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8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65"/>
  </p:normalViewPr>
  <p:slideViewPr>
    <p:cSldViewPr snapToGrid="0" snapToObjects="1">
      <p:cViewPr varScale="1">
        <p:scale>
          <a:sx n="107" d="100"/>
          <a:sy n="107" d="100"/>
        </p:scale>
        <p:origin x="736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0E93C71A-D639-4E43-AA78-2A518D29BF0B}" type="datetimeFigureOut">
              <a:rPr lang="en-US" smtClean="0"/>
              <a:t>11/28/20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906E6AB3-4ACC-8F48-924B-AE57FD284B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02358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3C71A-D639-4E43-AA78-2A518D29BF0B}" type="datetimeFigureOut">
              <a:rPr lang="en-US" smtClean="0"/>
              <a:t>11/28/20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E6AB3-4ACC-8F48-924B-AE57FD284B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26508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0E93C71A-D639-4E43-AA78-2A518D29BF0B}" type="datetimeFigureOut">
              <a:rPr lang="en-US" smtClean="0"/>
              <a:t>11/28/20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906E6AB3-4ACC-8F48-924B-AE57FD284B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87409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3C71A-D639-4E43-AA78-2A518D29BF0B}" type="datetimeFigureOut">
              <a:rPr lang="en-US" smtClean="0"/>
              <a:t>11/28/20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906E6AB3-4ACC-8F48-924B-AE57FD284B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6944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0E93C71A-D639-4E43-AA78-2A518D29BF0B}" type="datetimeFigureOut">
              <a:rPr lang="en-US" smtClean="0"/>
              <a:t>11/28/20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906E6AB3-4ACC-8F48-924B-AE57FD284B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51492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3C71A-D639-4E43-AA78-2A518D29BF0B}" type="datetimeFigureOut">
              <a:rPr lang="en-US" smtClean="0"/>
              <a:t>11/28/20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E6AB3-4ACC-8F48-924B-AE57FD284B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66075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3C71A-D639-4E43-AA78-2A518D29BF0B}" type="datetimeFigureOut">
              <a:rPr lang="en-US" smtClean="0"/>
              <a:t>11/28/20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E6AB3-4ACC-8F48-924B-AE57FD284B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77940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3C71A-D639-4E43-AA78-2A518D29BF0B}" type="datetimeFigureOut">
              <a:rPr lang="en-US" smtClean="0"/>
              <a:t>11/28/20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E6AB3-4ACC-8F48-924B-AE57FD284B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78133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3C71A-D639-4E43-AA78-2A518D29BF0B}" type="datetimeFigureOut">
              <a:rPr lang="en-US" smtClean="0"/>
              <a:t>11/28/20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E6AB3-4ACC-8F48-924B-AE57FD284B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41488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0E93C71A-D639-4E43-AA78-2A518D29BF0B}" type="datetimeFigureOut">
              <a:rPr lang="en-US" smtClean="0"/>
              <a:t>11/28/20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906E6AB3-4ACC-8F48-924B-AE57FD284B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68349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3C71A-D639-4E43-AA78-2A518D29BF0B}" type="datetimeFigureOut">
              <a:rPr lang="en-US" smtClean="0"/>
              <a:t>11/28/20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E6AB3-4ACC-8F48-924B-AE57FD284B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14236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0E93C71A-D639-4E43-AA78-2A518D29BF0B}" type="datetimeFigureOut">
              <a:rPr lang="en-US" smtClean="0"/>
              <a:t>11/28/20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906E6AB3-4ACC-8F48-924B-AE57FD284BC4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2700883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AB76C9-8D91-A644-9B9F-CE09A61B50F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Discussion Class Week 9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95D4201-240B-C741-8CB8-131BA2247DE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CS 141 F 20</a:t>
            </a:r>
          </a:p>
        </p:txBody>
      </p:sp>
    </p:spTree>
    <p:extLst>
      <p:ext uri="{BB962C8B-B14F-4D97-AF65-F5344CB8AC3E}">
        <p14:creationId xmlns:p14="http://schemas.microsoft.com/office/powerpoint/2010/main" val="10635573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4E443C-3B56-CD46-AB92-9E5D3449DF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 solve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37CF54-1B9D-604F-846A-7C8C31BB4C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Use Prim’s or Kruskal's </a:t>
            </a:r>
            <a:r>
              <a:rPr lang="en-US" dirty="0" err="1"/>
              <a:t>algo</a:t>
            </a:r>
            <a:r>
              <a:rPr lang="en-US" dirty="0"/>
              <a:t> on </a:t>
            </a:r>
            <a:r>
              <a:rPr lang="en-US" b="1" dirty="0"/>
              <a:t>G’</a:t>
            </a:r>
          </a:p>
        </p:txBody>
      </p:sp>
    </p:spTree>
    <p:extLst>
      <p:ext uri="{BB962C8B-B14F-4D97-AF65-F5344CB8AC3E}">
        <p14:creationId xmlns:p14="http://schemas.microsoft.com/office/powerpoint/2010/main" val="39586835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BF0DF5-6507-784E-9496-A03111E7F8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Questions??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AE3346-AEFC-DF41-96A3-0019D122E9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41089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2C65A5-036F-1741-BDD2-CF28F2FC8D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Symmetric Substring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AE6CD7-6B09-3E4D-8567-C3E0022A7E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Given a numeric string</a:t>
            </a:r>
          </a:p>
          <a:p>
            <a:r>
              <a:rPr lang="en-US" dirty="0"/>
              <a:t>Divide the string into symmetric substrings</a:t>
            </a:r>
          </a:p>
          <a:p>
            <a:r>
              <a:rPr lang="en-US" dirty="0"/>
              <a:t>Calculate oddness of each substring</a:t>
            </a:r>
          </a:p>
          <a:p>
            <a:r>
              <a:rPr lang="en-US" dirty="0"/>
              <a:t>Goal is to minimize the summation of the oddness</a:t>
            </a:r>
          </a:p>
        </p:txBody>
      </p:sp>
    </p:spTree>
    <p:extLst>
      <p:ext uri="{BB962C8B-B14F-4D97-AF65-F5344CB8AC3E}">
        <p14:creationId xmlns:p14="http://schemas.microsoft.com/office/powerpoint/2010/main" val="35591133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826D10-7528-DF45-A85A-16EF29A330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Versions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0292EC-C219-6640-B1D5-D5D68717B4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Two versions</a:t>
            </a:r>
          </a:p>
          <a:p>
            <a:pPr lvl="1"/>
            <a:r>
              <a:rPr lang="en-US" dirty="0"/>
              <a:t>Version 1: oddness is the largest value in the substring</a:t>
            </a:r>
          </a:p>
          <a:p>
            <a:pPr lvl="1"/>
            <a:r>
              <a:rPr lang="en-US" dirty="0"/>
              <a:t>Version 2: oddness is the smallest value in the substring</a:t>
            </a:r>
          </a:p>
        </p:txBody>
      </p:sp>
    </p:spTree>
    <p:extLst>
      <p:ext uri="{BB962C8B-B14F-4D97-AF65-F5344CB8AC3E}">
        <p14:creationId xmlns:p14="http://schemas.microsoft.com/office/powerpoint/2010/main" val="25443690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19DF1D-E96D-2D4A-BC12-600F3B192A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SymOddness</a:t>
            </a:r>
            <a:r>
              <a:rPr lang="en-US" dirty="0"/>
              <a:t> algorithm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77D4AF-1F07-7C41-818D-8BD162CE12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int 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ifSymOddness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(String str)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1	oddness = 0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2	for 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= 1 to n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3		if str[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] != str[n-i+1]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4			return +∞ //return infinity if not symmetric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5		if oddness &lt; str[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]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6			oddness = str[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]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	return oddness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Time complexity??</a:t>
            </a:r>
          </a:p>
        </p:txBody>
      </p:sp>
    </p:spTree>
    <p:extLst>
      <p:ext uri="{BB962C8B-B14F-4D97-AF65-F5344CB8AC3E}">
        <p14:creationId xmlns:p14="http://schemas.microsoft.com/office/powerpoint/2010/main" val="5822758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58C73C-C534-7E40-B0E1-4EA709B43E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Recurrence and Base Case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CCF1C80-F433-0A49-8FC7-568BD51FBA45}"/>
              </a:ext>
            </a:extLst>
          </p:cNvPr>
          <p:cNvSpPr txBox="1"/>
          <p:nvPr/>
        </p:nvSpPr>
        <p:spPr>
          <a:xfrm>
            <a:off x="709780" y="4244517"/>
            <a:ext cx="40765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f[0] = 0</a:t>
            </a:r>
          </a:p>
        </p:txBody>
      </p:sp>
      <p:pic>
        <p:nvPicPr>
          <p:cNvPr id="10" name="Content Placeholder 9" descr="A picture containing company name&#10;&#10;Description automatically generated">
            <a:extLst>
              <a:ext uri="{FF2B5EF4-FFF2-40B4-BE49-F238E27FC236}">
                <a16:creationId xmlns:a16="http://schemas.microsoft.com/office/drawing/2014/main" id="{67D591CA-C8FE-6345-9E61-AA8FA804F4F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81191" y="2613483"/>
            <a:ext cx="7792453" cy="1144130"/>
          </a:xfrm>
        </p:spPr>
      </p:pic>
    </p:spTree>
    <p:extLst>
      <p:ext uri="{BB962C8B-B14F-4D97-AF65-F5344CB8AC3E}">
        <p14:creationId xmlns:p14="http://schemas.microsoft.com/office/powerpoint/2010/main" val="28195614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62FDE6-A48A-124C-B702-0EFD065F2E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Algorithm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64C1EB-86DB-B44C-86B2-C7882EF5B0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int 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SymSubstring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>
                <a:latin typeface="Consolas" panose="020B0609020204030204" pitchFamily="49" charset="0"/>
                <a:cs typeface="Consolas" panose="020B0609020204030204" pitchFamily="49" charset="0"/>
              </a:rPr>
              <a:t>String s)</a:t>
            </a:r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1	f[0] = 0</a:t>
            </a:r>
          </a:p>
          <a:p>
            <a:pPr marL="0" indent="0">
              <a:buNone/>
            </a:pP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2	f[1 … n] = +∞</a:t>
            </a:r>
          </a:p>
          <a:p>
            <a:pPr marL="0" indent="0">
              <a:buNone/>
            </a:pP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3	for 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= 1 to n</a:t>
            </a:r>
          </a:p>
          <a:p>
            <a:pPr marL="0" indent="0">
              <a:buNone/>
            </a:pP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4		for j = 0 to i-1</a:t>
            </a:r>
          </a:p>
          <a:p>
            <a:pPr marL="0" indent="0">
              <a:buNone/>
            </a:pP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5			f[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] = min (f[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], f[j] + 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ifSymOddness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(s[(j+1) … 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]))</a:t>
            </a:r>
          </a:p>
          <a:p>
            <a:pPr marL="0" indent="0">
              <a:buNone/>
            </a:pP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	return 	f[n]</a:t>
            </a:r>
          </a:p>
          <a:p>
            <a:pPr marL="0" indent="0">
              <a:buNone/>
            </a:pPr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Time complexity??</a:t>
            </a:r>
          </a:p>
        </p:txBody>
      </p:sp>
    </p:spTree>
    <p:extLst>
      <p:ext uri="{BB962C8B-B14F-4D97-AF65-F5344CB8AC3E}">
        <p14:creationId xmlns:p14="http://schemas.microsoft.com/office/powerpoint/2010/main" val="34769319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4400B1-EB53-2C49-B415-715446782E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Maximum Spanning Tree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A42738-A590-FE4B-896B-DFE89F172B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Given a graph form a maximum spanning tree</a:t>
            </a:r>
          </a:p>
          <a:p>
            <a:pPr lvl="1"/>
            <a:r>
              <a:rPr lang="en-US" dirty="0"/>
              <a:t>Similar to minimum spanning tree</a:t>
            </a:r>
          </a:p>
          <a:p>
            <a:pPr lvl="1"/>
            <a:r>
              <a:rPr lang="en-US" dirty="0"/>
              <a:t>Maximize the tree weight</a:t>
            </a:r>
          </a:p>
        </p:txBody>
      </p:sp>
    </p:spTree>
    <p:extLst>
      <p:ext uri="{BB962C8B-B14F-4D97-AF65-F5344CB8AC3E}">
        <p14:creationId xmlns:p14="http://schemas.microsoft.com/office/powerpoint/2010/main" val="28512349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99102F-9B23-8C4A-94EE-49E5098E34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Make heaviest edge the lightest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0FD5E3-60E9-A048-992F-47347AE53F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Keeping the graphs the same</a:t>
            </a:r>
          </a:p>
          <a:p>
            <a:r>
              <a:rPr lang="en-US" dirty="0"/>
              <a:t>Transform the weights</a:t>
            </a:r>
          </a:p>
          <a:p>
            <a:pPr lvl="1"/>
            <a:r>
              <a:rPr lang="en-US" dirty="0"/>
              <a:t>Negative =&gt; Multiply the edge by -1</a:t>
            </a:r>
          </a:p>
          <a:p>
            <a:pPr lvl="1"/>
            <a:r>
              <a:rPr lang="en-US" dirty="0"/>
              <a:t>Inverse   =&gt; Reciprocal of the w = 1/w</a:t>
            </a:r>
          </a:p>
        </p:txBody>
      </p:sp>
    </p:spTree>
    <p:extLst>
      <p:ext uri="{BB962C8B-B14F-4D97-AF65-F5344CB8AC3E}">
        <p14:creationId xmlns:p14="http://schemas.microsoft.com/office/powerpoint/2010/main" val="14993934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FF8D39-6CAA-9245-8C65-46D30EC851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Maximum ST &lt;=&gt; Minimum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018718-B8B3-784D-BD62-620787D708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After transformation, we would define the new graphs </a:t>
            </a:r>
            <a:r>
              <a:rPr lang="en-US" b="1" dirty="0"/>
              <a:t>G’</a:t>
            </a:r>
          </a:p>
          <a:p>
            <a:pPr lvl="1"/>
            <a:r>
              <a:rPr lang="en-US" dirty="0"/>
              <a:t>Minimum ST of </a:t>
            </a:r>
            <a:r>
              <a:rPr lang="en-US" b="1" dirty="0"/>
              <a:t>G’ </a:t>
            </a:r>
            <a:r>
              <a:rPr lang="en-US" dirty="0"/>
              <a:t>would be the Maximum Spanning tree of </a:t>
            </a:r>
            <a:r>
              <a:rPr lang="en-US" b="1" dirty="0"/>
              <a:t>G</a:t>
            </a:r>
          </a:p>
        </p:txBody>
      </p:sp>
    </p:spTree>
    <p:extLst>
      <p:ext uri="{BB962C8B-B14F-4D97-AF65-F5344CB8AC3E}">
        <p14:creationId xmlns:p14="http://schemas.microsoft.com/office/powerpoint/2010/main" val="2547502155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">
  <a:themeElements>
    <a:clrScheme name="Blue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C21699FF-00E4-43C8-BBCC-D7E5536C371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{A3DF73AC-7763-EE4B-B560-D9AA78E41D93}tf10001123</Template>
  <TotalTime>3797</TotalTime>
  <Words>320</Words>
  <Application>Microsoft Macintosh PowerPoint</Application>
  <PresentationFormat>Widescreen</PresentationFormat>
  <Paragraphs>49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Consolas</vt:lpstr>
      <vt:lpstr>Gill Sans MT</vt:lpstr>
      <vt:lpstr>Wingdings 2</vt:lpstr>
      <vt:lpstr>Dividend</vt:lpstr>
      <vt:lpstr>Discussion Class Week 9</vt:lpstr>
      <vt:lpstr>Symmetric Substring</vt:lpstr>
      <vt:lpstr>Versions</vt:lpstr>
      <vt:lpstr>SymOddness algorithm</vt:lpstr>
      <vt:lpstr>Recurrence and Base Case</vt:lpstr>
      <vt:lpstr>Algorithm</vt:lpstr>
      <vt:lpstr>Maximum Spanning Tree</vt:lpstr>
      <vt:lpstr>Make heaviest edge the lightest</vt:lpstr>
      <vt:lpstr>Maximum ST &lt;=&gt; Minimum</vt:lpstr>
      <vt:lpstr>How to solve</vt:lpstr>
      <vt:lpstr>Questions??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Discussion Class Week 9</dc:title>
  <dc:creator>Sakib Md Bin Malek</dc:creator>
  <cp:lastModifiedBy>Sakib Md Bin Malek</cp:lastModifiedBy>
  <cp:revision>16</cp:revision>
  <dcterms:created xsi:type="dcterms:W3CDTF">2020-11-28T11:07:04Z</dcterms:created>
  <dcterms:modified xsi:type="dcterms:W3CDTF">2020-12-01T04:03:36Z</dcterms:modified>
</cp:coreProperties>
</file>