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1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1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5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7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8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3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2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2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D27BEB1-C7FC-9241-841C-29D59711EC11}" type="datetimeFigureOut">
              <a:rPr lang="en-US" smtClean="0"/>
              <a:t>11/22/20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5F09306-B5D6-3E48-A362-28A122C321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951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A221E-E2A6-2E46-9AB6-C39CA77A2E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Class (Dynamic Programming)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F80F3-8369-5245-9087-317855C921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CS 141</a:t>
            </a:r>
          </a:p>
        </p:txBody>
      </p:sp>
    </p:spTree>
    <p:extLst>
      <p:ext uri="{BB962C8B-B14F-4D97-AF65-F5344CB8AC3E}">
        <p14:creationId xmlns:p14="http://schemas.microsoft.com/office/powerpoint/2010/main" val="2000700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0C15A-42BE-ED44-93B0-032F767A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09811-CD76-604E-9C0A-3B8F60E2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check(X,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j, c)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is the Morse string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i,j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are index in string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Char c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Function return true if substring X[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i,j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is the Morse code of the char C</a:t>
            </a:r>
          </a:p>
        </p:txBody>
      </p:sp>
    </p:spTree>
    <p:extLst>
      <p:ext uri="{BB962C8B-B14F-4D97-AF65-F5344CB8AC3E}">
        <p14:creationId xmlns:p14="http://schemas.microsoft.com/office/powerpoint/2010/main" val="1195587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6B85-6385-6541-A5AC-9E558FEC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E1226-5A32-5F45-9AB8-5EFF3DA2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for position </a:t>
            </a:r>
            <a:r>
              <a:rPr lang="en-US" dirty="0" err="1"/>
              <a:t>i</a:t>
            </a:r>
            <a:r>
              <a:rPr lang="en-US" dirty="0"/>
              <a:t>, char j</a:t>
            </a:r>
          </a:p>
          <a:p>
            <a:pPr lvl="1"/>
            <a:r>
              <a:rPr lang="en-US" dirty="0" err="1"/>
              <a:t>len</a:t>
            </a:r>
            <a:r>
              <a:rPr lang="en-US" dirty="0"/>
              <a:t>(j) is the length of the char j</a:t>
            </a:r>
          </a:p>
          <a:p>
            <a:pPr lvl="1"/>
            <a:endParaRPr lang="en-US" dirty="0"/>
          </a:p>
          <a:p>
            <a:r>
              <a:rPr lang="en-US" dirty="0"/>
              <a:t>if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check(X,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i-len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(j),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j)</a:t>
            </a:r>
            <a:r>
              <a:rPr lang="en-US" dirty="0"/>
              <a:t> is true, we would use the value from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f[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–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(j)]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= max (f[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, 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(j)] + v[j])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9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0D42B-03DB-1142-90ED-2507E06C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pic>
        <p:nvPicPr>
          <p:cNvPr id="9" name="Content Placeholder 8" descr="Text, letter&#10;&#10;Description automatically generated">
            <a:extLst>
              <a:ext uri="{FF2B5EF4-FFF2-40B4-BE49-F238E27FC236}">
                <a16:creationId xmlns:a16="http://schemas.microsoft.com/office/drawing/2014/main" id="{943ECD4D-4163-8942-9E3E-3B2B4A678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2" y="1850232"/>
            <a:ext cx="8169442" cy="4850606"/>
          </a:xfrm>
        </p:spPr>
      </p:pic>
    </p:spTree>
    <p:extLst>
      <p:ext uri="{BB962C8B-B14F-4D97-AF65-F5344CB8AC3E}">
        <p14:creationId xmlns:p14="http://schemas.microsoft.com/office/powerpoint/2010/main" val="68420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0FC1-BBF0-8F47-8336-5592161C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Smartest Student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BE0F7-04DB-474A-B523-A0FE7B04B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students</a:t>
            </a:r>
          </a:p>
          <a:p>
            <a:r>
              <a:rPr lang="en-US" dirty="0"/>
              <a:t>T seats in the plane</a:t>
            </a:r>
          </a:p>
          <a:p>
            <a:r>
              <a:rPr lang="en-US" dirty="0"/>
              <a:t>Maximum cumulative weight of students, W</a:t>
            </a:r>
          </a:p>
          <a:p>
            <a:endParaRPr lang="en-US" dirty="0"/>
          </a:p>
          <a:p>
            <a:r>
              <a:rPr lang="en-US" dirty="0"/>
              <a:t>Task: Maximize the total smartness on the plane</a:t>
            </a:r>
          </a:p>
        </p:txBody>
      </p:sp>
    </p:spTree>
    <p:extLst>
      <p:ext uri="{BB962C8B-B14F-4D97-AF65-F5344CB8AC3E}">
        <p14:creationId xmlns:p14="http://schemas.microsoft.com/office/powerpoint/2010/main" val="404651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D3197-13E2-5142-A41B-565E8753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38D87-F415-2240-BF16-1DE3AE783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0/1 knapsack on N students</a:t>
            </a:r>
          </a:p>
          <a:p>
            <a:pPr lvl="1"/>
            <a:r>
              <a:rPr lang="en-US" dirty="0"/>
              <a:t>Sort students based on smartness</a:t>
            </a:r>
          </a:p>
          <a:p>
            <a:pPr lvl="1"/>
            <a:r>
              <a:rPr lang="en-US" dirty="0"/>
              <a:t>Sort students based on weight</a:t>
            </a:r>
          </a:p>
          <a:p>
            <a:endParaRPr lang="en-US" dirty="0"/>
          </a:p>
          <a:p>
            <a:r>
              <a:rPr lang="en-US" dirty="0"/>
              <a:t>Sorting would have helped if this was a greedy algorithm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80E7-6076-A649-888C-29E7ECD7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do memorization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83986-679B-CC41-9C6E-0F9767FD3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statement already helps with the approach</a:t>
            </a:r>
          </a:p>
          <a:p>
            <a:endParaRPr lang="en-US" dirty="0"/>
          </a:p>
          <a:p>
            <a:r>
              <a:rPr lang="en-US" dirty="0" err="1"/>
              <a:t>i</a:t>
            </a:r>
            <a:r>
              <a:rPr lang="en-US" dirty="0"/>
              <a:t> = list of student in the class</a:t>
            </a:r>
          </a:p>
          <a:p>
            <a:r>
              <a:rPr lang="en-US" dirty="0"/>
              <a:t>j = number of student in the plane</a:t>
            </a:r>
          </a:p>
          <a:p>
            <a:r>
              <a:rPr lang="en-US" dirty="0"/>
              <a:t>k = cumulative weight of the selected students</a:t>
            </a:r>
          </a:p>
          <a:p>
            <a:endParaRPr lang="en-US" dirty="0"/>
          </a:p>
          <a:p>
            <a:r>
              <a:rPr lang="en-US" dirty="0"/>
              <a:t>We want to find/store the optimal smartness for a given (</a:t>
            </a:r>
            <a:r>
              <a:rPr lang="en-US" dirty="0" err="1"/>
              <a:t>i</a:t>
            </a:r>
            <a:r>
              <a:rPr lang="en-US" dirty="0"/>
              <a:t>, j, k)</a:t>
            </a:r>
          </a:p>
        </p:txBody>
      </p:sp>
    </p:spTree>
    <p:extLst>
      <p:ext uri="{BB962C8B-B14F-4D97-AF65-F5344CB8AC3E}">
        <p14:creationId xmlns:p14="http://schemas.microsoft.com/office/powerpoint/2010/main" val="328664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723E-20A4-0B41-BA3B-DD88FCEF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9B850D80-FC1F-BE4E-A058-BA59616802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163" y="3429000"/>
            <a:ext cx="6066692" cy="1314450"/>
          </a:xfrm>
        </p:spPr>
      </p:pic>
    </p:spTree>
    <p:extLst>
      <p:ext uri="{BB962C8B-B14F-4D97-AF65-F5344CB8AC3E}">
        <p14:creationId xmlns:p14="http://schemas.microsoft.com/office/powerpoint/2010/main" val="344941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CB475-83D8-824D-A1EE-BD243D36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4293A-6E27-6F45-BEAB-F9542D75F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 &lt;=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&lt;= N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 &lt;= j &lt;= 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 &lt;= j &lt;= i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k &lt;= w_1 + w_2 + ….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w_i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=0 or j = 0 or k = 0, 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][j][k] = 0</a:t>
            </a:r>
          </a:p>
        </p:txBody>
      </p:sp>
    </p:spTree>
    <p:extLst>
      <p:ext uri="{BB962C8B-B14F-4D97-AF65-F5344CB8AC3E}">
        <p14:creationId xmlns:p14="http://schemas.microsoft.com/office/powerpoint/2010/main" val="417468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A23F-BA7F-C24A-BCEA-8F86FB90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E8844630-81FF-D24F-95EB-2C03C7B6FF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2" y="1837532"/>
            <a:ext cx="8611752" cy="5020468"/>
          </a:xfrm>
        </p:spPr>
      </p:pic>
    </p:spTree>
    <p:extLst>
      <p:ext uri="{BB962C8B-B14F-4D97-AF65-F5344CB8AC3E}">
        <p14:creationId xmlns:p14="http://schemas.microsoft.com/office/powerpoint/2010/main" val="261165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C4137-0740-5445-92D1-0425B0B7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Morse </a:t>
            </a:r>
            <a:r>
              <a:rPr lang="en-US" dirty="0" err="1"/>
              <a:t>COde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AB9CC-7045-3646-A899-7B12244A4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Given,</a:t>
            </a:r>
          </a:p>
          <a:p>
            <a:r>
              <a:rPr lang="en-US" dirty="0"/>
              <a:t>Morse code string</a:t>
            </a:r>
          </a:p>
          <a:p>
            <a:r>
              <a:rPr lang="en-US" dirty="0"/>
              <a:t>Value array containing the value of all the chars</a:t>
            </a:r>
          </a:p>
          <a:p>
            <a:endParaRPr lang="en-US" dirty="0"/>
          </a:p>
          <a:p>
            <a:r>
              <a:rPr lang="en-US" dirty="0"/>
              <a:t>Maximize the total value of the interpretation of the given string</a:t>
            </a:r>
          </a:p>
        </p:txBody>
      </p:sp>
    </p:spTree>
    <p:extLst>
      <p:ext uri="{BB962C8B-B14F-4D97-AF65-F5344CB8AC3E}">
        <p14:creationId xmlns:p14="http://schemas.microsoft.com/office/powerpoint/2010/main" val="264517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FBE4-2F0E-134B-9B33-9D42D601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Morse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0243D-E738-4540-A436-CA7B46544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hint is to use f[</a:t>
            </a:r>
            <a:r>
              <a:rPr lang="en-US" dirty="0" err="1"/>
              <a:t>i</a:t>
            </a:r>
            <a:r>
              <a:rPr lang="en-US" dirty="0"/>
              <a:t>] to denote the highest value using first </a:t>
            </a:r>
            <a:r>
              <a:rPr lang="en-US" dirty="0" err="1"/>
              <a:t>i</a:t>
            </a:r>
            <a:r>
              <a:rPr lang="en-US" dirty="0"/>
              <a:t> elements in X</a:t>
            </a:r>
          </a:p>
          <a:p>
            <a:endParaRPr lang="en-US" dirty="0"/>
          </a:p>
          <a:p>
            <a:r>
              <a:rPr lang="en-US" dirty="0"/>
              <a:t>For position </a:t>
            </a:r>
            <a:r>
              <a:rPr lang="en-US" dirty="0" err="1"/>
              <a:t>i</a:t>
            </a:r>
            <a:r>
              <a:rPr lang="en-US" dirty="0"/>
              <a:t>, we will use </a:t>
            </a:r>
            <a:r>
              <a:rPr lang="en-US" b="1" i="1" dirty="0"/>
              <a:t>Check</a:t>
            </a:r>
            <a:r>
              <a:rPr lang="en-US" dirty="0"/>
              <a:t> function to check last few chars</a:t>
            </a:r>
          </a:p>
          <a:p>
            <a:pPr lvl="1"/>
            <a:r>
              <a:rPr lang="en-US" dirty="0"/>
              <a:t>If there is a matching char, we use the value of the char to maximize the current position</a:t>
            </a:r>
          </a:p>
        </p:txBody>
      </p:sp>
    </p:spTree>
    <p:extLst>
      <p:ext uri="{BB962C8B-B14F-4D97-AF65-F5344CB8AC3E}">
        <p14:creationId xmlns:p14="http://schemas.microsoft.com/office/powerpoint/2010/main" val="201421428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{A3DF73AC-7763-EE4B-B560-D9AA78E41D93}tf10001123</Template>
  <TotalTime>1721</TotalTime>
  <Words>374</Words>
  <Application>Microsoft Macintosh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Consolas</vt:lpstr>
      <vt:lpstr>Gill Sans MT</vt:lpstr>
      <vt:lpstr>Wingdings 2</vt:lpstr>
      <vt:lpstr>Dividend</vt:lpstr>
      <vt:lpstr>Discussion Class (Dynamic Programming)</vt:lpstr>
      <vt:lpstr>Smartest Student</vt:lpstr>
      <vt:lpstr>Bad Ideas</vt:lpstr>
      <vt:lpstr>How to do memorization</vt:lpstr>
      <vt:lpstr>Recursion</vt:lpstr>
      <vt:lpstr>Base Cases</vt:lpstr>
      <vt:lpstr>Algorithm</vt:lpstr>
      <vt:lpstr>Morse COde</vt:lpstr>
      <vt:lpstr>Morse Code</vt:lpstr>
      <vt:lpstr>Check Function</vt:lpstr>
      <vt:lpstr>Recursion Step</vt:lpstr>
      <vt:lpstr>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Class (Dynamic Programming)</dc:title>
  <dc:creator>Sakib Md Bin Malek</dc:creator>
  <cp:lastModifiedBy>Sakib Md Bin Malek</cp:lastModifiedBy>
  <cp:revision>13</cp:revision>
  <dcterms:created xsi:type="dcterms:W3CDTF">2020-11-22T22:24:47Z</dcterms:created>
  <dcterms:modified xsi:type="dcterms:W3CDTF">2020-11-24T03:20:48Z</dcterms:modified>
</cp:coreProperties>
</file>