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/>
    <p:restoredTop sz="94674"/>
  </p:normalViewPr>
  <p:slideViewPr>
    <p:cSldViewPr>
      <p:cViewPr varScale="1">
        <p:scale>
          <a:sx n="124" d="100"/>
          <a:sy n="124" d="100"/>
        </p:scale>
        <p:origin x="18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82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D3DD0F-D4BA-FD4A-8F53-5EC92B9BBE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10C2D6-0031-C64B-9D73-382D19A3E1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E91793-B33F-C647-A19C-4ABF810675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58F71FD-5642-2A40-8E68-E5AC4579CCE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fld id="{7C4C0ADF-FB3C-744A-8D92-217B9BEF48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4E6EFD5-6896-4E4F-A34B-7ADD827835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E601F72-9F12-AB43-AEFE-C8F263343A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DFE682D-70B6-9F49-867F-A8A057E78B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097CCE1-D037-404B-8ECB-A1F690BB74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panose="02020603050405020304" pitchFamily="18" charset="0"/>
              </a:defRPr>
            </a:lvl1pPr>
          </a:lstStyle>
          <a:p>
            <a:fld id="{B4FFC5A7-C017-B847-A133-B90607F8D8E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653A269-9EB4-3A40-9FFC-7A6C2C4506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5C81494A-86B2-3747-A2AF-29DDDD83442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8554F260-0F0A-5043-A758-BD7FB864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39D0F21-1BA6-AC45-9EF7-695F2B94B64E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D162D478-6184-144A-91C1-5F68BF992B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1780EDF-9F6C-9241-BD8F-31C07E3AD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8F262F98-66DF-D14F-B138-9AEF4C9F0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895D7E-BAB2-2F4B-857A-4547D77F2D2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C062AFAD-144B-004B-8B85-2894BCC57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3BD45E-16C7-7245-941D-43A7AD5858C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48A24F9C-86B5-994A-839C-2028A63FB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5B9D8DC-7DE3-B045-86C8-9975AE33995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70A0458C-94A3-2641-A963-DC8E4FE07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A397329-9D28-5642-8815-5D7DEFFDDB7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B264EAD6-A2C2-F443-9864-B3A35A2E2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75" y="727075"/>
            <a:ext cx="46180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489" tIns="49745" rIns="99489" bIns="4974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5DECD72-D164-C047-BD52-81D463833F2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F925D14E-9718-4B49-B6BF-D72BCDC6F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98774F3A-65D8-B34D-B2F9-6EFB21BD75F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36327B46-BEB4-1940-A2D4-0E90C7C55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A2D3F42-419E-984D-8B25-EA57ADC5A0C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70F8AFE-5585-B84D-B5EF-429851417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A27066D-1522-7242-9138-D64AA5C3524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ADD0BAD2-0206-F34E-83F0-7E6AE2D12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D567109-DB97-2E4F-949B-89FCCEC7B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B188EF8A-D097-5F43-9A5F-A85B1CD0C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107E54A-A468-C040-95EF-E967982B98F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F195244C-3793-634C-A744-02272DA56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23D347C-EF31-1B4E-9260-73A17063B50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9A0C1741-B890-0245-B021-4738CC01A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6674854-43C2-7145-B216-5CD85C0E4B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CBB13E86-15CA-D74C-B738-C59AF3E1B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A2340C2-AE07-9D47-B452-CEBC53053C7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2D7F037E-4C64-7148-A529-556F72AE7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727075"/>
            <a:ext cx="4783138" cy="3587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5" rIns="91431" bIns="45715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8756D73-34B8-7B4F-BB53-B6C2BED6A79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74725" y="4560888"/>
            <a:ext cx="5365750" cy="4322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3ADB23E-07CC-9B45-8C9C-B4FC7E8DD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B8141A0-EB9B-EB44-A839-0A6665D7B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</a:p>
        </p:txBody>
      </p:sp>
    </p:spTree>
    <p:extLst>
      <p:ext uri="{BB962C8B-B14F-4D97-AF65-F5344CB8AC3E}">
        <p14:creationId xmlns:p14="http://schemas.microsoft.com/office/powerpoint/2010/main" val="285919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900DA6A-2750-E443-8BEA-22EC16584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A16589-3F48-3B4E-BCD5-99578D2D8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FCD2181-19F6-1A4D-9A2D-9C55E2749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906E7-AE9A-B24B-8EC4-FAC08AC0B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90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E052CB8-1DB3-B94F-A953-C84AA3B8F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E63FCF-A28B-A147-B7B8-BE0DD5666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5B0DD9D-A598-6C41-ADEF-DC5D82EAA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A6DB8-A084-6D4F-8719-9D51D349DC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08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7E9E4C4-7CF3-DC48-9AF8-9FFEAE185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E951B8-4AEF-9640-B1C9-DC8AA06EDF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390E895-D691-8144-A65A-DD5514C02E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86D4B-A673-934C-B486-93AE61004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13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201361A-C548-854A-80C8-849C72F272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14C39C-3813-F94E-9C5A-9FEB72676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86128A2-FF0F-0445-8FCC-D0A3B75D6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071D8-6C94-BB45-829A-419BD600F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92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A56DBF4-E37A-914D-B718-0291D75A5B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4D0E376-F7BF-114C-A027-C3B198DC5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EDBCA819-8B9B-FF42-85D6-FE376A11C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6F4EE-34DC-7942-8FCB-6E8FAB945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73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F44E367-0529-D442-A499-761236C29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3B3A57C-0982-B148-912C-4F76BE40B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EC3752CA-E0B1-174E-A0F2-D531B74FC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D741-B473-EA43-94C5-E9B9AF8AA6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23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8A12B1-E553-E24C-9ABA-47A144988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2E4178-E5EE-A74B-8AB4-0A165A9B9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80C1340-D98B-4A49-B097-C02250E71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BF91D-878C-FA44-B615-02AEE7D67E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38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04A7DB9-5AF1-0F41-853E-F2F58E0D44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357249C-84E7-7E4D-8EE2-BB57FE6214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51EB2B8-DFF5-2843-BF07-BE6AB89A4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6AC12-2BED-644A-BDF5-441DEE29CC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73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ED83A2-8C9A-AE43-BD78-8998DF60E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5BC3EEB-06AB-204B-9491-9763645195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266B4C0-CC68-B041-9FFB-03D0EC058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393A65-F0F7-7A4E-992D-86D5B58A3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5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313ABF-45A0-2E4A-BE68-FD33DF4619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6162428-7208-2B44-AFB5-98DC8C9D9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3F43E59-D11E-8544-BD81-AEB2D61F17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BF24D-B69F-764A-865B-9A22314A9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4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26319C-F612-B84C-8309-145B73CC5B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February 13, 2014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94BB4B-A286-F948-9F61-5DE939F3DF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11 – Paging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2E020C7-0906-3E48-B179-2BEDC6ACB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178DEB6-14D6-BD42-A293-3EFB42C1CF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5FDB68A-78DE-9747-9DB3-CF301708C2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4DBF97E-4346-2F4E-A7B9-240201B829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CA26BEE3-D986-9D40-AC76-38B5FACC11A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E341008-AF62-5141-A4C3-480CBEA0D6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41D5BE0-FB48-644B-91D9-33DD6ABC3B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17: Virtual Memory (2)</a:t>
            </a:r>
          </a:p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TLBs and Multi-level 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page tables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A56D75-8588-AF43-974B-7C62F4AA2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19800"/>
            <a:ext cx="7924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None/>
              <a:defRPr/>
            </a:pPr>
            <a:r>
              <a:rPr lang="en-US" altLang="en-US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slides modified from originals by Dave O’hallaron</a:t>
            </a:r>
            <a:endParaRPr lang="en-US" altLang="en-US" sz="1800">
              <a:solidFill>
                <a:schemeClr val="accent2"/>
              </a:solidFill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None/>
              <a:defRPr/>
            </a:pPr>
            <a:endParaRPr lang="en-US" altLang="en-US" sz="24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78965CBE-A0EB-6144-A573-CC10E6351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87400"/>
            <a:ext cx="7308850" cy="573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Simple Memory System Example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FE92AC4-7494-294B-8B51-29CD941D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7388" cy="1582738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Page size = 64 bytes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18D91B86-30F1-C64C-851C-55B8907FC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367188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Rectangle 6">
            <a:extLst>
              <a:ext uri="{FF2B5EF4-FFF2-40B4-BE49-F238E27FC236}">
                <a16:creationId xmlns:a16="http://schemas.microsoft.com/office/drawing/2014/main" id="{8E03591F-E10A-724B-9A45-354C934C3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1843FF0A-3E62-5A4E-B120-9FD40A48A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67188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6" name="Rectangle 9">
            <a:extLst>
              <a:ext uri="{FF2B5EF4-FFF2-40B4-BE49-F238E27FC236}">
                <a16:creationId xmlns:a16="http://schemas.microsoft.com/office/drawing/2014/main" id="{BA6DB529-84EE-1943-B93C-813C68FF0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00CCA1D0-9B7E-1447-BD11-BE26F3E35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163" y="367188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8" name="Rectangle 12">
            <a:extLst>
              <a:ext uri="{FF2B5EF4-FFF2-40B4-BE49-F238E27FC236}">
                <a16:creationId xmlns:a16="http://schemas.microsoft.com/office/drawing/2014/main" id="{CED86B43-7B23-A346-A84F-4EF45A55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163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id="{FE5CFA4C-F4E3-2E41-922E-F718CC316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367188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30" name="Rectangle 15">
            <a:extLst>
              <a:ext uri="{FF2B5EF4-FFF2-40B4-BE49-F238E27FC236}">
                <a16:creationId xmlns:a16="http://schemas.microsoft.com/office/drawing/2014/main" id="{C5220A57-625A-1342-9F4A-7AAB60BBE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3809" name="Rectangle 17">
            <a:extLst>
              <a:ext uri="{FF2B5EF4-FFF2-40B4-BE49-F238E27FC236}">
                <a16:creationId xmlns:a16="http://schemas.microsoft.com/office/drawing/2014/main" id="{E06ACCD9-04AC-CD47-BB51-DEB3D5DC4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367188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32" name="Rectangle 18">
            <a:extLst>
              <a:ext uri="{FF2B5EF4-FFF2-40B4-BE49-F238E27FC236}">
                <a16:creationId xmlns:a16="http://schemas.microsoft.com/office/drawing/2014/main" id="{6826CDA0-AAAA-A742-B8DB-EAE85CB2C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3812" name="Rectangle 20">
            <a:extLst>
              <a:ext uri="{FF2B5EF4-FFF2-40B4-BE49-F238E27FC236}">
                <a16:creationId xmlns:a16="http://schemas.microsoft.com/office/drawing/2014/main" id="{0C9F14B8-8ED5-404B-99A2-D3D1681BD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0" y="367188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34" name="Rectangle 21">
            <a:extLst>
              <a:ext uri="{FF2B5EF4-FFF2-40B4-BE49-F238E27FC236}">
                <a16:creationId xmlns:a16="http://schemas.microsoft.com/office/drawing/2014/main" id="{72C5F53D-C7C4-764C-9EB4-FBBDF1A43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0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3815" name="Rectangle 23">
            <a:extLst>
              <a:ext uri="{FF2B5EF4-FFF2-40B4-BE49-F238E27FC236}">
                <a16:creationId xmlns:a16="http://schemas.microsoft.com/office/drawing/2014/main" id="{F1BF2ABA-A09F-E44D-85A4-94FCA03DD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367188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36" name="Rectangle 24">
            <a:extLst>
              <a:ext uri="{FF2B5EF4-FFF2-40B4-BE49-F238E27FC236}">
                <a16:creationId xmlns:a16="http://schemas.microsoft.com/office/drawing/2014/main" id="{5356B732-8166-4A44-B756-9F2B533FF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3818" name="Rectangle 26">
            <a:extLst>
              <a:ext uri="{FF2B5EF4-FFF2-40B4-BE49-F238E27FC236}">
                <a16:creationId xmlns:a16="http://schemas.microsoft.com/office/drawing/2014/main" id="{E6FB3EAA-AD85-EC4B-9ECA-061D842ED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367188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38" name="Rectangle 27">
            <a:extLst>
              <a:ext uri="{FF2B5EF4-FFF2-40B4-BE49-F238E27FC236}">
                <a16:creationId xmlns:a16="http://schemas.microsoft.com/office/drawing/2014/main" id="{1BD2BEA4-B698-A840-9A6A-DB2C7198B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3821" name="Rectangle 29">
            <a:extLst>
              <a:ext uri="{FF2B5EF4-FFF2-40B4-BE49-F238E27FC236}">
                <a16:creationId xmlns:a16="http://schemas.microsoft.com/office/drawing/2014/main" id="{CF0FF490-07F8-9046-9278-145D273E7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367188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0" name="Rectangle 30">
            <a:extLst>
              <a:ext uri="{FF2B5EF4-FFF2-40B4-BE49-F238E27FC236}">
                <a16:creationId xmlns:a16="http://schemas.microsoft.com/office/drawing/2014/main" id="{DA439ECF-CE59-504A-A8E7-C8D12E871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3824" name="Rectangle 32">
            <a:extLst>
              <a:ext uri="{FF2B5EF4-FFF2-40B4-BE49-F238E27FC236}">
                <a16:creationId xmlns:a16="http://schemas.microsoft.com/office/drawing/2014/main" id="{D26A7062-C0EF-5B46-8E44-EDE98AC5C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367188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2" name="Rectangle 33">
            <a:extLst>
              <a:ext uri="{FF2B5EF4-FFF2-40B4-BE49-F238E27FC236}">
                <a16:creationId xmlns:a16="http://schemas.microsoft.com/office/drawing/2014/main" id="{8529C2D0-6289-DA4A-B01C-E91817E2B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3827" name="Rectangle 35">
            <a:extLst>
              <a:ext uri="{FF2B5EF4-FFF2-40B4-BE49-F238E27FC236}">
                <a16:creationId xmlns:a16="http://schemas.microsoft.com/office/drawing/2014/main" id="{EF85FD68-B0D6-F94D-A4C6-61BF0D13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367188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4" name="Rectangle 36">
            <a:extLst>
              <a:ext uri="{FF2B5EF4-FFF2-40B4-BE49-F238E27FC236}">
                <a16:creationId xmlns:a16="http://schemas.microsoft.com/office/drawing/2014/main" id="{6A0D1CEE-569D-3847-A676-6176026D5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3830" name="Rectangle 38">
            <a:extLst>
              <a:ext uri="{FF2B5EF4-FFF2-40B4-BE49-F238E27FC236}">
                <a16:creationId xmlns:a16="http://schemas.microsoft.com/office/drawing/2014/main" id="{2CB4D3C5-C9E8-9540-9819-85B7793CF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25" y="367188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6" name="Rectangle 39">
            <a:extLst>
              <a:ext uri="{FF2B5EF4-FFF2-40B4-BE49-F238E27FC236}">
                <a16:creationId xmlns:a16="http://schemas.microsoft.com/office/drawing/2014/main" id="{06CFB74A-966D-E541-9D63-8A072C223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25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3833" name="Rectangle 41">
            <a:extLst>
              <a:ext uri="{FF2B5EF4-FFF2-40B4-BE49-F238E27FC236}">
                <a16:creationId xmlns:a16="http://schemas.microsoft.com/office/drawing/2014/main" id="{798C6F49-D091-4B4D-94CA-6E1C16C0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367188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8" name="Rectangle 42">
            <a:extLst>
              <a:ext uri="{FF2B5EF4-FFF2-40B4-BE49-F238E27FC236}">
                <a16:creationId xmlns:a16="http://schemas.microsoft.com/office/drawing/2014/main" id="{B0B34B9D-5FD5-C449-8085-BEF033142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336708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836" name="Rectangle 44">
            <a:extLst>
              <a:ext uri="{FF2B5EF4-FFF2-40B4-BE49-F238E27FC236}">
                <a16:creationId xmlns:a16="http://schemas.microsoft.com/office/drawing/2014/main" id="{B07906BE-F266-0E49-9EE7-ADD0A0E4F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367188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50" name="Rectangle 45">
            <a:extLst>
              <a:ext uri="{FF2B5EF4-FFF2-40B4-BE49-F238E27FC236}">
                <a16:creationId xmlns:a16="http://schemas.microsoft.com/office/drawing/2014/main" id="{47971B88-FE86-4246-BA8B-6277361E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336708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0751" name="Rectangle 48">
            <a:extLst>
              <a:ext uri="{FF2B5EF4-FFF2-40B4-BE49-F238E27FC236}">
                <a16:creationId xmlns:a16="http://schemas.microsoft.com/office/drawing/2014/main" id="{877C711A-0CA5-0549-9CFB-2996F2590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163" y="57086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52" name="Rectangle 49">
            <a:extLst>
              <a:ext uri="{FF2B5EF4-FFF2-40B4-BE49-F238E27FC236}">
                <a16:creationId xmlns:a16="http://schemas.microsoft.com/office/drawing/2014/main" id="{A8E661F8-FCE9-4B4A-9023-7382C3615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163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0753" name="Rectangle 51">
            <a:extLst>
              <a:ext uri="{FF2B5EF4-FFF2-40B4-BE49-F238E27FC236}">
                <a16:creationId xmlns:a16="http://schemas.microsoft.com/office/drawing/2014/main" id="{01BFAEAE-639C-9D4E-8485-D0FCBCF4E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57086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54" name="Rectangle 52">
            <a:extLst>
              <a:ext uri="{FF2B5EF4-FFF2-40B4-BE49-F238E27FC236}">
                <a16:creationId xmlns:a16="http://schemas.microsoft.com/office/drawing/2014/main" id="{8DD7C62E-9910-F24E-A22D-43CFB5C02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0755" name="Rectangle 54">
            <a:extLst>
              <a:ext uri="{FF2B5EF4-FFF2-40B4-BE49-F238E27FC236}">
                <a16:creationId xmlns:a16="http://schemas.microsoft.com/office/drawing/2014/main" id="{86A7EE44-F3D3-B24E-B5F8-5026A42A0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57086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56" name="Rectangle 55">
            <a:extLst>
              <a:ext uri="{FF2B5EF4-FFF2-40B4-BE49-F238E27FC236}">
                <a16:creationId xmlns:a16="http://schemas.microsoft.com/office/drawing/2014/main" id="{64276FC4-D341-B249-B04B-B42A23783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0757" name="Rectangle 57">
            <a:extLst>
              <a:ext uri="{FF2B5EF4-FFF2-40B4-BE49-F238E27FC236}">
                <a16:creationId xmlns:a16="http://schemas.microsoft.com/office/drawing/2014/main" id="{8C478280-FB0D-AE48-A5F9-A33986786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0" y="57086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58" name="Rectangle 58">
            <a:extLst>
              <a:ext uri="{FF2B5EF4-FFF2-40B4-BE49-F238E27FC236}">
                <a16:creationId xmlns:a16="http://schemas.microsoft.com/office/drawing/2014/main" id="{A05F76E1-CEC2-8346-80DD-0CE60BF89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0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0759" name="Rectangle 60">
            <a:extLst>
              <a:ext uri="{FF2B5EF4-FFF2-40B4-BE49-F238E27FC236}">
                <a16:creationId xmlns:a16="http://schemas.microsoft.com/office/drawing/2014/main" id="{79CAF6B5-E9B4-C14C-ACC0-904C1FA8C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57086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60" name="Rectangle 61">
            <a:extLst>
              <a:ext uri="{FF2B5EF4-FFF2-40B4-BE49-F238E27FC236}">
                <a16:creationId xmlns:a16="http://schemas.microsoft.com/office/drawing/2014/main" id="{44FB9F50-D448-9D40-A442-B569194AB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0761" name="Rectangle 63">
            <a:extLst>
              <a:ext uri="{FF2B5EF4-FFF2-40B4-BE49-F238E27FC236}">
                <a16:creationId xmlns:a16="http://schemas.microsoft.com/office/drawing/2014/main" id="{50E8D1EB-1D76-C546-9E46-7A1765865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57086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30762" name="Rectangle 64">
            <a:extLst>
              <a:ext uri="{FF2B5EF4-FFF2-40B4-BE49-F238E27FC236}">
                <a16:creationId xmlns:a16="http://schemas.microsoft.com/office/drawing/2014/main" id="{A4C8DA6A-6CA6-6042-8AD9-D10D7B675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3858" name="Rectangle 66">
            <a:extLst>
              <a:ext uri="{FF2B5EF4-FFF2-40B4-BE49-F238E27FC236}">
                <a16:creationId xmlns:a16="http://schemas.microsoft.com/office/drawing/2014/main" id="{C7FEC8B3-0C7A-6440-8DA7-2F0CE939C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7086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64" name="Rectangle 67">
            <a:extLst>
              <a:ext uri="{FF2B5EF4-FFF2-40B4-BE49-F238E27FC236}">
                <a16:creationId xmlns:a16="http://schemas.microsoft.com/office/drawing/2014/main" id="{35E14678-390B-F94D-BB7F-CEB2D617F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3861" name="Rectangle 69">
            <a:extLst>
              <a:ext uri="{FF2B5EF4-FFF2-40B4-BE49-F238E27FC236}">
                <a16:creationId xmlns:a16="http://schemas.microsoft.com/office/drawing/2014/main" id="{7A71ADE1-9D58-4545-80CD-722377216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57086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66" name="Rectangle 70">
            <a:extLst>
              <a:ext uri="{FF2B5EF4-FFF2-40B4-BE49-F238E27FC236}">
                <a16:creationId xmlns:a16="http://schemas.microsoft.com/office/drawing/2014/main" id="{F5084D45-ACBB-314D-81C4-4D4816C1F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3864" name="Rectangle 72">
            <a:extLst>
              <a:ext uri="{FF2B5EF4-FFF2-40B4-BE49-F238E27FC236}">
                <a16:creationId xmlns:a16="http://schemas.microsoft.com/office/drawing/2014/main" id="{18282B70-6823-D440-8C7E-769DB6E4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57086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68" name="Rectangle 73">
            <a:extLst>
              <a:ext uri="{FF2B5EF4-FFF2-40B4-BE49-F238E27FC236}">
                <a16:creationId xmlns:a16="http://schemas.microsoft.com/office/drawing/2014/main" id="{9DCF0DBE-BC1C-3B49-A737-43B6CD100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3867" name="Rectangle 75">
            <a:extLst>
              <a:ext uri="{FF2B5EF4-FFF2-40B4-BE49-F238E27FC236}">
                <a16:creationId xmlns:a16="http://schemas.microsoft.com/office/drawing/2014/main" id="{9FA8850F-7CCB-B945-AD38-15DD7414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25" y="57086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0" name="Rectangle 76">
            <a:extLst>
              <a:ext uri="{FF2B5EF4-FFF2-40B4-BE49-F238E27FC236}">
                <a16:creationId xmlns:a16="http://schemas.microsoft.com/office/drawing/2014/main" id="{EB5D6407-133B-C640-98B5-6AEE197D1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25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3870" name="Rectangle 78">
            <a:extLst>
              <a:ext uri="{FF2B5EF4-FFF2-40B4-BE49-F238E27FC236}">
                <a16:creationId xmlns:a16="http://schemas.microsoft.com/office/drawing/2014/main" id="{D4FD34C7-EB64-254E-9BC9-E9C4CC119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57086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2" name="Rectangle 79">
            <a:extLst>
              <a:ext uri="{FF2B5EF4-FFF2-40B4-BE49-F238E27FC236}">
                <a16:creationId xmlns:a16="http://schemas.microsoft.com/office/drawing/2014/main" id="{298A5E7E-D435-6A40-84D5-78FDBC70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54038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873" name="Rectangle 81">
            <a:extLst>
              <a:ext uri="{FF2B5EF4-FFF2-40B4-BE49-F238E27FC236}">
                <a16:creationId xmlns:a16="http://schemas.microsoft.com/office/drawing/2014/main" id="{F2173F47-0796-2544-8993-562D333D4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57086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4" name="Rectangle 82">
            <a:extLst>
              <a:ext uri="{FF2B5EF4-FFF2-40B4-BE49-F238E27FC236}">
                <a16:creationId xmlns:a16="http://schemas.microsoft.com/office/drawing/2014/main" id="{D50AE80A-F449-D249-892D-D1F6603F8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54038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30775" name="Group 83">
            <a:extLst>
              <a:ext uri="{FF2B5EF4-FFF2-40B4-BE49-F238E27FC236}">
                <a16:creationId xmlns:a16="http://schemas.microsoft.com/office/drawing/2014/main" id="{5D0F5B45-4AB6-D14E-8DFF-F5E8A5AF8147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4137025"/>
            <a:ext cx="2924175" cy="311150"/>
            <a:chOff x="3061" y="2261"/>
            <a:chExt cx="1842" cy="196"/>
          </a:xfrm>
        </p:grpSpPr>
        <p:sp>
          <p:nvSpPr>
            <p:cNvPr id="30789" name="Line 84">
              <a:extLst>
                <a:ext uri="{FF2B5EF4-FFF2-40B4-BE49-F238E27FC236}">
                  <a16:creationId xmlns:a16="http://schemas.microsoft.com/office/drawing/2014/main" id="{34566A7F-2837-7F44-BD4F-B8AF15503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0" name="Text Box 85">
              <a:extLst>
                <a:ext uri="{FF2B5EF4-FFF2-40B4-BE49-F238E27FC236}">
                  <a16:creationId xmlns:a16="http://schemas.microsoft.com/office/drawing/2014/main" id="{52835F3C-377A-E744-9090-2CC37B213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261"/>
              <a:ext cx="357" cy="1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VPO</a:t>
              </a:r>
            </a:p>
          </p:txBody>
        </p:sp>
      </p:grpSp>
      <p:grpSp>
        <p:nvGrpSpPr>
          <p:cNvPr id="30776" name="Group 86">
            <a:extLst>
              <a:ext uri="{FF2B5EF4-FFF2-40B4-BE49-F238E27FC236}">
                <a16:creationId xmlns:a16="http://schemas.microsoft.com/office/drawing/2014/main" id="{B028740A-D2B6-564B-B7AE-B23A385ADF8A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6089650"/>
            <a:ext cx="2924175" cy="311150"/>
            <a:chOff x="3072" y="3312"/>
            <a:chExt cx="1842" cy="196"/>
          </a:xfrm>
        </p:grpSpPr>
        <p:sp>
          <p:nvSpPr>
            <p:cNvPr id="30787" name="Line 87">
              <a:extLst>
                <a:ext uri="{FF2B5EF4-FFF2-40B4-BE49-F238E27FC236}">
                  <a16:creationId xmlns:a16="http://schemas.microsoft.com/office/drawing/2014/main" id="{203FBD58-5C0D-A249-8C4C-37CC8435D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8" name="Text Box 88">
              <a:extLst>
                <a:ext uri="{FF2B5EF4-FFF2-40B4-BE49-F238E27FC236}">
                  <a16:creationId xmlns:a16="http://schemas.microsoft.com/office/drawing/2014/main" id="{2B8DEF4E-3141-D44F-8A5D-25A8F1961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9" y="3312"/>
              <a:ext cx="341" cy="1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PPO</a:t>
              </a:r>
            </a:p>
          </p:txBody>
        </p:sp>
      </p:grpSp>
      <p:grpSp>
        <p:nvGrpSpPr>
          <p:cNvPr id="30777" name="Group 89">
            <a:extLst>
              <a:ext uri="{FF2B5EF4-FFF2-40B4-BE49-F238E27FC236}">
                <a16:creationId xmlns:a16="http://schemas.microsoft.com/office/drawing/2014/main" id="{6A3F6064-E1E1-AE46-8506-2CF40C947E9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6089650"/>
            <a:ext cx="2924175" cy="311150"/>
            <a:chOff x="1248" y="3312"/>
            <a:chExt cx="1842" cy="196"/>
          </a:xfrm>
        </p:grpSpPr>
        <p:sp>
          <p:nvSpPr>
            <p:cNvPr id="30785" name="Line 90">
              <a:extLst>
                <a:ext uri="{FF2B5EF4-FFF2-40B4-BE49-F238E27FC236}">
                  <a16:creationId xmlns:a16="http://schemas.microsoft.com/office/drawing/2014/main" id="{34558397-C1BA-8D4B-8DE4-286ACFE729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6" name="Text Box 91">
              <a:extLst>
                <a:ext uri="{FF2B5EF4-FFF2-40B4-BE49-F238E27FC236}">
                  <a16:creationId xmlns:a16="http://schemas.microsoft.com/office/drawing/2014/main" id="{834B112B-7A50-384A-B98F-C3E76C418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5" y="3312"/>
              <a:ext cx="338" cy="1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PPN</a:t>
              </a:r>
            </a:p>
          </p:txBody>
        </p:sp>
      </p:grpSp>
      <p:grpSp>
        <p:nvGrpSpPr>
          <p:cNvPr id="30778" name="Group 92">
            <a:extLst>
              <a:ext uri="{FF2B5EF4-FFF2-40B4-BE49-F238E27FC236}">
                <a16:creationId xmlns:a16="http://schemas.microsoft.com/office/drawing/2014/main" id="{73214431-CE66-8C43-9EB9-BDE6DE5C0DE6}"/>
              </a:ext>
            </a:extLst>
          </p:cNvPr>
          <p:cNvGrpSpPr>
            <a:grpSpLocks/>
          </p:cNvGrpSpPr>
          <p:nvPr/>
        </p:nvGrpSpPr>
        <p:grpSpPr bwMode="auto">
          <a:xfrm>
            <a:off x="960438" y="4129088"/>
            <a:ext cx="3916362" cy="311150"/>
            <a:chOff x="605" y="2256"/>
            <a:chExt cx="2467" cy="196"/>
          </a:xfrm>
        </p:grpSpPr>
        <p:sp>
          <p:nvSpPr>
            <p:cNvPr id="30783" name="Line 93">
              <a:extLst>
                <a:ext uri="{FF2B5EF4-FFF2-40B4-BE49-F238E27FC236}">
                  <a16:creationId xmlns:a16="http://schemas.microsoft.com/office/drawing/2014/main" id="{856AFE1F-9C99-4749-A941-6B150437AF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4" name="Text Box 94">
              <a:extLst>
                <a:ext uri="{FF2B5EF4-FFF2-40B4-BE49-F238E27FC236}">
                  <a16:creationId xmlns:a16="http://schemas.microsoft.com/office/drawing/2014/main" id="{262E17BD-4E9D-414B-8F90-6500BB767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3" y="2256"/>
              <a:ext cx="353" cy="1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VPN</a:t>
              </a:r>
            </a:p>
          </p:txBody>
        </p:sp>
      </p:grpSp>
      <p:sp>
        <p:nvSpPr>
          <p:cNvPr id="33887" name="Text Box 95">
            <a:extLst>
              <a:ext uri="{FF2B5EF4-FFF2-40B4-BE49-F238E27FC236}">
                <a16:creationId xmlns:a16="http://schemas.microsoft.com/office/drawing/2014/main" id="{B857ECBF-FABF-F54A-8138-8371C6D2E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4565650"/>
            <a:ext cx="1974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Page Number</a:t>
            </a:r>
          </a:p>
        </p:txBody>
      </p:sp>
      <p:sp>
        <p:nvSpPr>
          <p:cNvPr id="33888" name="Text Box 96">
            <a:extLst>
              <a:ext uri="{FF2B5EF4-FFF2-40B4-BE49-F238E27FC236}">
                <a16:creationId xmlns:a16="http://schemas.microsoft.com/office/drawing/2014/main" id="{B65414D5-C4CD-BC45-B99E-6F8D0B50D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4554538"/>
            <a:ext cx="179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 Page Offset</a:t>
            </a:r>
          </a:p>
        </p:txBody>
      </p:sp>
      <p:sp>
        <p:nvSpPr>
          <p:cNvPr id="33889" name="Text Box 97">
            <a:extLst>
              <a:ext uri="{FF2B5EF4-FFF2-40B4-BE49-F238E27FC236}">
                <a16:creationId xmlns:a16="http://schemas.microsoft.com/office/drawing/2014/main" id="{06F027E0-1FF1-BE4D-BB2E-BCB1CC9B5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50" y="6438900"/>
            <a:ext cx="20716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 Number</a:t>
            </a:r>
          </a:p>
        </p:txBody>
      </p:sp>
      <p:sp>
        <p:nvSpPr>
          <p:cNvPr id="33890" name="Text Box 98">
            <a:extLst>
              <a:ext uri="{FF2B5EF4-FFF2-40B4-BE49-F238E27FC236}">
                <a16:creationId xmlns:a16="http://schemas.microsoft.com/office/drawing/2014/main" id="{236AF43F-D207-AE40-8E0B-6AE6D5772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413" y="6470650"/>
            <a:ext cx="18907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FC8BC042-63EC-4A4F-8AF1-13651AFFF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1800" y="241300"/>
            <a:ext cx="8110538" cy="10541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Simple Memory System Page Table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1195F351-B6D5-3F49-AE0F-6141616A6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2275" y="1755775"/>
            <a:ext cx="8307388" cy="454025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altLang="en-US" sz="2000">
                <a:ea typeface="ＭＳ Ｐゴシック" panose="020B0600070205080204" pitchFamily="34" charset="-128"/>
              </a:rPr>
              <a:t>Only show first 16 entries (out of 256)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50ABA119-CE57-DD42-9B11-E80F8AD4C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52387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2CE7F22D-A27F-994E-8CDD-3FB83562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52387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0D</a:t>
            </a:r>
          </a:p>
        </p:txBody>
      </p:sp>
      <p:sp>
        <p:nvSpPr>
          <p:cNvPr id="32773" name="Rectangle 6">
            <a:extLst>
              <a:ext uri="{FF2B5EF4-FFF2-40B4-BE49-F238E27FC236}">
                <a16:creationId xmlns:a16="http://schemas.microsoft.com/office/drawing/2014/main" id="{F022D79B-3921-A744-93BD-4E091A379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23875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0F</a:t>
            </a:r>
          </a:p>
        </p:txBody>
      </p:sp>
      <p:sp>
        <p:nvSpPr>
          <p:cNvPr id="32774" name="Rectangle 10">
            <a:extLst>
              <a:ext uri="{FF2B5EF4-FFF2-40B4-BE49-F238E27FC236}">
                <a16:creationId xmlns:a16="http://schemas.microsoft.com/office/drawing/2014/main" id="{ADCC68C8-FD0F-8145-9F5F-D08D4E8C6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4932363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75" name="Rectangle 11">
            <a:extLst>
              <a:ext uri="{FF2B5EF4-FFF2-40B4-BE49-F238E27FC236}">
                <a16:creationId xmlns:a16="http://schemas.microsoft.com/office/drawing/2014/main" id="{E487CD32-FEA8-B148-BFFC-0506F293B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4932363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2776" name="Rectangle 12">
            <a:extLst>
              <a:ext uri="{FF2B5EF4-FFF2-40B4-BE49-F238E27FC236}">
                <a16:creationId xmlns:a16="http://schemas.microsoft.com/office/drawing/2014/main" id="{7E611C08-E989-F849-80B7-F721BD537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932363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0E</a:t>
            </a:r>
          </a:p>
        </p:txBody>
      </p:sp>
      <p:sp>
        <p:nvSpPr>
          <p:cNvPr id="32777" name="Rectangle 16">
            <a:extLst>
              <a:ext uri="{FF2B5EF4-FFF2-40B4-BE49-F238E27FC236}">
                <a16:creationId xmlns:a16="http://schemas.microsoft.com/office/drawing/2014/main" id="{1CE5F002-1C54-E940-B351-6E769CBD1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46259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78" name="Rectangle 17">
            <a:extLst>
              <a:ext uri="{FF2B5EF4-FFF2-40B4-BE49-F238E27FC236}">
                <a16:creationId xmlns:a16="http://schemas.microsoft.com/office/drawing/2014/main" id="{578C6BE8-CD9E-2E4D-96E7-922C6EF76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46259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2D</a:t>
            </a:r>
          </a:p>
        </p:txBody>
      </p:sp>
      <p:sp>
        <p:nvSpPr>
          <p:cNvPr id="32779" name="Rectangle 18">
            <a:extLst>
              <a:ext uri="{FF2B5EF4-FFF2-40B4-BE49-F238E27FC236}">
                <a16:creationId xmlns:a16="http://schemas.microsoft.com/office/drawing/2014/main" id="{F3B051AE-E4E6-D945-9817-6BCEEF6BE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62597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0D</a:t>
            </a:r>
          </a:p>
        </p:txBody>
      </p:sp>
      <p:sp>
        <p:nvSpPr>
          <p:cNvPr id="32780" name="Rectangle 22">
            <a:extLst>
              <a:ext uri="{FF2B5EF4-FFF2-40B4-BE49-F238E27FC236}">
                <a16:creationId xmlns:a16="http://schemas.microsoft.com/office/drawing/2014/main" id="{B7CD2F1F-924F-9C46-8AD9-D5FBE4C61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431800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781" name="Rectangle 23">
            <a:extLst>
              <a:ext uri="{FF2B5EF4-FFF2-40B4-BE49-F238E27FC236}">
                <a16:creationId xmlns:a16="http://schemas.microsoft.com/office/drawing/2014/main" id="{28C6016E-091C-654C-9B05-C446D0E02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431800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782" name="Rectangle 24">
            <a:extLst>
              <a:ext uri="{FF2B5EF4-FFF2-40B4-BE49-F238E27FC236}">
                <a16:creationId xmlns:a16="http://schemas.microsoft.com/office/drawing/2014/main" id="{A44D2B52-1018-2C4F-84E5-8BDC9C5F5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31800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0C</a:t>
            </a:r>
          </a:p>
        </p:txBody>
      </p:sp>
      <p:sp>
        <p:nvSpPr>
          <p:cNvPr id="32783" name="Rectangle 28">
            <a:extLst>
              <a:ext uri="{FF2B5EF4-FFF2-40B4-BE49-F238E27FC236}">
                <a16:creationId xmlns:a16="http://schemas.microsoft.com/office/drawing/2014/main" id="{C9CD2489-2E53-814E-978C-2C92DE924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401002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784" name="Rectangle 29">
            <a:extLst>
              <a:ext uri="{FF2B5EF4-FFF2-40B4-BE49-F238E27FC236}">
                <a16:creationId xmlns:a16="http://schemas.microsoft.com/office/drawing/2014/main" id="{E948E632-6F76-7B41-ADC4-914E5098D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401002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785" name="Rectangle 30">
            <a:extLst>
              <a:ext uri="{FF2B5EF4-FFF2-40B4-BE49-F238E27FC236}">
                <a16:creationId xmlns:a16="http://schemas.microsoft.com/office/drawing/2014/main" id="{E4E086A4-968D-154F-BC9B-0445E9A09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01002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0B</a:t>
            </a:r>
          </a:p>
        </p:txBody>
      </p:sp>
      <p:sp>
        <p:nvSpPr>
          <p:cNvPr id="32786" name="Rectangle 34">
            <a:extLst>
              <a:ext uri="{FF2B5EF4-FFF2-40B4-BE49-F238E27FC236}">
                <a16:creationId xmlns:a16="http://schemas.microsoft.com/office/drawing/2014/main" id="{A0964C64-6B50-964A-8FE3-782C64D41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3703638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87" name="Rectangle 35">
            <a:extLst>
              <a:ext uri="{FF2B5EF4-FFF2-40B4-BE49-F238E27FC236}">
                <a16:creationId xmlns:a16="http://schemas.microsoft.com/office/drawing/2014/main" id="{CAD151C5-7A3A-564C-AD8C-9695856AD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3703638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09</a:t>
            </a:r>
          </a:p>
        </p:txBody>
      </p:sp>
      <p:sp>
        <p:nvSpPr>
          <p:cNvPr id="32788" name="Rectangle 36">
            <a:extLst>
              <a:ext uri="{FF2B5EF4-FFF2-40B4-BE49-F238E27FC236}">
                <a16:creationId xmlns:a16="http://schemas.microsoft.com/office/drawing/2014/main" id="{2CD3B128-B008-474D-B7E7-3B0E5A79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703638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32789" name="Rectangle 40">
            <a:extLst>
              <a:ext uri="{FF2B5EF4-FFF2-40B4-BE49-F238E27FC236}">
                <a16:creationId xmlns:a16="http://schemas.microsoft.com/office/drawing/2014/main" id="{0934F3F1-B9D2-564E-9DD9-F80B3C3D7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33972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90" name="Rectangle 41">
            <a:extLst>
              <a:ext uri="{FF2B5EF4-FFF2-40B4-BE49-F238E27FC236}">
                <a16:creationId xmlns:a16="http://schemas.microsoft.com/office/drawing/2014/main" id="{0950F00A-AF02-B448-AE92-9B485E982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33972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32791" name="Rectangle 42">
            <a:extLst>
              <a:ext uri="{FF2B5EF4-FFF2-40B4-BE49-F238E27FC236}">
                <a16:creationId xmlns:a16="http://schemas.microsoft.com/office/drawing/2014/main" id="{2F4FC8E3-AF47-E84E-B321-C75A04084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39725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09</a:t>
            </a:r>
          </a:p>
        </p:txBody>
      </p:sp>
      <p:sp>
        <p:nvSpPr>
          <p:cNvPr id="32792" name="Rectangle 46">
            <a:extLst>
              <a:ext uri="{FF2B5EF4-FFF2-40B4-BE49-F238E27FC236}">
                <a16:creationId xmlns:a16="http://schemas.microsoft.com/office/drawing/2014/main" id="{7D16B37C-C022-754C-98B3-41A2DDF8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30892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793" name="Rectangle 47">
            <a:extLst>
              <a:ext uri="{FF2B5EF4-FFF2-40B4-BE49-F238E27FC236}">
                <a16:creationId xmlns:a16="http://schemas.microsoft.com/office/drawing/2014/main" id="{B82C47BE-AF1A-874A-A822-96B4614D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30892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2794" name="Rectangle 48">
            <a:extLst>
              <a:ext uri="{FF2B5EF4-FFF2-40B4-BE49-F238E27FC236}">
                <a16:creationId xmlns:a16="http://schemas.microsoft.com/office/drawing/2014/main" id="{FB3FD356-24BA-6442-AAA6-78CF6A9BC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08927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08</a:t>
            </a:r>
          </a:p>
        </p:txBody>
      </p:sp>
      <p:sp>
        <p:nvSpPr>
          <p:cNvPr id="34868" name="Rectangle 52">
            <a:extLst>
              <a:ext uri="{FF2B5EF4-FFF2-40B4-BE49-F238E27FC236}">
                <a16:creationId xmlns:a16="http://schemas.microsoft.com/office/drawing/2014/main" id="{E7634510-A3EB-A34F-8019-C86951E0D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2782888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4869" name="Rectangle 53">
            <a:extLst>
              <a:ext uri="{FF2B5EF4-FFF2-40B4-BE49-F238E27FC236}">
                <a16:creationId xmlns:a16="http://schemas.microsoft.com/office/drawing/2014/main" id="{C0AF0896-1250-E44E-A7C9-AC95E4249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2782888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34870" name="Rectangle 54">
            <a:extLst>
              <a:ext uri="{FF2B5EF4-FFF2-40B4-BE49-F238E27FC236}">
                <a16:creationId xmlns:a16="http://schemas.microsoft.com/office/drawing/2014/main" id="{3DBF24AA-7DC3-964D-B1BE-9489D0C0B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82888"/>
            <a:ext cx="693738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VPN</a:t>
            </a:r>
          </a:p>
        </p:txBody>
      </p:sp>
      <p:sp>
        <p:nvSpPr>
          <p:cNvPr id="32798" name="Line 58">
            <a:extLst>
              <a:ext uri="{FF2B5EF4-FFF2-40B4-BE49-F238E27FC236}">
                <a16:creationId xmlns:a16="http://schemas.microsoft.com/office/drawing/2014/main" id="{FF209A77-4018-2547-8299-FECFA0A6F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089275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Line 59">
            <a:extLst>
              <a:ext uri="{FF2B5EF4-FFF2-40B4-BE49-F238E27FC236}">
                <a16:creationId xmlns:a16="http://schemas.microsoft.com/office/drawing/2014/main" id="{9282CBB1-4C5E-AE4C-AE25-EBB3EB78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9725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0" name="Line 60">
            <a:extLst>
              <a:ext uri="{FF2B5EF4-FFF2-40B4-BE49-F238E27FC236}">
                <a16:creationId xmlns:a16="http://schemas.microsoft.com/office/drawing/2014/main" id="{3CEBC2EF-FC42-A347-8D83-9075E895C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06813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1" name="Line 61">
            <a:extLst>
              <a:ext uri="{FF2B5EF4-FFF2-40B4-BE49-F238E27FC236}">
                <a16:creationId xmlns:a16="http://schemas.microsoft.com/office/drawing/2014/main" id="{ED696702-AB3A-E248-8850-9F2037B21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010025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2" name="Line 62">
            <a:extLst>
              <a:ext uri="{FF2B5EF4-FFF2-40B4-BE49-F238E27FC236}">
                <a16:creationId xmlns:a16="http://schemas.microsoft.com/office/drawing/2014/main" id="{E10E430F-CADC-1D4E-95EC-5DAA942FF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31800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Line 63">
            <a:extLst>
              <a:ext uri="{FF2B5EF4-FFF2-40B4-BE49-F238E27FC236}">
                <a16:creationId xmlns:a16="http://schemas.microsoft.com/office/drawing/2014/main" id="{3534443B-8D90-BB49-911B-5161A5FD53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614863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4" name="Line 64">
            <a:extLst>
              <a:ext uri="{FF2B5EF4-FFF2-40B4-BE49-F238E27FC236}">
                <a16:creationId xmlns:a16="http://schemas.microsoft.com/office/drawing/2014/main" id="{B8EB4541-850C-D64E-95DC-65E651550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932363"/>
            <a:ext cx="2103438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65">
            <a:extLst>
              <a:ext uri="{FF2B5EF4-FFF2-40B4-BE49-F238E27FC236}">
                <a16:creationId xmlns:a16="http://schemas.microsoft.com/office/drawing/2014/main" id="{FF43A262-F100-EB46-A3FE-BDED383F0A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238750"/>
            <a:ext cx="210343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Line 68">
            <a:extLst>
              <a:ext uri="{FF2B5EF4-FFF2-40B4-BE49-F238E27FC236}">
                <a16:creationId xmlns:a16="http://schemas.microsoft.com/office/drawing/2014/main" id="{572C48B9-6E0D-154A-B5AA-2EC3E975F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8138" y="2782888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Line 69">
            <a:extLst>
              <a:ext uri="{FF2B5EF4-FFF2-40B4-BE49-F238E27FC236}">
                <a16:creationId xmlns:a16="http://schemas.microsoft.com/office/drawing/2014/main" id="{30C3D0CF-B5C1-A645-A1C1-D298AB4A52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0288" y="2782888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8" name="Line 72">
            <a:extLst>
              <a:ext uri="{FF2B5EF4-FFF2-40B4-BE49-F238E27FC236}">
                <a16:creationId xmlns:a16="http://schemas.microsoft.com/office/drawing/2014/main" id="{F1A91FB9-2954-5D46-93E7-AC8B7B9CE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782888"/>
            <a:ext cx="2103438" cy="158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9" name="Line 73">
            <a:extLst>
              <a:ext uri="{FF2B5EF4-FFF2-40B4-BE49-F238E27FC236}">
                <a16:creationId xmlns:a16="http://schemas.microsoft.com/office/drawing/2014/main" id="{D8BEB152-0807-CE47-978F-AA3115E43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75" y="2782888"/>
            <a:ext cx="1588" cy="27638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0" name="Line 74">
            <a:extLst>
              <a:ext uri="{FF2B5EF4-FFF2-40B4-BE49-F238E27FC236}">
                <a16:creationId xmlns:a16="http://schemas.microsoft.com/office/drawing/2014/main" id="{77F08465-DBAD-9448-A2CA-B0B68E6DB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546725"/>
            <a:ext cx="210343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1" name="Line 73">
            <a:extLst>
              <a:ext uri="{FF2B5EF4-FFF2-40B4-BE49-F238E27FC236}">
                <a16:creationId xmlns:a16="http://schemas.microsoft.com/office/drawing/2014/main" id="{EB0EE90B-78DC-C542-B371-0739A285A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79082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2" name="Rectangle 7">
            <a:extLst>
              <a:ext uri="{FF2B5EF4-FFF2-40B4-BE49-F238E27FC236}">
                <a16:creationId xmlns:a16="http://schemas.microsoft.com/office/drawing/2014/main" id="{EE51D8AC-F034-2346-A2ED-2516F932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52387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813" name="Rectangle 8">
            <a:extLst>
              <a:ext uri="{FF2B5EF4-FFF2-40B4-BE49-F238E27FC236}">
                <a16:creationId xmlns:a16="http://schemas.microsoft.com/office/drawing/2014/main" id="{5FAF48A2-A55F-B246-8DFA-58325CEFF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52387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814" name="Rectangle 9">
            <a:extLst>
              <a:ext uri="{FF2B5EF4-FFF2-40B4-BE49-F238E27FC236}">
                <a16:creationId xmlns:a16="http://schemas.microsoft.com/office/drawing/2014/main" id="{7E7051CC-FD2E-9D43-A104-D7DA9D921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23875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07</a:t>
            </a:r>
          </a:p>
        </p:txBody>
      </p:sp>
      <p:sp>
        <p:nvSpPr>
          <p:cNvPr id="32815" name="Rectangle 13">
            <a:extLst>
              <a:ext uri="{FF2B5EF4-FFF2-40B4-BE49-F238E27FC236}">
                <a16:creationId xmlns:a16="http://schemas.microsoft.com/office/drawing/2014/main" id="{ECB550F6-711C-3244-AD35-1A1C11326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932363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816" name="Rectangle 14">
            <a:extLst>
              <a:ext uri="{FF2B5EF4-FFF2-40B4-BE49-F238E27FC236}">
                <a16:creationId xmlns:a16="http://schemas.microsoft.com/office/drawing/2014/main" id="{8CC0797C-A3C0-C14E-BCFC-6CB6CD70A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4932363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817" name="Rectangle 15">
            <a:extLst>
              <a:ext uri="{FF2B5EF4-FFF2-40B4-BE49-F238E27FC236}">
                <a16:creationId xmlns:a16="http://schemas.microsoft.com/office/drawing/2014/main" id="{80B15558-1338-E74D-8A7B-C29467270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932363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06</a:t>
            </a:r>
          </a:p>
        </p:txBody>
      </p:sp>
      <p:sp>
        <p:nvSpPr>
          <p:cNvPr id="32818" name="Rectangle 19">
            <a:extLst>
              <a:ext uri="{FF2B5EF4-FFF2-40B4-BE49-F238E27FC236}">
                <a16:creationId xmlns:a16="http://schemas.microsoft.com/office/drawing/2014/main" id="{788EFDF7-FF5D-C14A-A416-C24D62C33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6259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819" name="Rectangle 20">
            <a:extLst>
              <a:ext uri="{FF2B5EF4-FFF2-40B4-BE49-F238E27FC236}">
                <a16:creationId xmlns:a16="http://schemas.microsoft.com/office/drawing/2014/main" id="{AE6BAB1D-893F-144F-9DBC-A280E10F6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46259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32820" name="Rectangle 21">
            <a:extLst>
              <a:ext uri="{FF2B5EF4-FFF2-40B4-BE49-F238E27FC236}">
                <a16:creationId xmlns:a16="http://schemas.microsoft.com/office/drawing/2014/main" id="{3AA155A8-C629-6242-B51B-B6D5BB00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62597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05</a:t>
            </a:r>
          </a:p>
        </p:txBody>
      </p:sp>
      <p:sp>
        <p:nvSpPr>
          <p:cNvPr id="32821" name="Rectangle 25">
            <a:extLst>
              <a:ext uri="{FF2B5EF4-FFF2-40B4-BE49-F238E27FC236}">
                <a16:creationId xmlns:a16="http://schemas.microsoft.com/office/drawing/2014/main" id="{923F3EB4-114E-AB40-B234-B488EBB67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31800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822" name="Rectangle 26">
            <a:extLst>
              <a:ext uri="{FF2B5EF4-FFF2-40B4-BE49-F238E27FC236}">
                <a16:creationId xmlns:a16="http://schemas.microsoft.com/office/drawing/2014/main" id="{376B92E6-ABCB-3E45-803A-1142026DA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431800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823" name="Rectangle 27">
            <a:extLst>
              <a:ext uri="{FF2B5EF4-FFF2-40B4-BE49-F238E27FC236}">
                <a16:creationId xmlns:a16="http://schemas.microsoft.com/office/drawing/2014/main" id="{D0A9B8D8-7179-A549-A7F4-D88B07476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31800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04</a:t>
            </a:r>
          </a:p>
        </p:txBody>
      </p:sp>
      <p:sp>
        <p:nvSpPr>
          <p:cNvPr id="32824" name="Rectangle 31">
            <a:extLst>
              <a:ext uri="{FF2B5EF4-FFF2-40B4-BE49-F238E27FC236}">
                <a16:creationId xmlns:a16="http://schemas.microsoft.com/office/drawing/2014/main" id="{44698F8E-3C79-244F-8732-D15A7E223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01002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825" name="Rectangle 32">
            <a:extLst>
              <a:ext uri="{FF2B5EF4-FFF2-40B4-BE49-F238E27FC236}">
                <a16:creationId xmlns:a16="http://schemas.microsoft.com/office/drawing/2014/main" id="{B60C3D07-9B33-044C-98F9-E02942E4E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401002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2826" name="Rectangle 33">
            <a:extLst>
              <a:ext uri="{FF2B5EF4-FFF2-40B4-BE49-F238E27FC236}">
                <a16:creationId xmlns:a16="http://schemas.microsoft.com/office/drawing/2014/main" id="{47EA7BCE-2D0C-524B-A386-1FD7AEF09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01002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2827" name="Rectangle 37">
            <a:extLst>
              <a:ext uri="{FF2B5EF4-FFF2-40B4-BE49-F238E27FC236}">
                <a16:creationId xmlns:a16="http://schemas.microsoft.com/office/drawing/2014/main" id="{AFDDA2CF-2E70-BD41-9F07-E3C952969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3703638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828" name="Rectangle 38">
            <a:extLst>
              <a:ext uri="{FF2B5EF4-FFF2-40B4-BE49-F238E27FC236}">
                <a16:creationId xmlns:a16="http://schemas.microsoft.com/office/drawing/2014/main" id="{3328A408-589B-0E46-B5A7-96B711D5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3703638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33</a:t>
            </a:r>
          </a:p>
        </p:txBody>
      </p:sp>
      <p:sp>
        <p:nvSpPr>
          <p:cNvPr id="32829" name="Rectangle 39">
            <a:extLst>
              <a:ext uri="{FF2B5EF4-FFF2-40B4-BE49-F238E27FC236}">
                <a16:creationId xmlns:a16="http://schemas.microsoft.com/office/drawing/2014/main" id="{954FFE9C-6DD2-9C47-9501-8B2BD5F12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703638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2830" name="Rectangle 43">
            <a:extLst>
              <a:ext uri="{FF2B5EF4-FFF2-40B4-BE49-F238E27FC236}">
                <a16:creationId xmlns:a16="http://schemas.microsoft.com/office/drawing/2014/main" id="{448F50A2-55EE-394B-86DC-1615E5CDE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33972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2831" name="Rectangle 44">
            <a:extLst>
              <a:ext uri="{FF2B5EF4-FFF2-40B4-BE49-F238E27FC236}">
                <a16:creationId xmlns:a16="http://schemas.microsoft.com/office/drawing/2014/main" id="{17BC3098-6B9C-F241-A3DE-E6CB64079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3397250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2832" name="Rectangle 45">
            <a:extLst>
              <a:ext uri="{FF2B5EF4-FFF2-40B4-BE49-F238E27FC236}">
                <a16:creationId xmlns:a16="http://schemas.microsoft.com/office/drawing/2014/main" id="{492B2E76-E183-0041-ABF6-E453B776F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397250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01</a:t>
            </a:r>
          </a:p>
        </p:txBody>
      </p:sp>
      <p:sp>
        <p:nvSpPr>
          <p:cNvPr id="32833" name="Rectangle 49">
            <a:extLst>
              <a:ext uri="{FF2B5EF4-FFF2-40B4-BE49-F238E27FC236}">
                <a16:creationId xmlns:a16="http://schemas.microsoft.com/office/drawing/2014/main" id="{0EDAB136-04F2-1346-9AF0-582E6A316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30892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2834" name="Rectangle 50">
            <a:extLst>
              <a:ext uri="{FF2B5EF4-FFF2-40B4-BE49-F238E27FC236}">
                <a16:creationId xmlns:a16="http://schemas.microsoft.com/office/drawing/2014/main" id="{11CFA4B9-B070-A840-8E30-7A5AF92C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3089275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28</a:t>
            </a:r>
          </a:p>
        </p:txBody>
      </p:sp>
      <p:sp>
        <p:nvSpPr>
          <p:cNvPr id="32835" name="Rectangle 51">
            <a:extLst>
              <a:ext uri="{FF2B5EF4-FFF2-40B4-BE49-F238E27FC236}">
                <a16:creationId xmlns:a16="http://schemas.microsoft.com/office/drawing/2014/main" id="{D8C2C650-C443-4E42-857D-3D63622A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89275"/>
            <a:ext cx="693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990000"/>
                </a:solidFill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172" name="Rectangle 55">
            <a:extLst>
              <a:ext uri="{FF2B5EF4-FFF2-40B4-BE49-F238E27FC236}">
                <a16:creationId xmlns:a16="http://schemas.microsoft.com/office/drawing/2014/main" id="{8C1587AC-4537-6A4F-AE18-532614504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2782888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173" name="Rectangle 56">
            <a:extLst>
              <a:ext uri="{FF2B5EF4-FFF2-40B4-BE49-F238E27FC236}">
                <a16:creationId xmlns:a16="http://schemas.microsoft.com/office/drawing/2014/main" id="{0BF1DBDD-830C-E347-8079-B43378108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8" y="2782888"/>
            <a:ext cx="692150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174" name="Rectangle 57">
            <a:extLst>
              <a:ext uri="{FF2B5EF4-FFF2-40B4-BE49-F238E27FC236}">
                <a16:creationId xmlns:a16="http://schemas.microsoft.com/office/drawing/2014/main" id="{ABAB6DC9-44B0-AA49-81AD-DFDA5C9AB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782888"/>
            <a:ext cx="693738" cy="3063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VPN</a:t>
            </a:r>
          </a:p>
        </p:txBody>
      </p:sp>
      <p:sp>
        <p:nvSpPr>
          <p:cNvPr id="32839" name="Line 58">
            <a:extLst>
              <a:ext uri="{FF2B5EF4-FFF2-40B4-BE49-F238E27FC236}">
                <a16:creationId xmlns:a16="http://schemas.microsoft.com/office/drawing/2014/main" id="{7FF70B1D-14D3-004E-912D-162B2F1AC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089275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0" name="Line 59">
            <a:extLst>
              <a:ext uri="{FF2B5EF4-FFF2-40B4-BE49-F238E27FC236}">
                <a16:creationId xmlns:a16="http://schemas.microsoft.com/office/drawing/2014/main" id="{455DC609-93FF-9B45-B957-6DCC99379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3972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1" name="Line 60">
            <a:extLst>
              <a:ext uri="{FF2B5EF4-FFF2-40B4-BE49-F238E27FC236}">
                <a16:creationId xmlns:a16="http://schemas.microsoft.com/office/drawing/2014/main" id="{6E1B3127-EDB4-4D40-8B58-E07361B70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706813"/>
            <a:ext cx="20764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2" name="Line 61">
            <a:extLst>
              <a:ext uri="{FF2B5EF4-FFF2-40B4-BE49-F238E27FC236}">
                <a16:creationId xmlns:a16="http://schemas.microsoft.com/office/drawing/2014/main" id="{8D8AAD07-6FF9-9D47-8F8B-B464882717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010025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3" name="Line 62">
            <a:extLst>
              <a:ext uri="{FF2B5EF4-FFF2-40B4-BE49-F238E27FC236}">
                <a16:creationId xmlns:a16="http://schemas.microsoft.com/office/drawing/2014/main" id="{1A738949-07D7-4545-8B80-A20A7FAEEC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1800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4" name="Line 63">
            <a:extLst>
              <a:ext uri="{FF2B5EF4-FFF2-40B4-BE49-F238E27FC236}">
                <a16:creationId xmlns:a16="http://schemas.microsoft.com/office/drawing/2014/main" id="{FBDA42E4-7D53-A04A-AEBC-3E7A6CB3C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6291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5" name="Line 64">
            <a:extLst>
              <a:ext uri="{FF2B5EF4-FFF2-40B4-BE49-F238E27FC236}">
                <a16:creationId xmlns:a16="http://schemas.microsoft.com/office/drawing/2014/main" id="{D3ECF978-A806-1045-8A7D-1A212AAD96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932363"/>
            <a:ext cx="20764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6" name="Line 65">
            <a:extLst>
              <a:ext uri="{FF2B5EF4-FFF2-40B4-BE49-F238E27FC236}">
                <a16:creationId xmlns:a16="http://schemas.microsoft.com/office/drawing/2014/main" id="{55D0A7F7-D639-7C4C-B1EF-DA57F551C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238750"/>
            <a:ext cx="20764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7" name="Line 66">
            <a:extLst>
              <a:ext uri="{FF2B5EF4-FFF2-40B4-BE49-F238E27FC236}">
                <a16:creationId xmlns:a16="http://schemas.microsoft.com/office/drawing/2014/main" id="{DD9892DB-9F22-684F-99FC-63A1F6FF5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89213" y="2782888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8" name="Line 67">
            <a:extLst>
              <a:ext uri="{FF2B5EF4-FFF2-40B4-BE49-F238E27FC236}">
                <a16:creationId xmlns:a16="http://schemas.microsoft.com/office/drawing/2014/main" id="{99276EA5-2D03-4C45-8C34-D3D151E00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0888" y="2782888"/>
            <a:ext cx="1587" cy="276383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9" name="Line 70">
            <a:extLst>
              <a:ext uri="{FF2B5EF4-FFF2-40B4-BE49-F238E27FC236}">
                <a16:creationId xmlns:a16="http://schemas.microsoft.com/office/drawing/2014/main" id="{CBE02D40-6BDF-B642-A0B6-59CCE0095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82888"/>
            <a:ext cx="1588" cy="27638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0" name="Line 72">
            <a:extLst>
              <a:ext uri="{FF2B5EF4-FFF2-40B4-BE49-F238E27FC236}">
                <a16:creationId xmlns:a16="http://schemas.microsoft.com/office/drawing/2014/main" id="{8E5589B4-5B89-614E-9DC3-2BD29A530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82888"/>
            <a:ext cx="2076450" cy="158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1" name="Line 74">
            <a:extLst>
              <a:ext uri="{FF2B5EF4-FFF2-40B4-BE49-F238E27FC236}">
                <a16:creationId xmlns:a16="http://schemas.microsoft.com/office/drawing/2014/main" id="{A5B0B0D4-368D-C44E-91C1-524241FB08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546725"/>
            <a:ext cx="207645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2" name="Line 70">
            <a:extLst>
              <a:ext uri="{FF2B5EF4-FFF2-40B4-BE49-F238E27FC236}">
                <a16:creationId xmlns:a16="http://schemas.microsoft.com/office/drawing/2014/main" id="{AF48066B-DA21-614A-A5B4-747D29963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2773363"/>
            <a:ext cx="1587" cy="2789237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5C75E0BF-E5FF-4447-A014-C8DD9B5A4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18488" cy="685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Simple Memory System TLB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7DFDE3CA-9E88-1146-AAD9-1DDB5D7B9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1560513"/>
            <a:ext cx="8307387" cy="5221287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5F4B45F2-5C08-A84B-9E7D-001EC62AA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3656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Rectangle 7">
            <a:extLst>
              <a:ext uri="{FF2B5EF4-FFF2-40B4-BE49-F238E27FC236}">
                <a16:creationId xmlns:a16="http://schemas.microsoft.com/office/drawing/2014/main" id="{F86250FC-4C48-3F4B-ADE3-A07901EFB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538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D20200A8-E0F9-B242-9687-F026045E6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900" y="3656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2" name="Rectangle 10">
            <a:extLst>
              <a:ext uri="{FF2B5EF4-FFF2-40B4-BE49-F238E27FC236}">
                <a16:creationId xmlns:a16="http://schemas.microsoft.com/office/drawing/2014/main" id="{7F9C5638-6A11-6C41-87D5-502F91D7D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900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5852" name="Rectangle 12">
            <a:extLst>
              <a:ext uri="{FF2B5EF4-FFF2-40B4-BE49-F238E27FC236}">
                <a16:creationId xmlns:a16="http://schemas.microsoft.com/office/drawing/2014/main" id="{247BF726-00EA-6947-8ABB-E5F8F70FB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3656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4" name="Rectangle 13">
            <a:extLst>
              <a:ext uri="{FF2B5EF4-FFF2-40B4-BE49-F238E27FC236}">
                <a16:creationId xmlns:a16="http://schemas.microsoft.com/office/drawing/2014/main" id="{2D1AFD3B-81AD-E14F-B035-4DFF5F0B7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5855" name="Rectangle 15">
            <a:extLst>
              <a:ext uri="{FF2B5EF4-FFF2-40B4-BE49-F238E27FC236}">
                <a16:creationId xmlns:a16="http://schemas.microsoft.com/office/drawing/2014/main" id="{52273988-6393-B745-B9E7-6A3FA752C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3656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6" name="Rectangle 16">
            <a:extLst>
              <a:ext uri="{FF2B5EF4-FFF2-40B4-BE49-F238E27FC236}">
                <a16:creationId xmlns:a16="http://schemas.microsoft.com/office/drawing/2014/main" id="{03CF89BB-321C-2545-A294-E515DBA74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5858" name="Rectangle 18">
            <a:extLst>
              <a:ext uri="{FF2B5EF4-FFF2-40B4-BE49-F238E27FC236}">
                <a16:creationId xmlns:a16="http://schemas.microsoft.com/office/drawing/2014/main" id="{C6A783AB-4745-C347-AFFB-7FC95DF61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8" y="3656013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8" name="Rectangle 19">
            <a:extLst>
              <a:ext uri="{FF2B5EF4-FFF2-40B4-BE49-F238E27FC236}">
                <a16:creationId xmlns:a16="http://schemas.microsoft.com/office/drawing/2014/main" id="{1BD09918-C232-D744-8A5D-1AD053AFA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8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5861" name="Rectangle 21">
            <a:extLst>
              <a:ext uri="{FF2B5EF4-FFF2-40B4-BE49-F238E27FC236}">
                <a16:creationId xmlns:a16="http://schemas.microsoft.com/office/drawing/2014/main" id="{81859E70-27F3-1641-9E54-5DDD97CBD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656013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0" name="Rectangle 22">
            <a:extLst>
              <a:ext uri="{FF2B5EF4-FFF2-40B4-BE49-F238E27FC236}">
                <a16:creationId xmlns:a16="http://schemas.microsoft.com/office/drawing/2014/main" id="{C9692A5C-B659-AA40-A73F-FDC9C6FA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5864" name="Rectangle 24">
            <a:extLst>
              <a:ext uri="{FF2B5EF4-FFF2-40B4-BE49-F238E27FC236}">
                <a16:creationId xmlns:a16="http://schemas.microsoft.com/office/drawing/2014/main" id="{6DCA1FAD-E12D-2E46-A0B0-0777D0936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3656013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2" name="Rectangle 25">
            <a:extLst>
              <a:ext uri="{FF2B5EF4-FFF2-40B4-BE49-F238E27FC236}">
                <a16:creationId xmlns:a16="http://schemas.microsoft.com/office/drawing/2014/main" id="{21CD2C2A-EAA3-6A48-8669-BE65643E9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5867" name="Rectangle 27">
            <a:extLst>
              <a:ext uri="{FF2B5EF4-FFF2-40B4-BE49-F238E27FC236}">
                <a16:creationId xmlns:a16="http://schemas.microsoft.com/office/drawing/2014/main" id="{64A62E31-EFD7-BE4C-91B5-65A839BE2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656013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4" name="Rectangle 28">
            <a:extLst>
              <a:ext uri="{FF2B5EF4-FFF2-40B4-BE49-F238E27FC236}">
                <a16:creationId xmlns:a16="http://schemas.microsoft.com/office/drawing/2014/main" id="{1A8A3264-2F71-C943-AA31-5E39C99E6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5870" name="Rectangle 30">
            <a:extLst>
              <a:ext uri="{FF2B5EF4-FFF2-40B4-BE49-F238E27FC236}">
                <a16:creationId xmlns:a16="http://schemas.microsoft.com/office/drawing/2014/main" id="{1F56F3FD-FA4E-F846-8FA7-8AAA0DE07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3656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6" name="Rectangle 31">
            <a:extLst>
              <a:ext uri="{FF2B5EF4-FFF2-40B4-BE49-F238E27FC236}">
                <a16:creationId xmlns:a16="http://schemas.microsoft.com/office/drawing/2014/main" id="{E54B83E0-8062-6C4C-B3ED-4B63178DA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5873" name="Rectangle 33">
            <a:extLst>
              <a:ext uri="{FF2B5EF4-FFF2-40B4-BE49-F238E27FC236}">
                <a16:creationId xmlns:a16="http://schemas.microsoft.com/office/drawing/2014/main" id="{ED523E4B-0194-F64B-AACD-E9F942697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800" y="3656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8" name="Rectangle 34">
            <a:extLst>
              <a:ext uri="{FF2B5EF4-FFF2-40B4-BE49-F238E27FC236}">
                <a16:creationId xmlns:a16="http://schemas.microsoft.com/office/drawing/2014/main" id="{2FD8F824-DEC5-544D-893D-B4925E3BA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800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5876" name="Rectangle 36">
            <a:extLst>
              <a:ext uri="{FF2B5EF4-FFF2-40B4-BE49-F238E27FC236}">
                <a16:creationId xmlns:a16="http://schemas.microsoft.com/office/drawing/2014/main" id="{18AE459E-1931-4D4A-88DA-B767F2A5D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656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0" name="Rectangle 37">
            <a:extLst>
              <a:ext uri="{FF2B5EF4-FFF2-40B4-BE49-F238E27FC236}">
                <a16:creationId xmlns:a16="http://schemas.microsoft.com/office/drawing/2014/main" id="{5214EB78-3488-8145-B4F1-15BF90446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5879" name="Rectangle 39">
            <a:extLst>
              <a:ext uri="{FF2B5EF4-FFF2-40B4-BE49-F238E27FC236}">
                <a16:creationId xmlns:a16="http://schemas.microsoft.com/office/drawing/2014/main" id="{40FC708D-0314-9946-AE76-C366EA5E0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3656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2" name="Rectangle 40">
            <a:extLst>
              <a:ext uri="{FF2B5EF4-FFF2-40B4-BE49-F238E27FC236}">
                <a16:creationId xmlns:a16="http://schemas.microsoft.com/office/drawing/2014/main" id="{B6CDBC71-B663-B94E-8403-952DA3455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5882" name="Rectangle 42">
            <a:extLst>
              <a:ext uri="{FF2B5EF4-FFF2-40B4-BE49-F238E27FC236}">
                <a16:creationId xmlns:a16="http://schemas.microsoft.com/office/drawing/2014/main" id="{A310C1F6-0157-AF46-A322-E457F17E9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3656013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4" name="Rectangle 43">
            <a:extLst>
              <a:ext uri="{FF2B5EF4-FFF2-40B4-BE49-F238E27FC236}">
                <a16:creationId xmlns:a16="http://schemas.microsoft.com/office/drawing/2014/main" id="{C1A42B3B-F1E9-4F4A-B38E-DD100CB3A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3351213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5885" name="Rectangle 45">
            <a:extLst>
              <a:ext uri="{FF2B5EF4-FFF2-40B4-BE49-F238E27FC236}">
                <a16:creationId xmlns:a16="http://schemas.microsoft.com/office/drawing/2014/main" id="{7BB8B497-147B-E445-88F2-FF4757CA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0" y="3656013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6" name="Rectangle 46">
            <a:extLst>
              <a:ext uri="{FF2B5EF4-FFF2-40B4-BE49-F238E27FC236}">
                <a16:creationId xmlns:a16="http://schemas.microsoft.com/office/drawing/2014/main" id="{8463A7BD-2FD0-9D4E-B420-4F1B23266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0" y="3351213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34847" name="Group 47">
            <a:extLst>
              <a:ext uri="{FF2B5EF4-FFF2-40B4-BE49-F238E27FC236}">
                <a16:creationId xmlns:a16="http://schemas.microsoft.com/office/drawing/2014/main" id="{99B72C50-FDA4-BE4C-B03A-587F5F806F17}"/>
              </a:ext>
            </a:extLst>
          </p:cNvPr>
          <p:cNvGrpSpPr>
            <a:grpSpLocks/>
          </p:cNvGrpSpPr>
          <p:nvPr/>
        </p:nvGrpSpPr>
        <p:grpSpPr bwMode="auto">
          <a:xfrm>
            <a:off x="5024438" y="4113213"/>
            <a:ext cx="2924175" cy="333375"/>
            <a:chOff x="3061" y="2140"/>
            <a:chExt cx="1842" cy="210"/>
          </a:xfrm>
        </p:grpSpPr>
        <p:sp>
          <p:nvSpPr>
            <p:cNvPr id="34942" name="Line 48">
              <a:extLst>
                <a:ext uri="{FF2B5EF4-FFF2-40B4-BE49-F238E27FC236}">
                  <a16:creationId xmlns:a16="http://schemas.microsoft.com/office/drawing/2014/main" id="{9716C84F-A6A9-4344-BBE2-7D16E505B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" name="Text Box 49">
              <a:extLst>
                <a:ext uri="{FF2B5EF4-FFF2-40B4-BE49-F238E27FC236}">
                  <a16:creationId xmlns:a16="http://schemas.microsoft.com/office/drawing/2014/main" id="{A5655518-5160-7145-BC9E-192A31CC0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VPO</a:t>
              </a:r>
            </a:p>
          </p:txBody>
        </p:sp>
      </p:grpSp>
      <p:grpSp>
        <p:nvGrpSpPr>
          <p:cNvPr id="34848" name="Group 50">
            <a:extLst>
              <a:ext uri="{FF2B5EF4-FFF2-40B4-BE49-F238E27FC236}">
                <a16:creationId xmlns:a16="http://schemas.microsoft.com/office/drawing/2014/main" id="{C41DE5A9-CAE3-2846-96BB-28FBF82526D0}"/>
              </a:ext>
            </a:extLst>
          </p:cNvPr>
          <p:cNvGrpSpPr>
            <a:grpSpLocks/>
          </p:cNvGrpSpPr>
          <p:nvPr/>
        </p:nvGrpSpPr>
        <p:grpSpPr bwMode="auto">
          <a:xfrm>
            <a:off x="1117600" y="4113213"/>
            <a:ext cx="3916363" cy="333375"/>
            <a:chOff x="605" y="2135"/>
            <a:chExt cx="2467" cy="210"/>
          </a:xfrm>
        </p:grpSpPr>
        <p:sp>
          <p:nvSpPr>
            <p:cNvPr id="34940" name="Line 51">
              <a:extLst>
                <a:ext uri="{FF2B5EF4-FFF2-40B4-BE49-F238E27FC236}">
                  <a16:creationId xmlns:a16="http://schemas.microsoft.com/office/drawing/2014/main" id="{069D5AC0-5E55-A843-9B0D-D7BBC3970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" name="Text Box 52">
              <a:extLst>
                <a:ext uri="{FF2B5EF4-FFF2-40B4-BE49-F238E27FC236}">
                  <a16:creationId xmlns:a16="http://schemas.microsoft.com/office/drawing/2014/main" id="{D2627EB3-2922-EE41-A5C0-EB2E7853B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VPN</a:t>
              </a:r>
            </a:p>
          </p:txBody>
        </p:sp>
      </p:grpSp>
      <p:grpSp>
        <p:nvGrpSpPr>
          <p:cNvPr id="34849" name="Group 53">
            <a:extLst>
              <a:ext uri="{FF2B5EF4-FFF2-40B4-BE49-F238E27FC236}">
                <a16:creationId xmlns:a16="http://schemas.microsoft.com/office/drawing/2014/main" id="{661FC941-4EEA-2A46-9DC4-197956A7CBFB}"/>
              </a:ext>
            </a:extLst>
          </p:cNvPr>
          <p:cNvGrpSpPr>
            <a:grpSpLocks/>
          </p:cNvGrpSpPr>
          <p:nvPr/>
        </p:nvGrpSpPr>
        <p:grpSpPr bwMode="auto">
          <a:xfrm>
            <a:off x="4046538" y="3089275"/>
            <a:ext cx="992187" cy="306388"/>
            <a:chOff x="2445" y="1501"/>
            <a:chExt cx="625" cy="193"/>
          </a:xfrm>
        </p:grpSpPr>
        <p:sp>
          <p:nvSpPr>
            <p:cNvPr id="34938" name="Line 54">
              <a:extLst>
                <a:ext uri="{FF2B5EF4-FFF2-40B4-BE49-F238E27FC236}">
                  <a16:creationId xmlns:a16="http://schemas.microsoft.com/office/drawing/2014/main" id="{73C301A2-0DE1-C34D-B51C-B279C3B05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" name="Text Box 55">
              <a:extLst>
                <a:ext uri="{FF2B5EF4-FFF2-40B4-BE49-F238E27FC236}">
                  <a16:creationId xmlns:a16="http://schemas.microsoft.com/office/drawing/2014/main" id="{E02C03BD-35B2-7A47-B712-680C744BB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TLBI</a:t>
              </a:r>
            </a:p>
          </p:txBody>
        </p:sp>
      </p:grpSp>
      <p:grpSp>
        <p:nvGrpSpPr>
          <p:cNvPr id="34850" name="Group 56">
            <a:extLst>
              <a:ext uri="{FF2B5EF4-FFF2-40B4-BE49-F238E27FC236}">
                <a16:creationId xmlns:a16="http://schemas.microsoft.com/office/drawing/2014/main" id="{6721C267-6D24-EE45-A077-51ED844E3FCB}"/>
              </a:ext>
            </a:extLst>
          </p:cNvPr>
          <p:cNvGrpSpPr>
            <a:grpSpLocks/>
          </p:cNvGrpSpPr>
          <p:nvPr/>
        </p:nvGrpSpPr>
        <p:grpSpPr bwMode="auto">
          <a:xfrm>
            <a:off x="1125538" y="3086100"/>
            <a:ext cx="2925762" cy="306388"/>
            <a:chOff x="605" y="1488"/>
            <a:chExt cx="1843" cy="193"/>
          </a:xfrm>
        </p:grpSpPr>
        <p:sp>
          <p:nvSpPr>
            <p:cNvPr id="34936" name="Line 57">
              <a:extLst>
                <a:ext uri="{FF2B5EF4-FFF2-40B4-BE49-F238E27FC236}">
                  <a16:creationId xmlns:a16="http://schemas.microsoft.com/office/drawing/2014/main" id="{AE22DC23-FD38-3E43-8A1B-F7FAAEC4C2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" name="Text Box 58">
              <a:extLst>
                <a:ext uri="{FF2B5EF4-FFF2-40B4-BE49-F238E27FC236}">
                  <a16:creationId xmlns:a16="http://schemas.microsoft.com/office/drawing/2014/main" id="{CAFEDF28-F680-7A4A-8AA4-0EDAA4DEA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TLBT</a:t>
              </a:r>
            </a:p>
          </p:txBody>
        </p:sp>
      </p:grpSp>
      <p:sp>
        <p:nvSpPr>
          <p:cNvPr id="34851" name="Rectangle 60">
            <a:extLst>
              <a:ext uri="{FF2B5EF4-FFF2-40B4-BE49-F238E27FC236}">
                <a16:creationId xmlns:a16="http://schemas.microsoft.com/office/drawing/2014/main" id="{0616B6CF-6C28-EA49-9970-5F31E894F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52" name="Rectangle 61">
            <a:extLst>
              <a:ext uri="{FF2B5EF4-FFF2-40B4-BE49-F238E27FC236}">
                <a16:creationId xmlns:a16="http://schemas.microsoft.com/office/drawing/2014/main" id="{A8420817-B7C6-C84C-B691-8A97A3D27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6405563"/>
            <a:ext cx="63023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53" name="Rectangle 62">
            <a:extLst>
              <a:ext uri="{FF2B5EF4-FFF2-40B4-BE49-F238E27FC236}">
                <a16:creationId xmlns:a16="http://schemas.microsoft.com/office/drawing/2014/main" id="{BC764595-6E75-B34C-9AF3-A64F98D52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4854" name="Rectangle 63">
            <a:extLst>
              <a:ext uri="{FF2B5EF4-FFF2-40B4-BE49-F238E27FC236}">
                <a16:creationId xmlns:a16="http://schemas.microsoft.com/office/drawing/2014/main" id="{0B3069F9-6DE7-924B-9EEA-6C31AF086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6405563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55" name="Rectangle 64">
            <a:extLst>
              <a:ext uri="{FF2B5EF4-FFF2-40B4-BE49-F238E27FC236}">
                <a16:creationId xmlns:a16="http://schemas.microsoft.com/office/drawing/2014/main" id="{47659DA5-35DC-1747-9828-66BD929B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34</a:t>
            </a:r>
          </a:p>
        </p:txBody>
      </p:sp>
      <p:sp>
        <p:nvSpPr>
          <p:cNvPr id="34856" name="Rectangle 65">
            <a:extLst>
              <a:ext uri="{FF2B5EF4-FFF2-40B4-BE49-F238E27FC236}">
                <a16:creationId xmlns:a16="http://schemas.microsoft.com/office/drawing/2014/main" id="{B673101F-3793-6543-AC6B-324EE98D5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13" y="6405563"/>
            <a:ext cx="627062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34857" name="Rectangle 66">
            <a:extLst>
              <a:ext uri="{FF2B5EF4-FFF2-40B4-BE49-F238E27FC236}">
                <a16:creationId xmlns:a16="http://schemas.microsoft.com/office/drawing/2014/main" id="{ABB00968-16E0-E04B-8B1A-53B1D9F8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6405563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58" name="Rectangle 67">
            <a:extLst>
              <a:ext uri="{FF2B5EF4-FFF2-40B4-BE49-F238E27FC236}">
                <a16:creationId xmlns:a16="http://schemas.microsoft.com/office/drawing/2014/main" id="{1DA6E668-7CE7-2548-8748-6F655647A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6405563"/>
            <a:ext cx="627063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0D</a:t>
            </a:r>
          </a:p>
        </p:txBody>
      </p:sp>
      <p:sp>
        <p:nvSpPr>
          <p:cNvPr id="34859" name="Rectangle 68">
            <a:extLst>
              <a:ext uri="{FF2B5EF4-FFF2-40B4-BE49-F238E27FC236}">
                <a16:creationId xmlns:a16="http://schemas.microsoft.com/office/drawing/2014/main" id="{5CD03D5C-BBD6-CF4D-8997-1F3611299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5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4860" name="Rectangle 69">
            <a:extLst>
              <a:ext uri="{FF2B5EF4-FFF2-40B4-BE49-F238E27FC236}">
                <a16:creationId xmlns:a16="http://schemas.microsoft.com/office/drawing/2014/main" id="{CD152398-69B4-E84A-AD71-A1A33197F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175" y="6405563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61" name="Rectangle 70">
            <a:extLst>
              <a:ext uri="{FF2B5EF4-FFF2-40B4-BE49-F238E27FC236}">
                <a16:creationId xmlns:a16="http://schemas.microsoft.com/office/drawing/2014/main" id="{DD4CC121-3574-9E4B-A83C-6C158A5B4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62" name="Rectangle 71">
            <a:extLst>
              <a:ext uri="{FF2B5EF4-FFF2-40B4-BE49-F238E27FC236}">
                <a16:creationId xmlns:a16="http://schemas.microsoft.com/office/drawing/2014/main" id="{4F4F2BEB-CDA0-984B-A55F-BF160507E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6405563"/>
            <a:ext cx="630237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07</a:t>
            </a:r>
          </a:p>
        </p:txBody>
      </p:sp>
      <p:sp>
        <p:nvSpPr>
          <p:cNvPr id="34863" name="Rectangle 72">
            <a:extLst>
              <a:ext uri="{FF2B5EF4-FFF2-40B4-BE49-F238E27FC236}">
                <a16:creationId xmlns:a16="http://schemas.microsoft.com/office/drawing/2014/main" id="{0D0FCE86-8F69-B142-A238-05B8A06A7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6405563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99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4864" name="Rectangle 73">
            <a:extLst>
              <a:ext uri="{FF2B5EF4-FFF2-40B4-BE49-F238E27FC236}">
                <a16:creationId xmlns:a16="http://schemas.microsoft.com/office/drawing/2014/main" id="{507DD6B6-F2B0-2A4F-8918-5488CDC4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65" name="Rectangle 74">
            <a:extLst>
              <a:ext uri="{FF2B5EF4-FFF2-40B4-BE49-F238E27FC236}">
                <a16:creationId xmlns:a16="http://schemas.microsoft.com/office/drawing/2014/main" id="{18598011-CC21-FF48-92B7-0B2AB22C6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6080125"/>
            <a:ext cx="630238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66" name="Rectangle 75">
            <a:extLst>
              <a:ext uri="{FF2B5EF4-FFF2-40B4-BE49-F238E27FC236}">
                <a16:creationId xmlns:a16="http://schemas.microsoft.com/office/drawing/2014/main" id="{30EEFA71-DEB5-BD4A-8E8B-7F18F6DA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4867" name="Rectangle 76">
            <a:extLst>
              <a:ext uri="{FF2B5EF4-FFF2-40B4-BE49-F238E27FC236}">
                <a16:creationId xmlns:a16="http://schemas.microsoft.com/office/drawing/2014/main" id="{7B60A5B1-ECF4-184E-A883-E47B80054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6080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68" name="Rectangle 77">
            <a:extLst>
              <a:ext uri="{FF2B5EF4-FFF2-40B4-BE49-F238E27FC236}">
                <a16:creationId xmlns:a16="http://schemas.microsoft.com/office/drawing/2014/main" id="{78144026-CC34-D649-A85E-61D9B16CF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69" name="Rectangle 78">
            <a:extLst>
              <a:ext uri="{FF2B5EF4-FFF2-40B4-BE49-F238E27FC236}">
                <a16:creationId xmlns:a16="http://schemas.microsoft.com/office/drawing/2014/main" id="{93594CD3-1170-3745-B296-FFCA3B03F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13" y="6080125"/>
            <a:ext cx="6270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06</a:t>
            </a:r>
          </a:p>
        </p:txBody>
      </p:sp>
      <p:sp>
        <p:nvSpPr>
          <p:cNvPr id="34870" name="Rectangle 79">
            <a:extLst>
              <a:ext uri="{FF2B5EF4-FFF2-40B4-BE49-F238E27FC236}">
                <a16:creationId xmlns:a16="http://schemas.microsoft.com/office/drawing/2014/main" id="{664AB83F-BB1C-3949-96E3-5964D310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6080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71" name="Rectangle 80">
            <a:extLst>
              <a:ext uri="{FF2B5EF4-FFF2-40B4-BE49-F238E27FC236}">
                <a16:creationId xmlns:a16="http://schemas.microsoft.com/office/drawing/2014/main" id="{376B4DEA-00CB-FB44-B182-2E22B7611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6080125"/>
            <a:ext cx="627063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72" name="Rectangle 81">
            <a:extLst>
              <a:ext uri="{FF2B5EF4-FFF2-40B4-BE49-F238E27FC236}">
                <a16:creationId xmlns:a16="http://schemas.microsoft.com/office/drawing/2014/main" id="{A674FC51-7848-B44D-8274-69CE90AAC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5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08</a:t>
            </a:r>
          </a:p>
        </p:txBody>
      </p:sp>
      <p:sp>
        <p:nvSpPr>
          <p:cNvPr id="34873" name="Rectangle 82">
            <a:extLst>
              <a:ext uri="{FF2B5EF4-FFF2-40B4-BE49-F238E27FC236}">
                <a16:creationId xmlns:a16="http://schemas.microsoft.com/office/drawing/2014/main" id="{A4E96EA3-C335-D846-95A2-3C6E9378D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175" y="6080125"/>
            <a:ext cx="6286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74" name="Rectangle 83">
            <a:extLst>
              <a:ext uri="{FF2B5EF4-FFF2-40B4-BE49-F238E27FC236}">
                <a16:creationId xmlns:a16="http://schemas.microsoft.com/office/drawing/2014/main" id="{06BC230B-2E81-D74A-8DFB-468DAF967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75" name="Rectangle 84">
            <a:extLst>
              <a:ext uri="{FF2B5EF4-FFF2-40B4-BE49-F238E27FC236}">
                <a16:creationId xmlns:a16="http://schemas.microsoft.com/office/drawing/2014/main" id="{B4189F9F-5F4D-6C40-81EF-1028C865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6080125"/>
            <a:ext cx="63023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4876" name="Rectangle 85">
            <a:extLst>
              <a:ext uri="{FF2B5EF4-FFF2-40B4-BE49-F238E27FC236}">
                <a16:creationId xmlns:a16="http://schemas.microsoft.com/office/drawing/2014/main" id="{B7776067-461E-4343-B134-B8123F88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6080125"/>
            <a:ext cx="625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99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4877" name="Rectangle 86">
            <a:extLst>
              <a:ext uri="{FF2B5EF4-FFF2-40B4-BE49-F238E27FC236}">
                <a16:creationId xmlns:a16="http://schemas.microsoft.com/office/drawing/2014/main" id="{9704CDC4-375A-C44F-B251-21B754BB9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78" name="Rectangle 87">
            <a:extLst>
              <a:ext uri="{FF2B5EF4-FFF2-40B4-BE49-F238E27FC236}">
                <a16:creationId xmlns:a16="http://schemas.microsoft.com/office/drawing/2014/main" id="{9A7A23D1-C250-7747-8FB9-2395A73C4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756275"/>
            <a:ext cx="6302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79" name="Rectangle 88">
            <a:extLst>
              <a:ext uri="{FF2B5EF4-FFF2-40B4-BE49-F238E27FC236}">
                <a16:creationId xmlns:a16="http://schemas.microsoft.com/office/drawing/2014/main" id="{D0E4D251-7299-954B-8EC0-6CE783A6C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0A</a:t>
            </a:r>
          </a:p>
        </p:txBody>
      </p:sp>
      <p:sp>
        <p:nvSpPr>
          <p:cNvPr id="34880" name="Rectangle 89">
            <a:extLst>
              <a:ext uri="{FF2B5EF4-FFF2-40B4-BE49-F238E27FC236}">
                <a16:creationId xmlns:a16="http://schemas.microsoft.com/office/drawing/2014/main" id="{3ABF1D41-40FB-E848-9472-E32112F97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756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81" name="Rectangle 90">
            <a:extLst>
              <a:ext uri="{FF2B5EF4-FFF2-40B4-BE49-F238E27FC236}">
                <a16:creationId xmlns:a16="http://schemas.microsoft.com/office/drawing/2014/main" id="{3140EE15-AB21-6D4B-9CA8-A79E08FDA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82" name="Rectangle 91">
            <a:extLst>
              <a:ext uri="{FF2B5EF4-FFF2-40B4-BE49-F238E27FC236}">
                <a16:creationId xmlns:a16="http://schemas.microsoft.com/office/drawing/2014/main" id="{80239422-96C4-4C45-9979-85A7CDBF2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13" y="5756275"/>
            <a:ext cx="6270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04</a:t>
            </a:r>
          </a:p>
        </p:txBody>
      </p:sp>
      <p:sp>
        <p:nvSpPr>
          <p:cNvPr id="34883" name="Rectangle 92">
            <a:extLst>
              <a:ext uri="{FF2B5EF4-FFF2-40B4-BE49-F238E27FC236}">
                <a16:creationId xmlns:a16="http://schemas.microsoft.com/office/drawing/2014/main" id="{0C6C7BFD-7167-D741-9B86-93AF8C6F2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5756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84" name="Rectangle 93">
            <a:extLst>
              <a:ext uri="{FF2B5EF4-FFF2-40B4-BE49-F238E27FC236}">
                <a16:creationId xmlns:a16="http://schemas.microsoft.com/office/drawing/2014/main" id="{14A268F1-5EFE-D041-A8C8-6BB78D502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5756275"/>
            <a:ext cx="627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85" name="Rectangle 94">
            <a:extLst>
              <a:ext uri="{FF2B5EF4-FFF2-40B4-BE49-F238E27FC236}">
                <a16:creationId xmlns:a16="http://schemas.microsoft.com/office/drawing/2014/main" id="{471622FE-F1EE-3046-8896-14E64769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5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4886" name="Rectangle 95">
            <a:extLst>
              <a:ext uri="{FF2B5EF4-FFF2-40B4-BE49-F238E27FC236}">
                <a16:creationId xmlns:a16="http://schemas.microsoft.com/office/drawing/2014/main" id="{76DF9AB7-B854-314C-951E-0B4C647C2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175" y="5756275"/>
            <a:ext cx="6286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87" name="Rectangle 96">
            <a:extLst>
              <a:ext uri="{FF2B5EF4-FFF2-40B4-BE49-F238E27FC236}">
                <a16:creationId xmlns:a16="http://schemas.microsoft.com/office/drawing/2014/main" id="{E1F64E89-4EDF-2B4A-AC20-E5D30478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2D</a:t>
            </a:r>
          </a:p>
        </p:txBody>
      </p:sp>
      <p:sp>
        <p:nvSpPr>
          <p:cNvPr id="34888" name="Rectangle 97">
            <a:extLst>
              <a:ext uri="{FF2B5EF4-FFF2-40B4-BE49-F238E27FC236}">
                <a16:creationId xmlns:a16="http://schemas.microsoft.com/office/drawing/2014/main" id="{2647F4FE-13F6-C147-8C15-20BDB8969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5756275"/>
            <a:ext cx="6302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4889" name="Rectangle 98">
            <a:extLst>
              <a:ext uri="{FF2B5EF4-FFF2-40B4-BE49-F238E27FC236}">
                <a16:creationId xmlns:a16="http://schemas.microsoft.com/office/drawing/2014/main" id="{212ABB09-C024-BC44-834F-2D8258E2E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5756275"/>
            <a:ext cx="6254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99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90" name="Rectangle 99">
            <a:extLst>
              <a:ext uri="{FF2B5EF4-FFF2-40B4-BE49-F238E27FC236}">
                <a16:creationId xmlns:a16="http://schemas.microsoft.com/office/drawing/2014/main" id="{B7C3B7E0-6664-9F48-AE40-5FF27F990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91" name="Rectangle 100">
            <a:extLst>
              <a:ext uri="{FF2B5EF4-FFF2-40B4-BE49-F238E27FC236}">
                <a16:creationId xmlns:a16="http://schemas.microsoft.com/office/drawing/2014/main" id="{0DB89987-1B2A-8A4A-81F8-25917B72F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430838"/>
            <a:ext cx="63023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4892" name="Rectangle 101">
            <a:extLst>
              <a:ext uri="{FF2B5EF4-FFF2-40B4-BE49-F238E27FC236}">
                <a16:creationId xmlns:a16="http://schemas.microsoft.com/office/drawing/2014/main" id="{408A225B-A373-2B4C-92E5-DCBF8A996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07</a:t>
            </a:r>
          </a:p>
        </p:txBody>
      </p:sp>
      <p:sp>
        <p:nvSpPr>
          <p:cNvPr id="34893" name="Rectangle 102">
            <a:extLst>
              <a:ext uri="{FF2B5EF4-FFF2-40B4-BE49-F238E27FC236}">
                <a16:creationId xmlns:a16="http://schemas.microsoft.com/office/drawing/2014/main" id="{D3E8979B-5A80-CD4A-AD11-53AF3B74C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430838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894" name="Rectangle 103">
            <a:extLst>
              <a:ext uri="{FF2B5EF4-FFF2-40B4-BE49-F238E27FC236}">
                <a16:creationId xmlns:a16="http://schemas.microsoft.com/office/drawing/2014/main" id="{029A7318-C992-E842-9753-36E299A9A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895" name="Rectangle 104">
            <a:extLst>
              <a:ext uri="{FF2B5EF4-FFF2-40B4-BE49-F238E27FC236}">
                <a16:creationId xmlns:a16="http://schemas.microsoft.com/office/drawing/2014/main" id="{EB958543-1AB2-2849-9CDE-D9B656D4E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13" y="5430838"/>
            <a:ext cx="627062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34896" name="Rectangle 105">
            <a:extLst>
              <a:ext uri="{FF2B5EF4-FFF2-40B4-BE49-F238E27FC236}">
                <a16:creationId xmlns:a16="http://schemas.microsoft.com/office/drawing/2014/main" id="{1132ABC8-8D49-184E-B306-0E872AFB3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5430838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4897" name="Rectangle 106">
            <a:extLst>
              <a:ext uri="{FF2B5EF4-FFF2-40B4-BE49-F238E27FC236}">
                <a16:creationId xmlns:a16="http://schemas.microsoft.com/office/drawing/2014/main" id="{B6A28742-8620-1940-BA94-29A979202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5430838"/>
            <a:ext cx="627063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0D</a:t>
            </a:r>
          </a:p>
        </p:txBody>
      </p:sp>
      <p:sp>
        <p:nvSpPr>
          <p:cNvPr id="34898" name="Rectangle 107">
            <a:extLst>
              <a:ext uri="{FF2B5EF4-FFF2-40B4-BE49-F238E27FC236}">
                <a16:creationId xmlns:a16="http://schemas.microsoft.com/office/drawing/2014/main" id="{A833D253-F29D-504A-9741-747C99580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5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09</a:t>
            </a:r>
          </a:p>
        </p:txBody>
      </p:sp>
      <p:sp>
        <p:nvSpPr>
          <p:cNvPr id="34899" name="Rectangle 108">
            <a:extLst>
              <a:ext uri="{FF2B5EF4-FFF2-40B4-BE49-F238E27FC236}">
                <a16:creationId xmlns:a16="http://schemas.microsoft.com/office/drawing/2014/main" id="{FE565756-AF0E-0742-8C60-E6B378B01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175" y="5430838"/>
            <a:ext cx="6286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900" name="Rectangle 109">
            <a:extLst>
              <a:ext uri="{FF2B5EF4-FFF2-40B4-BE49-F238E27FC236}">
                <a16:creationId xmlns:a16="http://schemas.microsoft.com/office/drawing/2014/main" id="{61BC9C6D-0E95-6649-8D32-64CEFC62E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4901" name="Rectangle 110">
            <a:extLst>
              <a:ext uri="{FF2B5EF4-FFF2-40B4-BE49-F238E27FC236}">
                <a16:creationId xmlns:a16="http://schemas.microsoft.com/office/drawing/2014/main" id="{85E1BD1B-05AD-5840-9D6B-CCE9A5623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5430838"/>
            <a:ext cx="630237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4902" name="Rectangle 111">
            <a:extLst>
              <a:ext uri="{FF2B5EF4-FFF2-40B4-BE49-F238E27FC236}">
                <a16:creationId xmlns:a16="http://schemas.microsoft.com/office/drawing/2014/main" id="{91D3286D-DE64-4743-88E9-455AE287F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5430838"/>
            <a:ext cx="625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99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5952" name="Rectangle 112">
            <a:extLst>
              <a:ext uri="{FF2B5EF4-FFF2-40B4-BE49-F238E27FC236}">
                <a16:creationId xmlns:a16="http://schemas.microsoft.com/office/drawing/2014/main" id="{4CFC9D81-7AD0-714B-9EE6-0BD56787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5953" name="Rectangle 113">
            <a:extLst>
              <a:ext uri="{FF2B5EF4-FFF2-40B4-BE49-F238E27FC236}">
                <a16:creationId xmlns:a16="http://schemas.microsoft.com/office/drawing/2014/main" id="{1BC99A38-6876-954A-85AF-9EA753859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105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35954" name="Rectangle 114">
            <a:extLst>
              <a:ext uri="{FF2B5EF4-FFF2-40B4-BE49-F238E27FC236}">
                <a16:creationId xmlns:a16="http://schemas.microsoft.com/office/drawing/2014/main" id="{50B9020C-0752-B843-8EAA-33D54B5F1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35955" name="Rectangle 115">
            <a:extLst>
              <a:ext uri="{FF2B5EF4-FFF2-40B4-BE49-F238E27FC236}">
                <a16:creationId xmlns:a16="http://schemas.microsoft.com/office/drawing/2014/main" id="{597D5506-7739-9E47-B12F-781C71736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5105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5956" name="Rectangle 116">
            <a:extLst>
              <a:ext uri="{FF2B5EF4-FFF2-40B4-BE49-F238E27FC236}">
                <a16:creationId xmlns:a16="http://schemas.microsoft.com/office/drawing/2014/main" id="{D6EB1609-F27A-E547-8CE9-AE7B822B4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35957" name="Rectangle 117">
            <a:extLst>
              <a:ext uri="{FF2B5EF4-FFF2-40B4-BE49-F238E27FC236}">
                <a16:creationId xmlns:a16="http://schemas.microsoft.com/office/drawing/2014/main" id="{4706BF79-AE36-4E4A-87FB-0C4DC0A07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13" y="5105400"/>
            <a:ext cx="627062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35958" name="Rectangle 118">
            <a:extLst>
              <a:ext uri="{FF2B5EF4-FFF2-40B4-BE49-F238E27FC236}">
                <a16:creationId xmlns:a16="http://schemas.microsoft.com/office/drawing/2014/main" id="{52C69741-7EB2-5648-9E81-0E61593AD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5105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5959" name="Rectangle 119">
            <a:extLst>
              <a:ext uri="{FF2B5EF4-FFF2-40B4-BE49-F238E27FC236}">
                <a16:creationId xmlns:a16="http://schemas.microsoft.com/office/drawing/2014/main" id="{61D275D5-4F36-1B40-A5B7-08A9249CC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5105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35960" name="Rectangle 120">
            <a:extLst>
              <a:ext uri="{FF2B5EF4-FFF2-40B4-BE49-F238E27FC236}">
                <a16:creationId xmlns:a16="http://schemas.microsoft.com/office/drawing/2014/main" id="{E6594073-052A-A14A-97C3-F13A985BE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5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35961" name="Rectangle 121">
            <a:extLst>
              <a:ext uri="{FF2B5EF4-FFF2-40B4-BE49-F238E27FC236}">
                <a16:creationId xmlns:a16="http://schemas.microsoft.com/office/drawing/2014/main" id="{CBE9261A-0B18-614F-AE19-EFFE5DAFF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175" y="5105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5962" name="Rectangle 122">
            <a:extLst>
              <a:ext uri="{FF2B5EF4-FFF2-40B4-BE49-F238E27FC236}">
                <a16:creationId xmlns:a16="http://schemas.microsoft.com/office/drawing/2014/main" id="{2D1BC8B8-40E7-D244-9EED-34A322D2B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35963" name="Rectangle 123">
            <a:extLst>
              <a:ext uri="{FF2B5EF4-FFF2-40B4-BE49-F238E27FC236}">
                <a16:creationId xmlns:a16="http://schemas.microsoft.com/office/drawing/2014/main" id="{E6C213BD-227A-D940-9F35-E69969621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5105400"/>
            <a:ext cx="630237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35964" name="Rectangle 124">
            <a:extLst>
              <a:ext uri="{FF2B5EF4-FFF2-40B4-BE49-F238E27FC236}">
                <a16:creationId xmlns:a16="http://schemas.microsoft.com/office/drawing/2014/main" id="{328E2D46-BF84-B54B-922F-1826CAE6D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5105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Set</a:t>
            </a:r>
          </a:p>
        </p:txBody>
      </p:sp>
      <p:sp>
        <p:nvSpPr>
          <p:cNvPr id="34916" name="Line 125">
            <a:extLst>
              <a:ext uri="{FF2B5EF4-FFF2-40B4-BE49-F238E27FC236}">
                <a16:creationId xmlns:a16="http://schemas.microsoft.com/office/drawing/2014/main" id="{9AE42813-E420-0C46-986F-A47588E7D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5430838"/>
            <a:ext cx="8153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7" name="Line 126">
            <a:extLst>
              <a:ext uri="{FF2B5EF4-FFF2-40B4-BE49-F238E27FC236}">
                <a16:creationId xmlns:a16="http://schemas.microsoft.com/office/drawing/2014/main" id="{C7C91922-F876-BE4B-8DBA-DED4069B6A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5756275"/>
            <a:ext cx="81534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8" name="Line 127">
            <a:extLst>
              <a:ext uri="{FF2B5EF4-FFF2-40B4-BE49-F238E27FC236}">
                <a16:creationId xmlns:a16="http://schemas.microsoft.com/office/drawing/2014/main" id="{01705D2A-536E-3546-9C56-C67D1D46BC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6080125"/>
            <a:ext cx="81534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9" name="Line 128">
            <a:extLst>
              <a:ext uri="{FF2B5EF4-FFF2-40B4-BE49-F238E27FC236}">
                <a16:creationId xmlns:a16="http://schemas.microsoft.com/office/drawing/2014/main" id="{DF908594-F9C8-9149-95D1-1411282A0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6405563"/>
            <a:ext cx="8153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0" name="Line 129">
            <a:extLst>
              <a:ext uri="{FF2B5EF4-FFF2-40B4-BE49-F238E27FC236}">
                <a16:creationId xmlns:a16="http://schemas.microsoft.com/office/drawing/2014/main" id="{AC6E8CA6-F844-B145-9CED-BAC25977F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0700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1" name="Line 130">
            <a:extLst>
              <a:ext uri="{FF2B5EF4-FFF2-40B4-BE49-F238E27FC236}">
                <a16:creationId xmlns:a16="http://schemas.microsoft.com/office/drawing/2014/main" id="{31025A35-FBBC-4E43-90FB-EF10EEB83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6175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2" name="Line 131">
            <a:extLst>
              <a:ext uri="{FF2B5EF4-FFF2-40B4-BE49-F238E27FC236}">
                <a16:creationId xmlns:a16="http://schemas.microsoft.com/office/drawing/2014/main" id="{CD5B4042-7E05-F748-A970-743BE2DE2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0300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3" name="Line 132">
            <a:extLst>
              <a:ext uri="{FF2B5EF4-FFF2-40B4-BE49-F238E27FC236}">
                <a16:creationId xmlns:a16="http://schemas.microsoft.com/office/drawing/2014/main" id="{C0979925-DECB-CB43-90D8-148FA001CD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7363" y="5105400"/>
            <a:ext cx="1587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4" name="Line 133">
            <a:extLst>
              <a:ext uri="{FF2B5EF4-FFF2-40B4-BE49-F238E27FC236}">
                <a16:creationId xmlns:a16="http://schemas.microsoft.com/office/drawing/2014/main" id="{D0512011-FAE6-CC4E-AC7B-ECD82FE040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075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5" name="Line 134">
            <a:extLst>
              <a:ext uri="{FF2B5EF4-FFF2-40B4-BE49-F238E27FC236}">
                <a16:creationId xmlns:a16="http://schemas.microsoft.com/office/drawing/2014/main" id="{CA94C346-708E-1B46-BBEA-2E3141312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8550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6" name="Line 135">
            <a:extLst>
              <a:ext uri="{FF2B5EF4-FFF2-40B4-BE49-F238E27FC236}">
                <a16:creationId xmlns:a16="http://schemas.microsoft.com/office/drawing/2014/main" id="{ECC4AB0F-F5B6-5749-8561-2FE06203D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2675" y="5105400"/>
            <a:ext cx="1588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7" name="Line 136">
            <a:extLst>
              <a:ext uri="{FF2B5EF4-FFF2-40B4-BE49-F238E27FC236}">
                <a16:creationId xmlns:a16="http://schemas.microsoft.com/office/drawing/2014/main" id="{B8B92856-C631-DA4A-9F08-318DDB6AA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2913" y="5105400"/>
            <a:ext cx="1587" cy="16256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8" name="Line 137">
            <a:extLst>
              <a:ext uri="{FF2B5EF4-FFF2-40B4-BE49-F238E27FC236}">
                <a16:creationId xmlns:a16="http://schemas.microsoft.com/office/drawing/2014/main" id="{78D25B9E-4ADA-F847-95B1-A052FE6F8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0463" y="5105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9" name="Line 138">
            <a:extLst>
              <a:ext uri="{FF2B5EF4-FFF2-40B4-BE49-F238E27FC236}">
                <a16:creationId xmlns:a16="http://schemas.microsoft.com/office/drawing/2014/main" id="{94F68BCC-E84B-7941-A17B-D4C09062B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4825" y="5105400"/>
            <a:ext cx="1588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0" name="Line 139">
            <a:extLst>
              <a:ext uri="{FF2B5EF4-FFF2-40B4-BE49-F238E27FC236}">
                <a16:creationId xmlns:a16="http://schemas.microsoft.com/office/drawing/2014/main" id="{E8CB544E-90E7-C346-81B3-A64045CA4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5105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1" name="Line 140">
            <a:extLst>
              <a:ext uri="{FF2B5EF4-FFF2-40B4-BE49-F238E27FC236}">
                <a16:creationId xmlns:a16="http://schemas.microsoft.com/office/drawing/2014/main" id="{5F3ECC1B-D41C-4D4C-AA67-58CEF708D1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6013" y="5105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2" name="Line 141">
            <a:extLst>
              <a:ext uri="{FF2B5EF4-FFF2-40B4-BE49-F238E27FC236}">
                <a16:creationId xmlns:a16="http://schemas.microsoft.com/office/drawing/2014/main" id="{486DB333-18C9-1C4B-A431-5BA32C427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7200" y="5105400"/>
            <a:ext cx="1588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3" name="Line 142">
            <a:extLst>
              <a:ext uri="{FF2B5EF4-FFF2-40B4-BE49-F238E27FC236}">
                <a16:creationId xmlns:a16="http://schemas.microsoft.com/office/drawing/2014/main" id="{A4521211-8D1D-8748-966C-2DD8DE424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5105400"/>
            <a:ext cx="815340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4" name="Line 143">
            <a:extLst>
              <a:ext uri="{FF2B5EF4-FFF2-40B4-BE49-F238E27FC236}">
                <a16:creationId xmlns:a16="http://schemas.microsoft.com/office/drawing/2014/main" id="{90533608-C129-E247-96C9-5DE8F5244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5105400"/>
            <a:ext cx="1587" cy="1625600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35" name="Line 144">
            <a:extLst>
              <a:ext uri="{FF2B5EF4-FFF2-40B4-BE49-F238E27FC236}">
                <a16:creationId xmlns:a16="http://schemas.microsoft.com/office/drawing/2014/main" id="{6261A2EA-154F-A847-9F22-8D71057B5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8" y="6731000"/>
            <a:ext cx="815340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7FDDB8E7-1D79-634D-90BB-9D4229467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561975"/>
            <a:ext cx="7285037" cy="573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200">
                <a:ea typeface="ＭＳ Ｐゴシック" panose="020B0600070205080204" pitchFamily="34" charset="-128"/>
              </a:rPr>
              <a:t>Simple Memory System Cache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447BC80-E651-7E40-9B99-7769B8B00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7388" cy="144621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 sz="1800">
                <a:ea typeface="ＭＳ Ｐゴシック" panose="020B0600070205080204" pitchFamily="34" charset="-128"/>
              </a:rPr>
              <a:t>Direct mapped</a:t>
            </a:r>
          </a:p>
        </p:txBody>
      </p:sp>
      <p:sp>
        <p:nvSpPr>
          <p:cNvPr id="36867" name="Rectangle 6">
            <a:extLst>
              <a:ext uri="{FF2B5EF4-FFF2-40B4-BE49-F238E27FC236}">
                <a16:creationId xmlns:a16="http://schemas.microsoft.com/office/drawing/2014/main" id="{E25E8311-C62F-B849-9442-D93076B7C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25" y="3270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68" name="Rectangle 7">
            <a:extLst>
              <a:ext uri="{FF2B5EF4-FFF2-40B4-BE49-F238E27FC236}">
                <a16:creationId xmlns:a16="http://schemas.microsoft.com/office/drawing/2014/main" id="{4003E937-A1EE-7A4F-8CA1-A196D28B6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325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6869" name="Rectangle 9">
            <a:extLst>
              <a:ext uri="{FF2B5EF4-FFF2-40B4-BE49-F238E27FC236}">
                <a16:creationId xmlns:a16="http://schemas.microsoft.com/office/drawing/2014/main" id="{33C6CC2F-DAA3-B540-BA45-54540100F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3270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70" name="Rectangle 10">
            <a:extLst>
              <a:ext uri="{FF2B5EF4-FFF2-40B4-BE49-F238E27FC236}">
                <a16:creationId xmlns:a16="http://schemas.microsoft.com/office/drawing/2014/main" id="{8F2DA6B8-49C5-6A4D-A312-CD3D82BF9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6871" name="Rectangle 12">
            <a:extLst>
              <a:ext uri="{FF2B5EF4-FFF2-40B4-BE49-F238E27FC236}">
                <a16:creationId xmlns:a16="http://schemas.microsoft.com/office/drawing/2014/main" id="{563AA314-1B2C-2D43-BF94-8C69E6AB4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50" y="3270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72" name="Rectangle 13">
            <a:extLst>
              <a:ext uri="{FF2B5EF4-FFF2-40B4-BE49-F238E27FC236}">
                <a16:creationId xmlns:a16="http://schemas.microsoft.com/office/drawing/2014/main" id="{49551BAF-5847-594E-A90D-F495F1A40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50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6873" name="Rectangle 15">
            <a:extLst>
              <a:ext uri="{FF2B5EF4-FFF2-40B4-BE49-F238E27FC236}">
                <a16:creationId xmlns:a16="http://schemas.microsoft.com/office/drawing/2014/main" id="{9CB1C608-0107-BD42-924D-56873FF7E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413" y="3270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74" name="Rectangle 16">
            <a:extLst>
              <a:ext uri="{FF2B5EF4-FFF2-40B4-BE49-F238E27FC236}">
                <a16:creationId xmlns:a16="http://schemas.microsoft.com/office/drawing/2014/main" id="{AD88741F-8C40-8146-849A-4D0BF375B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413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6875" name="Rectangle 18">
            <a:extLst>
              <a:ext uri="{FF2B5EF4-FFF2-40B4-BE49-F238E27FC236}">
                <a16:creationId xmlns:a16="http://schemas.microsoft.com/office/drawing/2014/main" id="{CC70C451-0A35-434B-BAD5-9C75FA380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75" y="3270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76" name="Rectangle 19">
            <a:extLst>
              <a:ext uri="{FF2B5EF4-FFF2-40B4-BE49-F238E27FC236}">
                <a16:creationId xmlns:a16="http://schemas.microsoft.com/office/drawing/2014/main" id="{BEACF3F6-821F-4144-9AA9-6591A814D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75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6877" name="Rectangle 21">
            <a:extLst>
              <a:ext uri="{FF2B5EF4-FFF2-40B4-BE49-F238E27FC236}">
                <a16:creationId xmlns:a16="http://schemas.microsoft.com/office/drawing/2014/main" id="{7FB33F25-767C-E341-A435-5C358431E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138" y="3270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6878" name="Rectangle 22">
            <a:extLst>
              <a:ext uri="{FF2B5EF4-FFF2-40B4-BE49-F238E27FC236}">
                <a16:creationId xmlns:a16="http://schemas.microsoft.com/office/drawing/2014/main" id="{401A58B8-0A4C-8344-8034-F27D0587C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138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6888" name="Rectangle 24">
            <a:extLst>
              <a:ext uri="{FF2B5EF4-FFF2-40B4-BE49-F238E27FC236}">
                <a16:creationId xmlns:a16="http://schemas.microsoft.com/office/drawing/2014/main" id="{9346DA6D-EC67-B44F-8B44-0BB51C273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270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0" name="Rectangle 25">
            <a:extLst>
              <a:ext uri="{FF2B5EF4-FFF2-40B4-BE49-F238E27FC236}">
                <a16:creationId xmlns:a16="http://schemas.microsoft.com/office/drawing/2014/main" id="{1FF0CE0B-7C03-5943-88CE-1D0B05DF6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6891" name="Rectangle 27">
            <a:extLst>
              <a:ext uri="{FF2B5EF4-FFF2-40B4-BE49-F238E27FC236}">
                <a16:creationId xmlns:a16="http://schemas.microsoft.com/office/drawing/2014/main" id="{052720C5-5C27-C849-A470-DD7BA978A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3270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2" name="Rectangle 28">
            <a:extLst>
              <a:ext uri="{FF2B5EF4-FFF2-40B4-BE49-F238E27FC236}">
                <a16:creationId xmlns:a16="http://schemas.microsoft.com/office/drawing/2014/main" id="{3C8DC737-BC26-6C47-990F-7CFB9D79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6894" name="Rectangle 30">
            <a:extLst>
              <a:ext uri="{FF2B5EF4-FFF2-40B4-BE49-F238E27FC236}">
                <a16:creationId xmlns:a16="http://schemas.microsoft.com/office/drawing/2014/main" id="{1CC266BF-F8A5-1540-A01A-E5E0D0558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225" y="3270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4" name="Rectangle 31">
            <a:extLst>
              <a:ext uri="{FF2B5EF4-FFF2-40B4-BE49-F238E27FC236}">
                <a16:creationId xmlns:a16="http://schemas.microsoft.com/office/drawing/2014/main" id="{DD7B9B53-E6CB-6644-BF55-C31646EC8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225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6897" name="Rectangle 33">
            <a:extLst>
              <a:ext uri="{FF2B5EF4-FFF2-40B4-BE49-F238E27FC236}">
                <a16:creationId xmlns:a16="http://schemas.microsoft.com/office/drawing/2014/main" id="{6347AE0B-5115-7E43-A35E-71EEA539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588" y="3270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86" name="Rectangle 34">
            <a:extLst>
              <a:ext uri="{FF2B5EF4-FFF2-40B4-BE49-F238E27FC236}">
                <a16:creationId xmlns:a16="http://schemas.microsoft.com/office/drawing/2014/main" id="{9FA23E79-0D18-7246-8B82-11392300C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588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6900" name="Rectangle 36">
            <a:extLst>
              <a:ext uri="{FF2B5EF4-FFF2-40B4-BE49-F238E27FC236}">
                <a16:creationId xmlns:a16="http://schemas.microsoft.com/office/drawing/2014/main" id="{5A013CBA-DC4E-B548-9B4B-63CCE2009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950" y="3270250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37">
            <a:extLst>
              <a:ext uri="{FF2B5EF4-FFF2-40B4-BE49-F238E27FC236}">
                <a16:creationId xmlns:a16="http://schemas.microsoft.com/office/drawing/2014/main" id="{C58ACE26-A059-E146-B4BB-1504A94FF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950" y="2965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03" name="Rectangle 39">
            <a:extLst>
              <a:ext uri="{FF2B5EF4-FFF2-40B4-BE49-F238E27FC236}">
                <a16:creationId xmlns:a16="http://schemas.microsoft.com/office/drawing/2014/main" id="{71C30269-02E6-B744-8F84-55DD14D12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13" y="3270250"/>
            <a:ext cx="4873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90" name="Rectangle 40">
            <a:extLst>
              <a:ext uri="{FF2B5EF4-FFF2-40B4-BE49-F238E27FC236}">
                <a16:creationId xmlns:a16="http://schemas.microsoft.com/office/drawing/2014/main" id="{5FB306E8-681F-E347-92FB-0D031C997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13" y="2965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3" name="Group 41">
            <a:extLst>
              <a:ext uri="{FF2B5EF4-FFF2-40B4-BE49-F238E27FC236}">
                <a16:creationId xmlns:a16="http://schemas.microsoft.com/office/drawing/2014/main" id="{10B00837-A881-A740-8511-469D2F2BBF1F}"/>
              </a:ext>
            </a:extLst>
          </p:cNvPr>
          <p:cNvGrpSpPr>
            <a:grpSpLocks/>
          </p:cNvGrpSpPr>
          <p:nvPr/>
        </p:nvGrpSpPr>
        <p:grpSpPr bwMode="auto">
          <a:xfrm>
            <a:off x="4652963" y="3622675"/>
            <a:ext cx="2924175" cy="282575"/>
            <a:chOff x="2931" y="2156"/>
            <a:chExt cx="1842" cy="178"/>
          </a:xfrm>
        </p:grpSpPr>
        <p:sp>
          <p:nvSpPr>
            <p:cNvPr id="37066" name="Line 42">
              <a:extLst>
                <a:ext uri="{FF2B5EF4-FFF2-40B4-BE49-F238E27FC236}">
                  <a16:creationId xmlns:a16="http://schemas.microsoft.com/office/drawing/2014/main" id="{358FDC8C-35D6-034A-BE61-99F67C05A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7" name="Text Box 43">
              <a:extLst>
                <a:ext uri="{FF2B5EF4-FFF2-40B4-BE49-F238E27FC236}">
                  <a16:creationId xmlns:a16="http://schemas.microsoft.com/office/drawing/2014/main" id="{BA0AF515-BED1-0649-8308-DCA695568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" y="2156"/>
              <a:ext cx="312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400">
                  <a:solidFill>
                    <a:schemeClr val="tx1"/>
                  </a:solidFill>
                  <a:latin typeface="Calibri" panose="020F0502020204030204" pitchFamily="34" charset="0"/>
                </a:rPr>
                <a:t>PPO</a:t>
              </a:r>
            </a:p>
          </p:txBody>
        </p:sp>
      </p:grpSp>
      <p:grpSp>
        <p:nvGrpSpPr>
          <p:cNvPr id="36892" name="Group 44">
            <a:extLst>
              <a:ext uri="{FF2B5EF4-FFF2-40B4-BE49-F238E27FC236}">
                <a16:creationId xmlns:a16="http://schemas.microsoft.com/office/drawing/2014/main" id="{4A42D04F-972C-7448-B503-455ECF195060}"/>
              </a:ext>
            </a:extLst>
          </p:cNvPr>
          <p:cNvGrpSpPr>
            <a:grpSpLocks/>
          </p:cNvGrpSpPr>
          <p:nvPr/>
        </p:nvGrpSpPr>
        <p:grpSpPr bwMode="auto">
          <a:xfrm>
            <a:off x="1757363" y="3622675"/>
            <a:ext cx="2924175" cy="282575"/>
            <a:chOff x="1107" y="2156"/>
            <a:chExt cx="1842" cy="178"/>
          </a:xfrm>
        </p:grpSpPr>
        <p:sp>
          <p:nvSpPr>
            <p:cNvPr id="37064" name="Line 45">
              <a:extLst>
                <a:ext uri="{FF2B5EF4-FFF2-40B4-BE49-F238E27FC236}">
                  <a16:creationId xmlns:a16="http://schemas.microsoft.com/office/drawing/2014/main" id="{7AAAB997-37D5-C849-80B5-9291EF0DCC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5" name="Text Box 46">
              <a:extLst>
                <a:ext uri="{FF2B5EF4-FFF2-40B4-BE49-F238E27FC236}">
                  <a16:creationId xmlns:a16="http://schemas.microsoft.com/office/drawing/2014/main" id="{18BABC03-B20E-614C-8D26-EEFEF8135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156"/>
              <a:ext cx="310" cy="1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400">
                  <a:solidFill>
                    <a:schemeClr val="tx1"/>
                  </a:solidFill>
                  <a:latin typeface="Calibri" panose="020F0502020204030204" pitchFamily="34" charset="0"/>
                </a:rPr>
                <a:t>PPN</a:t>
              </a:r>
            </a:p>
          </p:txBody>
        </p:sp>
      </p:grpSp>
      <p:grpSp>
        <p:nvGrpSpPr>
          <p:cNvPr id="36893" name="Group 47">
            <a:extLst>
              <a:ext uri="{FF2B5EF4-FFF2-40B4-BE49-F238E27FC236}">
                <a16:creationId xmlns:a16="http://schemas.microsoft.com/office/drawing/2014/main" id="{C8D82A8D-1E67-1B4E-A01E-DAAEB081799E}"/>
              </a:ext>
            </a:extLst>
          </p:cNvPr>
          <p:cNvGrpSpPr>
            <a:grpSpLocks/>
          </p:cNvGrpSpPr>
          <p:nvPr/>
        </p:nvGrpSpPr>
        <p:grpSpPr bwMode="auto">
          <a:xfrm>
            <a:off x="6556375" y="2667000"/>
            <a:ext cx="992188" cy="255588"/>
            <a:chOff x="4130" y="1501"/>
            <a:chExt cx="625" cy="161"/>
          </a:xfrm>
        </p:grpSpPr>
        <p:sp>
          <p:nvSpPr>
            <p:cNvPr id="37062" name="Line 48">
              <a:extLst>
                <a:ext uri="{FF2B5EF4-FFF2-40B4-BE49-F238E27FC236}">
                  <a16:creationId xmlns:a16="http://schemas.microsoft.com/office/drawing/2014/main" id="{EE624A44-235C-AB49-8961-EFD547CBF0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3" name="Text Box 49">
              <a:extLst>
                <a:ext uri="{FF2B5EF4-FFF2-40B4-BE49-F238E27FC236}">
                  <a16:creationId xmlns:a16="http://schemas.microsoft.com/office/drawing/2014/main" id="{0CBDECEC-F3DA-A54F-9972-02DFEE5B2E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" y="1501"/>
              <a:ext cx="232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200">
                  <a:solidFill>
                    <a:schemeClr val="tx1"/>
                  </a:solidFill>
                  <a:latin typeface="Calibri" panose="020F0502020204030204" pitchFamily="34" charset="0"/>
                </a:rPr>
                <a:t>CO</a:t>
              </a:r>
            </a:p>
          </p:txBody>
        </p:sp>
      </p:grpSp>
      <p:grpSp>
        <p:nvGrpSpPr>
          <p:cNvPr id="4" name="Group 50">
            <a:extLst>
              <a:ext uri="{FF2B5EF4-FFF2-40B4-BE49-F238E27FC236}">
                <a16:creationId xmlns:a16="http://schemas.microsoft.com/office/drawing/2014/main" id="{D09FD79A-0C8A-974D-9F7F-215BB87FF247}"/>
              </a:ext>
            </a:extLst>
          </p:cNvPr>
          <p:cNvGrpSpPr>
            <a:grpSpLocks/>
          </p:cNvGrpSpPr>
          <p:nvPr/>
        </p:nvGrpSpPr>
        <p:grpSpPr bwMode="auto">
          <a:xfrm>
            <a:off x="4627563" y="2663825"/>
            <a:ext cx="1927225" cy="255588"/>
            <a:chOff x="2920" y="1488"/>
            <a:chExt cx="1214" cy="161"/>
          </a:xfrm>
        </p:grpSpPr>
        <p:sp>
          <p:nvSpPr>
            <p:cNvPr id="37060" name="Line 51">
              <a:extLst>
                <a:ext uri="{FF2B5EF4-FFF2-40B4-BE49-F238E27FC236}">
                  <a16:creationId xmlns:a16="http://schemas.microsoft.com/office/drawing/2014/main" id="{1809D270-614C-0248-BCEF-BDEBE30F7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1" name="Text Box 52">
              <a:extLst>
                <a:ext uri="{FF2B5EF4-FFF2-40B4-BE49-F238E27FC236}">
                  <a16:creationId xmlns:a16="http://schemas.microsoft.com/office/drawing/2014/main" id="{E8986760-5B65-EC46-95B8-7A5BFE547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3" y="1488"/>
              <a:ext cx="192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200">
                  <a:solidFill>
                    <a:schemeClr val="tx1"/>
                  </a:solidFill>
                  <a:latin typeface="Calibri" panose="020F0502020204030204" pitchFamily="34" charset="0"/>
                </a:rPr>
                <a:t>CI</a:t>
              </a:r>
            </a:p>
          </p:txBody>
        </p:sp>
      </p:grpSp>
      <p:grpSp>
        <p:nvGrpSpPr>
          <p:cNvPr id="36895" name="Group 53">
            <a:extLst>
              <a:ext uri="{FF2B5EF4-FFF2-40B4-BE49-F238E27FC236}">
                <a16:creationId xmlns:a16="http://schemas.microsoft.com/office/drawing/2014/main" id="{A87897C0-E36A-C747-8EFA-6B342F625DBD}"/>
              </a:ext>
            </a:extLst>
          </p:cNvPr>
          <p:cNvGrpSpPr>
            <a:grpSpLocks/>
          </p:cNvGrpSpPr>
          <p:nvPr/>
        </p:nvGrpSpPr>
        <p:grpSpPr bwMode="auto">
          <a:xfrm>
            <a:off x="1711325" y="2659063"/>
            <a:ext cx="2894013" cy="255587"/>
            <a:chOff x="1078" y="1501"/>
            <a:chExt cx="1823" cy="161"/>
          </a:xfrm>
        </p:grpSpPr>
        <p:sp>
          <p:nvSpPr>
            <p:cNvPr id="37058" name="Line 54">
              <a:extLst>
                <a:ext uri="{FF2B5EF4-FFF2-40B4-BE49-F238E27FC236}">
                  <a16:creationId xmlns:a16="http://schemas.microsoft.com/office/drawing/2014/main" id="{4E3352AF-9344-B44B-891D-9121732B6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9" name="Text Box 55">
              <a:extLst>
                <a:ext uri="{FF2B5EF4-FFF2-40B4-BE49-F238E27FC236}">
                  <a16:creationId xmlns:a16="http://schemas.microsoft.com/office/drawing/2014/main" id="{D0295428-4C08-E241-9D59-7D9C23A04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" y="1501"/>
              <a:ext cx="214" cy="1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200">
                  <a:solidFill>
                    <a:schemeClr val="tx1"/>
                  </a:solidFill>
                  <a:latin typeface="Calibri" panose="020F0502020204030204" pitchFamily="34" charset="0"/>
                </a:rPr>
                <a:t>CT</a:t>
              </a:r>
            </a:p>
          </p:txBody>
        </p:sp>
      </p:grpSp>
      <p:sp>
        <p:nvSpPr>
          <p:cNvPr id="36896" name="Rectangle 64">
            <a:extLst>
              <a:ext uri="{FF2B5EF4-FFF2-40B4-BE49-F238E27FC236}">
                <a16:creationId xmlns:a16="http://schemas.microsoft.com/office/drawing/2014/main" id="{62470EB3-EFCD-524C-8158-24A70B0CE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649446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C9A86D77-7E8E-F349-BE47-33EAA4277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49446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DF</a:t>
            </a:r>
          </a:p>
        </p:txBody>
      </p:sp>
      <p:sp>
        <p:nvSpPr>
          <p:cNvPr id="36898" name="Rectangle 66">
            <a:extLst>
              <a:ext uri="{FF2B5EF4-FFF2-40B4-BE49-F238E27FC236}">
                <a16:creationId xmlns:a16="http://schemas.microsoft.com/office/drawing/2014/main" id="{05D0D9DA-AB06-7B46-986A-1749FD73E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649446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C2</a:t>
            </a:r>
          </a:p>
        </p:txBody>
      </p:sp>
      <p:sp>
        <p:nvSpPr>
          <p:cNvPr id="36899" name="Rectangle 67">
            <a:extLst>
              <a:ext uri="{FF2B5EF4-FFF2-40B4-BE49-F238E27FC236}">
                <a16:creationId xmlns:a16="http://schemas.microsoft.com/office/drawing/2014/main" id="{9758FF70-93CC-2249-BB5D-BF4E2D2DB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6494463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7F3AB60D-702A-DB43-8A6A-68438657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649446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01" name="Rectangle 69">
            <a:extLst>
              <a:ext uri="{FF2B5EF4-FFF2-40B4-BE49-F238E27FC236}">
                <a16:creationId xmlns:a16="http://schemas.microsoft.com/office/drawing/2014/main" id="{7487F8E7-9C1E-AC47-9A4C-9AAA5B6E2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649446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36902" name="Rectangle 70">
            <a:extLst>
              <a:ext uri="{FF2B5EF4-FFF2-40B4-BE49-F238E27FC236}">
                <a16:creationId xmlns:a16="http://schemas.microsoft.com/office/drawing/2014/main" id="{44C4990E-05CA-3E40-909B-3F1E69156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49446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7" name="Rectangle 78">
            <a:extLst>
              <a:ext uri="{FF2B5EF4-FFF2-40B4-BE49-F238E27FC236}">
                <a16:creationId xmlns:a16="http://schemas.microsoft.com/office/drawing/2014/main" id="{D9FBA1D3-DE40-C84A-8795-115CCD3CE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62134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04" name="Rectangle 79">
            <a:extLst>
              <a:ext uri="{FF2B5EF4-FFF2-40B4-BE49-F238E27FC236}">
                <a16:creationId xmlns:a16="http://schemas.microsoft.com/office/drawing/2014/main" id="{F8A15005-0E0C-6849-B928-ACDB49950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2134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05" name="Rectangle 80">
            <a:extLst>
              <a:ext uri="{FF2B5EF4-FFF2-40B4-BE49-F238E27FC236}">
                <a16:creationId xmlns:a16="http://schemas.microsoft.com/office/drawing/2014/main" id="{785E7650-7BE5-9442-B70F-BF41786E5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62134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06" name="Rectangle 81">
            <a:extLst>
              <a:ext uri="{FF2B5EF4-FFF2-40B4-BE49-F238E27FC236}">
                <a16:creationId xmlns:a16="http://schemas.microsoft.com/office/drawing/2014/main" id="{2AD8A873-FC40-9346-868D-82B31C421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621347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07" name="Rectangle 82">
            <a:extLst>
              <a:ext uri="{FF2B5EF4-FFF2-40B4-BE49-F238E27FC236}">
                <a16:creationId xmlns:a16="http://schemas.microsoft.com/office/drawing/2014/main" id="{10522B01-8A8A-C34E-9A81-76D374D50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62134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6908" name="Rectangle 83">
            <a:extLst>
              <a:ext uri="{FF2B5EF4-FFF2-40B4-BE49-F238E27FC236}">
                <a16:creationId xmlns:a16="http://schemas.microsoft.com/office/drawing/2014/main" id="{D64DD2F8-6217-AB45-8FEF-A533F24C5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62134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36909" name="Rectangle 84">
            <a:extLst>
              <a:ext uri="{FF2B5EF4-FFF2-40B4-BE49-F238E27FC236}">
                <a16:creationId xmlns:a16="http://schemas.microsoft.com/office/drawing/2014/main" id="{BA10CDCD-846A-8E43-99AE-A540A21EE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134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6910" name="Rectangle 92">
            <a:extLst>
              <a:ext uri="{FF2B5EF4-FFF2-40B4-BE49-F238E27FC236}">
                <a16:creationId xmlns:a16="http://schemas.microsoft.com/office/drawing/2014/main" id="{F53D593D-93E9-A648-8913-628968F7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593248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1D</a:t>
            </a:r>
          </a:p>
        </p:txBody>
      </p:sp>
      <p:sp>
        <p:nvSpPr>
          <p:cNvPr id="36911" name="Rectangle 93">
            <a:extLst>
              <a:ext uri="{FF2B5EF4-FFF2-40B4-BE49-F238E27FC236}">
                <a16:creationId xmlns:a16="http://schemas.microsoft.com/office/drawing/2014/main" id="{1A1E6E05-C640-4948-98F5-304D7246D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593248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F0</a:t>
            </a:r>
          </a:p>
        </p:txBody>
      </p:sp>
      <p:sp>
        <p:nvSpPr>
          <p:cNvPr id="36912" name="Rectangle 94">
            <a:extLst>
              <a:ext uri="{FF2B5EF4-FFF2-40B4-BE49-F238E27FC236}">
                <a16:creationId xmlns:a16="http://schemas.microsoft.com/office/drawing/2014/main" id="{0563D8CF-C587-B64F-A48F-2387A179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93248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72</a:t>
            </a:r>
          </a:p>
        </p:txBody>
      </p:sp>
      <p:sp>
        <p:nvSpPr>
          <p:cNvPr id="36913" name="Rectangle 95">
            <a:extLst>
              <a:ext uri="{FF2B5EF4-FFF2-40B4-BE49-F238E27FC236}">
                <a16:creationId xmlns:a16="http://schemas.microsoft.com/office/drawing/2014/main" id="{42AEE224-9290-624C-B7E6-6265C327C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5932488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36</a:t>
            </a:r>
          </a:p>
        </p:txBody>
      </p:sp>
      <p:sp>
        <p:nvSpPr>
          <p:cNvPr id="36914" name="Rectangle 96">
            <a:extLst>
              <a:ext uri="{FF2B5EF4-FFF2-40B4-BE49-F238E27FC236}">
                <a16:creationId xmlns:a16="http://schemas.microsoft.com/office/drawing/2014/main" id="{DE441EEB-FD1B-5945-9333-B1EFDA6B5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593248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15" name="Rectangle 97">
            <a:extLst>
              <a:ext uri="{FF2B5EF4-FFF2-40B4-BE49-F238E27FC236}">
                <a16:creationId xmlns:a16="http://schemas.microsoft.com/office/drawing/2014/main" id="{E42D1311-F025-AD49-B25D-07D2579E8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593248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0D</a:t>
            </a:r>
          </a:p>
        </p:txBody>
      </p:sp>
      <p:sp>
        <p:nvSpPr>
          <p:cNvPr id="36916" name="Rectangle 98">
            <a:extLst>
              <a:ext uri="{FF2B5EF4-FFF2-40B4-BE49-F238E27FC236}">
                <a16:creationId xmlns:a16="http://schemas.microsoft.com/office/drawing/2014/main" id="{4BB6A170-7BCD-A548-A474-45FD293AE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93248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6917" name="Rectangle 106">
            <a:extLst>
              <a:ext uri="{FF2B5EF4-FFF2-40B4-BE49-F238E27FC236}">
                <a16:creationId xmlns:a16="http://schemas.microsoft.com/office/drawing/2014/main" id="{BADC4F37-1104-3F4A-B356-4D2C5C014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5626100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09</a:t>
            </a:r>
          </a:p>
        </p:txBody>
      </p:sp>
      <p:sp>
        <p:nvSpPr>
          <p:cNvPr id="36918" name="Rectangle 107">
            <a:extLst>
              <a:ext uri="{FF2B5EF4-FFF2-40B4-BE49-F238E27FC236}">
                <a16:creationId xmlns:a16="http://schemas.microsoft.com/office/drawing/2014/main" id="{2DE18620-26F3-9742-969B-9C77FEF04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5626100"/>
            <a:ext cx="6191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8F</a:t>
            </a:r>
          </a:p>
        </p:txBody>
      </p:sp>
      <p:sp>
        <p:nvSpPr>
          <p:cNvPr id="36919" name="Rectangle 108">
            <a:extLst>
              <a:ext uri="{FF2B5EF4-FFF2-40B4-BE49-F238E27FC236}">
                <a16:creationId xmlns:a16="http://schemas.microsoft.com/office/drawing/2014/main" id="{EBF15738-FBD0-6043-B6BA-5372D5B44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626100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6D</a:t>
            </a:r>
          </a:p>
        </p:txBody>
      </p:sp>
      <p:sp>
        <p:nvSpPr>
          <p:cNvPr id="36920" name="Rectangle 109">
            <a:extLst>
              <a:ext uri="{FF2B5EF4-FFF2-40B4-BE49-F238E27FC236}">
                <a16:creationId xmlns:a16="http://schemas.microsoft.com/office/drawing/2014/main" id="{BB5E1129-C982-C147-B27B-C4474131C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5626100"/>
            <a:ext cx="6223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43</a:t>
            </a:r>
          </a:p>
        </p:txBody>
      </p:sp>
      <p:sp>
        <p:nvSpPr>
          <p:cNvPr id="36921" name="Rectangle 110">
            <a:extLst>
              <a:ext uri="{FF2B5EF4-FFF2-40B4-BE49-F238E27FC236}">
                <a16:creationId xmlns:a16="http://schemas.microsoft.com/office/drawing/2014/main" id="{BB7152BE-D0FC-7D49-B3DE-1B41193F9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5626100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22" name="Rectangle 111">
            <a:extLst>
              <a:ext uri="{FF2B5EF4-FFF2-40B4-BE49-F238E27FC236}">
                <a16:creationId xmlns:a16="http://schemas.microsoft.com/office/drawing/2014/main" id="{7AA7228A-ECA3-0F4B-9149-5861C84D4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5626100"/>
            <a:ext cx="6191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32</a:t>
            </a:r>
          </a:p>
        </p:txBody>
      </p:sp>
      <p:sp>
        <p:nvSpPr>
          <p:cNvPr id="36923" name="Rectangle 112">
            <a:extLst>
              <a:ext uri="{FF2B5EF4-FFF2-40B4-BE49-F238E27FC236}">
                <a16:creationId xmlns:a16="http://schemas.microsoft.com/office/drawing/2014/main" id="{94B93C1C-9972-F644-8492-6415996AE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26100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6924" name="Rectangle 120">
            <a:extLst>
              <a:ext uri="{FF2B5EF4-FFF2-40B4-BE49-F238E27FC236}">
                <a16:creationId xmlns:a16="http://schemas.microsoft.com/office/drawing/2014/main" id="{E805817A-6B54-514A-A330-D637EE64D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534511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25" name="Rectangle 121">
            <a:extLst>
              <a:ext uri="{FF2B5EF4-FFF2-40B4-BE49-F238E27FC236}">
                <a16:creationId xmlns:a16="http://schemas.microsoft.com/office/drawing/2014/main" id="{C18FE800-D4DF-7946-92D3-1F2B02F3A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534511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26" name="Rectangle 122">
            <a:extLst>
              <a:ext uri="{FF2B5EF4-FFF2-40B4-BE49-F238E27FC236}">
                <a16:creationId xmlns:a16="http://schemas.microsoft.com/office/drawing/2014/main" id="{DDF36DC6-2200-FD40-83A7-0EB301E43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34511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27" name="Rectangle 123">
            <a:extLst>
              <a:ext uri="{FF2B5EF4-FFF2-40B4-BE49-F238E27FC236}">
                <a16:creationId xmlns:a16="http://schemas.microsoft.com/office/drawing/2014/main" id="{95810FDF-3860-0B45-936F-E64D83976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5345113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28" name="Rectangle 124">
            <a:extLst>
              <a:ext uri="{FF2B5EF4-FFF2-40B4-BE49-F238E27FC236}">
                <a16:creationId xmlns:a16="http://schemas.microsoft.com/office/drawing/2014/main" id="{A8BD3166-3AEA-5544-A314-E18D46279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534511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6929" name="Rectangle 125">
            <a:extLst>
              <a:ext uri="{FF2B5EF4-FFF2-40B4-BE49-F238E27FC236}">
                <a16:creationId xmlns:a16="http://schemas.microsoft.com/office/drawing/2014/main" id="{725C47D6-096B-9347-832C-2C42CDAAB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534511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36</a:t>
            </a:r>
          </a:p>
        </p:txBody>
      </p:sp>
      <p:sp>
        <p:nvSpPr>
          <p:cNvPr id="36930" name="Rectangle 126">
            <a:extLst>
              <a:ext uri="{FF2B5EF4-FFF2-40B4-BE49-F238E27FC236}">
                <a16:creationId xmlns:a16="http://schemas.microsoft.com/office/drawing/2014/main" id="{033EE54A-DEE8-4347-80AE-9C586EEA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34511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6931" name="Rectangle 134">
            <a:extLst>
              <a:ext uri="{FF2B5EF4-FFF2-40B4-BE49-F238E27FC236}">
                <a16:creationId xmlns:a16="http://schemas.microsoft.com/office/drawing/2014/main" id="{D47C4711-A5B7-A145-9873-53525529D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50641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08</a:t>
            </a:r>
          </a:p>
        </p:txBody>
      </p:sp>
      <p:sp>
        <p:nvSpPr>
          <p:cNvPr id="36932" name="Rectangle 135">
            <a:extLst>
              <a:ext uri="{FF2B5EF4-FFF2-40B4-BE49-F238E27FC236}">
                <a16:creationId xmlns:a16="http://schemas.microsoft.com/office/drawing/2014/main" id="{C888CA78-B5EE-044A-B126-42C01EAAA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50641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04</a:t>
            </a:r>
          </a:p>
        </p:txBody>
      </p:sp>
      <p:sp>
        <p:nvSpPr>
          <p:cNvPr id="36933" name="Rectangle 136">
            <a:extLst>
              <a:ext uri="{FF2B5EF4-FFF2-40B4-BE49-F238E27FC236}">
                <a16:creationId xmlns:a16="http://schemas.microsoft.com/office/drawing/2014/main" id="{4DD748AE-CE51-3E47-AC14-BD28C3EF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50641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6934" name="Rectangle 137">
            <a:extLst>
              <a:ext uri="{FF2B5EF4-FFF2-40B4-BE49-F238E27FC236}">
                <a16:creationId xmlns:a16="http://schemas.microsoft.com/office/drawing/2014/main" id="{C3FDB1AE-C9CE-584D-8A2F-96A9CA42A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506412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36935" name="Rectangle 138">
            <a:extLst>
              <a:ext uri="{FF2B5EF4-FFF2-40B4-BE49-F238E27FC236}">
                <a16:creationId xmlns:a16="http://schemas.microsoft.com/office/drawing/2014/main" id="{0504F1BD-547B-BA49-B0E9-FCAAB32D1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50641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36" name="Rectangle 139">
            <a:extLst>
              <a:ext uri="{FF2B5EF4-FFF2-40B4-BE49-F238E27FC236}">
                <a16:creationId xmlns:a16="http://schemas.microsoft.com/office/drawing/2014/main" id="{75FE48AF-523E-A048-AE0D-D33B2A7B5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50641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1B</a:t>
            </a:r>
          </a:p>
        </p:txBody>
      </p:sp>
      <p:sp>
        <p:nvSpPr>
          <p:cNvPr id="36937" name="Rectangle 140">
            <a:extLst>
              <a:ext uri="{FF2B5EF4-FFF2-40B4-BE49-F238E27FC236}">
                <a16:creationId xmlns:a16="http://schemas.microsoft.com/office/drawing/2014/main" id="{A581C716-A9F7-3D42-8404-D2550A87F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0641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6938" name="Rectangle 148">
            <a:extLst>
              <a:ext uri="{FF2B5EF4-FFF2-40B4-BE49-F238E27FC236}">
                <a16:creationId xmlns:a16="http://schemas.microsoft.com/office/drawing/2014/main" id="{EFB591B3-81A3-044D-A788-CB3773FC9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78313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39" name="Rectangle 149">
            <a:extLst>
              <a:ext uri="{FF2B5EF4-FFF2-40B4-BE49-F238E27FC236}">
                <a16:creationId xmlns:a16="http://schemas.microsoft.com/office/drawing/2014/main" id="{770CF03E-6F35-0949-8FED-8A405A0BB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478313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40" name="Rectangle 150">
            <a:extLst>
              <a:ext uri="{FF2B5EF4-FFF2-40B4-BE49-F238E27FC236}">
                <a16:creationId xmlns:a16="http://schemas.microsoft.com/office/drawing/2014/main" id="{468DFD72-D859-C347-BFDF-F74160E4A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78313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41" name="Rectangle 151">
            <a:extLst>
              <a:ext uri="{FF2B5EF4-FFF2-40B4-BE49-F238E27FC236}">
                <a16:creationId xmlns:a16="http://schemas.microsoft.com/office/drawing/2014/main" id="{DA9E3475-5316-914F-8CA1-CAFC4E006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4783138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42" name="Rectangle 152">
            <a:extLst>
              <a:ext uri="{FF2B5EF4-FFF2-40B4-BE49-F238E27FC236}">
                <a16:creationId xmlns:a16="http://schemas.microsoft.com/office/drawing/2014/main" id="{C3D69ACC-6EF4-ED41-8CD1-81B9FEA1C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478313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6943" name="Rectangle 153">
            <a:extLst>
              <a:ext uri="{FF2B5EF4-FFF2-40B4-BE49-F238E27FC236}">
                <a16:creationId xmlns:a16="http://schemas.microsoft.com/office/drawing/2014/main" id="{25E1FECF-89E2-8543-85DE-047324B07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478313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36944" name="Rectangle 154">
            <a:extLst>
              <a:ext uri="{FF2B5EF4-FFF2-40B4-BE49-F238E27FC236}">
                <a16:creationId xmlns:a16="http://schemas.microsoft.com/office/drawing/2014/main" id="{3C6986F9-256A-5444-B78D-1F076F04F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78313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45" name="Rectangle 162">
            <a:extLst>
              <a:ext uri="{FF2B5EF4-FFF2-40B4-BE49-F238E27FC236}">
                <a16:creationId xmlns:a16="http://schemas.microsoft.com/office/drawing/2014/main" id="{90DF0BCB-E5DE-B647-ADB5-F3FFA9303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5021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6946" name="Rectangle 163">
            <a:extLst>
              <a:ext uri="{FF2B5EF4-FFF2-40B4-BE49-F238E27FC236}">
                <a16:creationId xmlns:a16="http://schemas.microsoft.com/office/drawing/2014/main" id="{DD5475F1-4A79-0643-8D20-D8E1DB8D1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45021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36947" name="Rectangle 164">
            <a:extLst>
              <a:ext uri="{FF2B5EF4-FFF2-40B4-BE49-F238E27FC236}">
                <a16:creationId xmlns:a16="http://schemas.microsoft.com/office/drawing/2014/main" id="{7ADFCF03-9BE2-C142-BBC6-0A868DB8B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5021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6948" name="Rectangle 165">
            <a:extLst>
              <a:ext uri="{FF2B5EF4-FFF2-40B4-BE49-F238E27FC236}">
                <a16:creationId xmlns:a16="http://schemas.microsoft.com/office/drawing/2014/main" id="{B22584A1-0F15-EB45-8C68-BCF6FA176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450215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99</a:t>
            </a:r>
          </a:p>
        </p:txBody>
      </p:sp>
      <p:sp>
        <p:nvSpPr>
          <p:cNvPr id="36949" name="Rectangle 166">
            <a:extLst>
              <a:ext uri="{FF2B5EF4-FFF2-40B4-BE49-F238E27FC236}">
                <a16:creationId xmlns:a16="http://schemas.microsoft.com/office/drawing/2014/main" id="{67E9D396-FB11-1341-9335-6169BEF0F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45021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50" name="Rectangle 167">
            <a:extLst>
              <a:ext uri="{FF2B5EF4-FFF2-40B4-BE49-F238E27FC236}">
                <a16:creationId xmlns:a16="http://schemas.microsoft.com/office/drawing/2014/main" id="{7C06217A-347A-E44A-807F-B9185C06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45021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36951" name="Rectangle 168">
            <a:extLst>
              <a:ext uri="{FF2B5EF4-FFF2-40B4-BE49-F238E27FC236}">
                <a16:creationId xmlns:a16="http://schemas.microsoft.com/office/drawing/2014/main" id="{5083E729-6AF8-E849-8CD1-8A9476ECA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021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040" name="Rectangle 176">
            <a:extLst>
              <a:ext uri="{FF2B5EF4-FFF2-40B4-BE49-F238E27FC236}">
                <a16:creationId xmlns:a16="http://schemas.microsoft.com/office/drawing/2014/main" id="{E45C5C18-1DCD-8843-BB11-C3DFE84DE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221163"/>
            <a:ext cx="620712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B3</a:t>
            </a:r>
          </a:p>
        </p:txBody>
      </p:sp>
      <p:sp>
        <p:nvSpPr>
          <p:cNvPr id="37041" name="Rectangle 177">
            <a:extLst>
              <a:ext uri="{FF2B5EF4-FFF2-40B4-BE49-F238E27FC236}">
                <a16:creationId xmlns:a16="http://schemas.microsoft.com/office/drawing/2014/main" id="{FDC6E4BE-75F9-BB4B-9D15-8193A3933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4221163"/>
            <a:ext cx="619125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B2</a:t>
            </a:r>
          </a:p>
        </p:txBody>
      </p:sp>
      <p:sp>
        <p:nvSpPr>
          <p:cNvPr id="37042" name="Rectangle 178">
            <a:extLst>
              <a:ext uri="{FF2B5EF4-FFF2-40B4-BE49-F238E27FC236}">
                <a16:creationId xmlns:a16="http://schemas.microsoft.com/office/drawing/2014/main" id="{E358F4AF-CDF7-624B-ABC2-CDD6F844B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221163"/>
            <a:ext cx="620713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B1</a:t>
            </a:r>
          </a:p>
        </p:txBody>
      </p:sp>
      <p:sp>
        <p:nvSpPr>
          <p:cNvPr id="37043" name="Rectangle 179">
            <a:extLst>
              <a:ext uri="{FF2B5EF4-FFF2-40B4-BE49-F238E27FC236}">
                <a16:creationId xmlns:a16="http://schemas.microsoft.com/office/drawing/2014/main" id="{BDC1C466-0A4A-3F49-A73C-DF571EFE8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4221163"/>
            <a:ext cx="622300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B0</a:t>
            </a:r>
          </a:p>
        </p:txBody>
      </p:sp>
      <p:sp>
        <p:nvSpPr>
          <p:cNvPr id="37044" name="Rectangle 180">
            <a:extLst>
              <a:ext uri="{FF2B5EF4-FFF2-40B4-BE49-F238E27FC236}">
                <a16:creationId xmlns:a16="http://schemas.microsoft.com/office/drawing/2014/main" id="{60F8E453-600A-464A-BDF4-EDF372503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4221163"/>
            <a:ext cx="620712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37045" name="Rectangle 181">
            <a:extLst>
              <a:ext uri="{FF2B5EF4-FFF2-40B4-BE49-F238E27FC236}">
                <a16:creationId xmlns:a16="http://schemas.microsoft.com/office/drawing/2014/main" id="{A88C66F6-306D-1841-8791-C659AEE2F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4221163"/>
            <a:ext cx="619125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37046" name="Rectangle 182">
            <a:extLst>
              <a:ext uri="{FF2B5EF4-FFF2-40B4-BE49-F238E27FC236}">
                <a16:creationId xmlns:a16="http://schemas.microsoft.com/office/drawing/2014/main" id="{0CDC22DE-F770-E146-834D-BA138A1A6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21163"/>
            <a:ext cx="620713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 err="1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Idx</a:t>
            </a:r>
            <a:endParaRPr lang="en-GB" sz="1100" i="1" dirty="0">
              <a:solidFill>
                <a:srgbClr val="990000"/>
              </a:solidFill>
              <a:latin typeface="Calibri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959" name="Line 183">
            <a:extLst>
              <a:ext uri="{FF2B5EF4-FFF2-40B4-BE49-F238E27FC236}">
                <a16:creationId xmlns:a16="http://schemas.microsoft.com/office/drawing/2014/main" id="{5EF8F4C4-FB99-A24C-8E46-D692DE7F7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50215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0" name="Line 184">
            <a:extLst>
              <a:ext uri="{FF2B5EF4-FFF2-40B4-BE49-F238E27FC236}">
                <a16:creationId xmlns:a16="http://schemas.microsoft.com/office/drawing/2014/main" id="{D731D995-13D6-FD4C-9CDA-71218D153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783138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1" name="Line 185">
            <a:extLst>
              <a:ext uri="{FF2B5EF4-FFF2-40B4-BE49-F238E27FC236}">
                <a16:creationId xmlns:a16="http://schemas.microsoft.com/office/drawing/2014/main" id="{9788271A-B306-B74A-A737-48682C6A8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06412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2" name="Line 186">
            <a:extLst>
              <a:ext uri="{FF2B5EF4-FFF2-40B4-BE49-F238E27FC236}">
                <a16:creationId xmlns:a16="http://schemas.microsoft.com/office/drawing/2014/main" id="{14E887D7-B47F-8F4C-A7DD-14679D194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45113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3" name="Line 187">
            <a:extLst>
              <a:ext uri="{FF2B5EF4-FFF2-40B4-BE49-F238E27FC236}">
                <a16:creationId xmlns:a16="http://schemas.microsoft.com/office/drawing/2014/main" id="{2CBF0F8A-A787-6943-B973-E01901103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6292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4" name="Line 188">
            <a:extLst>
              <a:ext uri="{FF2B5EF4-FFF2-40B4-BE49-F238E27FC236}">
                <a16:creationId xmlns:a16="http://schemas.microsoft.com/office/drawing/2014/main" id="{45AAAA5E-8EF5-C74D-9A8D-F8743885E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932488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5" name="Line 189">
            <a:extLst>
              <a:ext uri="{FF2B5EF4-FFF2-40B4-BE49-F238E27FC236}">
                <a16:creationId xmlns:a16="http://schemas.microsoft.com/office/drawing/2014/main" id="{D1164481-7696-6E4D-ADDD-8497DAB13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2134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" name="Line 190">
            <a:extLst>
              <a:ext uri="{FF2B5EF4-FFF2-40B4-BE49-F238E27FC236}">
                <a16:creationId xmlns:a16="http://schemas.microsoft.com/office/drawing/2014/main" id="{DEBEE7F3-0E1C-C14C-965F-67A68AD7F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494463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" name="Line 191">
            <a:extLst>
              <a:ext uri="{FF2B5EF4-FFF2-40B4-BE49-F238E27FC236}">
                <a16:creationId xmlns:a16="http://schemas.microsoft.com/office/drawing/2014/main" id="{841A48C0-E820-E147-ADA7-4FF0DED5B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" name="Line 192">
            <a:extLst>
              <a:ext uri="{FF2B5EF4-FFF2-40B4-BE49-F238E27FC236}">
                <a16:creationId xmlns:a16="http://schemas.microsoft.com/office/drawing/2014/main" id="{6385BFD8-7261-D54D-A803-39C2F9DCE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2238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" name="Line 193">
            <a:extLst>
              <a:ext uri="{FF2B5EF4-FFF2-40B4-BE49-F238E27FC236}">
                <a16:creationId xmlns:a16="http://schemas.microsoft.com/office/drawing/2014/main" id="{401748D9-4AE0-B54D-A93B-D36FF9808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2950" y="4221163"/>
            <a:ext cx="1588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0" name="Line 194">
            <a:extLst>
              <a:ext uri="{FF2B5EF4-FFF2-40B4-BE49-F238E27FC236}">
                <a16:creationId xmlns:a16="http://schemas.microsoft.com/office/drawing/2014/main" id="{28353234-8F1E-874A-AF26-66FFC06F9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5250" y="4221163"/>
            <a:ext cx="1588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1" name="Line 195">
            <a:extLst>
              <a:ext uri="{FF2B5EF4-FFF2-40B4-BE49-F238E27FC236}">
                <a16:creationId xmlns:a16="http://schemas.microsoft.com/office/drawing/2014/main" id="{FE34CC0C-6AC2-4648-8A85-59C3C5900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5963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2" name="Line 196">
            <a:extLst>
              <a:ext uri="{FF2B5EF4-FFF2-40B4-BE49-F238E27FC236}">
                <a16:creationId xmlns:a16="http://schemas.microsoft.com/office/drawing/2014/main" id="{F1EDF58D-1414-A440-A51C-CA7937070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088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3" name="Line 203">
            <a:extLst>
              <a:ext uri="{FF2B5EF4-FFF2-40B4-BE49-F238E27FC236}">
                <a16:creationId xmlns:a16="http://schemas.microsoft.com/office/drawing/2014/main" id="{72472A45-6E31-AC42-A519-FB2745FF7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221163"/>
            <a:ext cx="1588" cy="25542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4" name="Line 205">
            <a:extLst>
              <a:ext uri="{FF2B5EF4-FFF2-40B4-BE49-F238E27FC236}">
                <a16:creationId xmlns:a16="http://schemas.microsoft.com/office/drawing/2014/main" id="{245E7277-C444-234F-B1FE-A65C8F5AF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221163"/>
            <a:ext cx="4324350" cy="15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5" name="Line 207">
            <a:extLst>
              <a:ext uri="{FF2B5EF4-FFF2-40B4-BE49-F238E27FC236}">
                <a16:creationId xmlns:a16="http://schemas.microsoft.com/office/drawing/2014/main" id="{99C9249E-31F2-A549-9B67-0818C30E5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775450"/>
            <a:ext cx="432435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6" name="Line 203">
            <a:extLst>
              <a:ext uri="{FF2B5EF4-FFF2-40B4-BE49-F238E27FC236}">
                <a16:creationId xmlns:a16="http://schemas.microsoft.com/office/drawing/2014/main" id="{17BC6E7D-E572-4A45-BC32-3E69008A5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7863" y="4227513"/>
            <a:ext cx="1587" cy="25542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7" name="Rectangle 57">
            <a:extLst>
              <a:ext uri="{FF2B5EF4-FFF2-40B4-BE49-F238E27FC236}">
                <a16:creationId xmlns:a16="http://schemas.microsoft.com/office/drawing/2014/main" id="{1039528D-94CF-C54E-A615-555C91E63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649446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78" name="Rectangle 58">
            <a:extLst>
              <a:ext uri="{FF2B5EF4-FFF2-40B4-BE49-F238E27FC236}">
                <a16:creationId xmlns:a16="http://schemas.microsoft.com/office/drawing/2014/main" id="{556CC0F9-F64E-6945-AC22-0DF6771EB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649446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79" name="Rectangle 59">
            <a:extLst>
              <a:ext uri="{FF2B5EF4-FFF2-40B4-BE49-F238E27FC236}">
                <a16:creationId xmlns:a16="http://schemas.microsoft.com/office/drawing/2014/main" id="{B7D17209-6AC3-844A-B560-4B03F494A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649446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80" name="Rectangle 60">
            <a:extLst>
              <a:ext uri="{FF2B5EF4-FFF2-40B4-BE49-F238E27FC236}">
                <a16:creationId xmlns:a16="http://schemas.microsoft.com/office/drawing/2014/main" id="{AB1F856E-7080-BC4E-A4CC-55D88EF0E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6494463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81" name="Rectangle 61">
            <a:extLst>
              <a:ext uri="{FF2B5EF4-FFF2-40B4-BE49-F238E27FC236}">
                <a16:creationId xmlns:a16="http://schemas.microsoft.com/office/drawing/2014/main" id="{39A8A856-56AC-F64C-9BBB-31F199BA9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649446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6982" name="Rectangle 62">
            <a:extLst>
              <a:ext uri="{FF2B5EF4-FFF2-40B4-BE49-F238E27FC236}">
                <a16:creationId xmlns:a16="http://schemas.microsoft.com/office/drawing/2014/main" id="{5D621F0A-9E64-8646-A21B-2A218C480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649446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36983" name="Rectangle 63">
            <a:extLst>
              <a:ext uri="{FF2B5EF4-FFF2-40B4-BE49-F238E27FC236}">
                <a16:creationId xmlns:a16="http://schemas.microsoft.com/office/drawing/2014/main" id="{B4BE9485-F4F7-894B-A656-C92195436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49446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36984" name="Rectangle 71">
            <a:extLst>
              <a:ext uri="{FF2B5EF4-FFF2-40B4-BE49-F238E27FC236}">
                <a16:creationId xmlns:a16="http://schemas.microsoft.com/office/drawing/2014/main" id="{AF7E9A66-56FF-934F-9A58-CFF81AF9F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62134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D3</a:t>
            </a:r>
          </a:p>
        </p:txBody>
      </p:sp>
      <p:sp>
        <p:nvSpPr>
          <p:cNvPr id="36985" name="Rectangle 72">
            <a:extLst>
              <a:ext uri="{FF2B5EF4-FFF2-40B4-BE49-F238E27FC236}">
                <a16:creationId xmlns:a16="http://schemas.microsoft.com/office/drawing/2014/main" id="{7617271E-4455-C14E-90BE-10BC51419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62134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1B</a:t>
            </a:r>
          </a:p>
        </p:txBody>
      </p:sp>
      <p:sp>
        <p:nvSpPr>
          <p:cNvPr id="36986" name="Rectangle 73">
            <a:extLst>
              <a:ext uri="{FF2B5EF4-FFF2-40B4-BE49-F238E27FC236}">
                <a16:creationId xmlns:a16="http://schemas.microsoft.com/office/drawing/2014/main" id="{ED45B90A-7C61-FA4B-9F59-5D077676F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62134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36987" name="Rectangle 74">
            <a:extLst>
              <a:ext uri="{FF2B5EF4-FFF2-40B4-BE49-F238E27FC236}">
                <a16:creationId xmlns:a16="http://schemas.microsoft.com/office/drawing/2014/main" id="{0240FDC8-9C75-914C-9FA2-94568C632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621347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83</a:t>
            </a:r>
          </a:p>
        </p:txBody>
      </p:sp>
      <p:sp>
        <p:nvSpPr>
          <p:cNvPr id="36988" name="Rectangle 75">
            <a:extLst>
              <a:ext uri="{FF2B5EF4-FFF2-40B4-BE49-F238E27FC236}">
                <a16:creationId xmlns:a16="http://schemas.microsoft.com/office/drawing/2014/main" id="{6847C832-303A-CE44-A6A2-8800F54CE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621347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89" name="Rectangle 76">
            <a:extLst>
              <a:ext uri="{FF2B5EF4-FFF2-40B4-BE49-F238E27FC236}">
                <a16:creationId xmlns:a16="http://schemas.microsoft.com/office/drawing/2014/main" id="{95B41490-DC45-B842-AF16-0B09306B3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621347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6990" name="Rectangle 77">
            <a:extLst>
              <a:ext uri="{FF2B5EF4-FFF2-40B4-BE49-F238E27FC236}">
                <a16:creationId xmlns:a16="http://schemas.microsoft.com/office/drawing/2014/main" id="{F4A6B7FC-3407-3F4E-91C6-2F6F52894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1347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36991" name="Rectangle 85">
            <a:extLst>
              <a:ext uri="{FF2B5EF4-FFF2-40B4-BE49-F238E27FC236}">
                <a16:creationId xmlns:a16="http://schemas.microsoft.com/office/drawing/2014/main" id="{37F862D9-AA46-4E4D-95BB-F0227E16E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593248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36992" name="Rectangle 86">
            <a:extLst>
              <a:ext uri="{FF2B5EF4-FFF2-40B4-BE49-F238E27FC236}">
                <a16:creationId xmlns:a16="http://schemas.microsoft.com/office/drawing/2014/main" id="{268690A5-5A6B-2A47-A32E-88FE8DE68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593248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34</a:t>
            </a:r>
          </a:p>
        </p:txBody>
      </p:sp>
      <p:sp>
        <p:nvSpPr>
          <p:cNvPr id="36993" name="Rectangle 87">
            <a:extLst>
              <a:ext uri="{FF2B5EF4-FFF2-40B4-BE49-F238E27FC236}">
                <a16:creationId xmlns:a16="http://schemas.microsoft.com/office/drawing/2014/main" id="{6CBD011E-30A8-F34F-964A-390236B28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593248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96</a:t>
            </a:r>
          </a:p>
        </p:txBody>
      </p:sp>
      <p:sp>
        <p:nvSpPr>
          <p:cNvPr id="36994" name="Rectangle 88">
            <a:extLst>
              <a:ext uri="{FF2B5EF4-FFF2-40B4-BE49-F238E27FC236}">
                <a16:creationId xmlns:a16="http://schemas.microsoft.com/office/drawing/2014/main" id="{4BDA4B6B-2BDC-0D47-8A80-3853746EE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5932488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04</a:t>
            </a:r>
          </a:p>
        </p:txBody>
      </p:sp>
      <p:sp>
        <p:nvSpPr>
          <p:cNvPr id="36995" name="Rectangle 89">
            <a:extLst>
              <a:ext uri="{FF2B5EF4-FFF2-40B4-BE49-F238E27FC236}">
                <a16:creationId xmlns:a16="http://schemas.microsoft.com/office/drawing/2014/main" id="{F7791E4A-5798-CC43-A140-4F8435316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593248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6996" name="Rectangle 90">
            <a:extLst>
              <a:ext uri="{FF2B5EF4-FFF2-40B4-BE49-F238E27FC236}">
                <a16:creationId xmlns:a16="http://schemas.microsoft.com/office/drawing/2014/main" id="{D8012346-1614-5A4E-975B-F145BD83C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593248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36997" name="Rectangle 91">
            <a:extLst>
              <a:ext uri="{FF2B5EF4-FFF2-40B4-BE49-F238E27FC236}">
                <a16:creationId xmlns:a16="http://schemas.microsoft.com/office/drawing/2014/main" id="{F2557507-F49B-F947-9F3E-5CB3EC4FE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93248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36998" name="Rectangle 99">
            <a:extLst>
              <a:ext uri="{FF2B5EF4-FFF2-40B4-BE49-F238E27FC236}">
                <a16:creationId xmlns:a16="http://schemas.microsoft.com/office/drawing/2014/main" id="{37380FF0-3986-E349-8879-E8F319E91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5626100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6999" name="Rectangle 100">
            <a:extLst>
              <a:ext uri="{FF2B5EF4-FFF2-40B4-BE49-F238E27FC236}">
                <a16:creationId xmlns:a16="http://schemas.microsoft.com/office/drawing/2014/main" id="{96FB53B0-F3A6-EA4D-B89E-22ADE5E4C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5626100"/>
            <a:ext cx="6191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0" name="Rectangle 101">
            <a:extLst>
              <a:ext uri="{FF2B5EF4-FFF2-40B4-BE49-F238E27FC236}">
                <a16:creationId xmlns:a16="http://schemas.microsoft.com/office/drawing/2014/main" id="{3F2AF923-4ABA-1B41-8DEB-460BAFE7C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5626100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1" name="Rectangle 102">
            <a:extLst>
              <a:ext uri="{FF2B5EF4-FFF2-40B4-BE49-F238E27FC236}">
                <a16:creationId xmlns:a16="http://schemas.microsoft.com/office/drawing/2014/main" id="{11FBE252-02FF-4748-A828-0547F963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5626100"/>
            <a:ext cx="6223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2" name="Rectangle 103">
            <a:extLst>
              <a:ext uri="{FF2B5EF4-FFF2-40B4-BE49-F238E27FC236}">
                <a16:creationId xmlns:a16="http://schemas.microsoft.com/office/drawing/2014/main" id="{EEB24CF7-47E6-0B42-B403-1CEEC9F35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5626100"/>
            <a:ext cx="620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003" name="Rectangle 104">
            <a:extLst>
              <a:ext uri="{FF2B5EF4-FFF2-40B4-BE49-F238E27FC236}">
                <a16:creationId xmlns:a16="http://schemas.microsoft.com/office/drawing/2014/main" id="{04B0D577-8188-9140-8E6A-219A0D80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5626100"/>
            <a:ext cx="6191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7004" name="Rectangle 105">
            <a:extLst>
              <a:ext uri="{FF2B5EF4-FFF2-40B4-BE49-F238E27FC236}">
                <a16:creationId xmlns:a16="http://schemas.microsoft.com/office/drawing/2014/main" id="{CEC9EC19-ED4F-AF46-994B-E8DCCE971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626100"/>
            <a:ext cx="620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37005" name="Rectangle 113">
            <a:extLst>
              <a:ext uri="{FF2B5EF4-FFF2-40B4-BE49-F238E27FC236}">
                <a16:creationId xmlns:a16="http://schemas.microsoft.com/office/drawing/2014/main" id="{E6BE8B69-42BD-2A45-9049-1C82406FE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534511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6" name="Rectangle 114">
            <a:extLst>
              <a:ext uri="{FF2B5EF4-FFF2-40B4-BE49-F238E27FC236}">
                <a16:creationId xmlns:a16="http://schemas.microsoft.com/office/drawing/2014/main" id="{FBEC2E19-7CB1-ED4F-930E-F51C28E0F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534511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7" name="Rectangle 115">
            <a:extLst>
              <a:ext uri="{FF2B5EF4-FFF2-40B4-BE49-F238E27FC236}">
                <a16:creationId xmlns:a16="http://schemas.microsoft.com/office/drawing/2014/main" id="{7292DE56-6CAA-864B-A3D4-8B3459345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534511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8" name="Rectangle 116">
            <a:extLst>
              <a:ext uri="{FF2B5EF4-FFF2-40B4-BE49-F238E27FC236}">
                <a16:creationId xmlns:a16="http://schemas.microsoft.com/office/drawing/2014/main" id="{BD7FD086-BF68-044B-BA81-44311AD91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5345113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09" name="Rectangle 117">
            <a:extLst>
              <a:ext uri="{FF2B5EF4-FFF2-40B4-BE49-F238E27FC236}">
                <a16:creationId xmlns:a16="http://schemas.microsoft.com/office/drawing/2014/main" id="{C07B8CD9-CD16-254D-90C8-C6B78974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5345113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010" name="Rectangle 118">
            <a:extLst>
              <a:ext uri="{FF2B5EF4-FFF2-40B4-BE49-F238E27FC236}">
                <a16:creationId xmlns:a16="http://schemas.microsoft.com/office/drawing/2014/main" id="{C43CAA65-8C76-C448-80CA-2D407539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5345113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0B</a:t>
            </a:r>
          </a:p>
        </p:txBody>
      </p:sp>
      <p:sp>
        <p:nvSpPr>
          <p:cNvPr id="37011" name="Rectangle 119">
            <a:extLst>
              <a:ext uri="{FF2B5EF4-FFF2-40B4-BE49-F238E27FC236}">
                <a16:creationId xmlns:a16="http://schemas.microsoft.com/office/drawing/2014/main" id="{53B1D5B6-3A61-2144-9034-50201812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345113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B</a:t>
            </a:r>
          </a:p>
        </p:txBody>
      </p:sp>
      <p:sp>
        <p:nvSpPr>
          <p:cNvPr id="37012" name="Rectangle 127">
            <a:extLst>
              <a:ext uri="{FF2B5EF4-FFF2-40B4-BE49-F238E27FC236}">
                <a16:creationId xmlns:a16="http://schemas.microsoft.com/office/drawing/2014/main" id="{B8A40C06-E569-AA47-B5D2-638D72DD7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50641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3B</a:t>
            </a:r>
          </a:p>
        </p:txBody>
      </p:sp>
      <p:sp>
        <p:nvSpPr>
          <p:cNvPr id="37013" name="Rectangle 128">
            <a:extLst>
              <a:ext uri="{FF2B5EF4-FFF2-40B4-BE49-F238E27FC236}">
                <a16:creationId xmlns:a16="http://schemas.microsoft.com/office/drawing/2014/main" id="{932A56B8-C4FF-1045-B91B-11720FD91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50641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DA</a:t>
            </a:r>
          </a:p>
        </p:txBody>
      </p:sp>
      <p:sp>
        <p:nvSpPr>
          <p:cNvPr id="37014" name="Rectangle 129">
            <a:extLst>
              <a:ext uri="{FF2B5EF4-FFF2-40B4-BE49-F238E27FC236}">
                <a16:creationId xmlns:a16="http://schemas.microsoft.com/office/drawing/2014/main" id="{AFECA147-C3F7-3D48-B723-3B8266602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50641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37015" name="Rectangle 130">
            <a:extLst>
              <a:ext uri="{FF2B5EF4-FFF2-40B4-BE49-F238E27FC236}">
                <a16:creationId xmlns:a16="http://schemas.microsoft.com/office/drawing/2014/main" id="{473251DD-79F1-CC4F-83AB-6FD808902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5064125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93</a:t>
            </a:r>
          </a:p>
        </p:txBody>
      </p:sp>
      <p:sp>
        <p:nvSpPr>
          <p:cNvPr id="37016" name="Rectangle 131">
            <a:extLst>
              <a:ext uri="{FF2B5EF4-FFF2-40B4-BE49-F238E27FC236}">
                <a16:creationId xmlns:a16="http://schemas.microsoft.com/office/drawing/2014/main" id="{23BB6675-E20F-4A41-9E18-D2C07AD61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5064125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017" name="Rectangle 132">
            <a:extLst>
              <a:ext uri="{FF2B5EF4-FFF2-40B4-BE49-F238E27FC236}">
                <a16:creationId xmlns:a16="http://schemas.microsoft.com/office/drawing/2014/main" id="{9CAAD6A6-2790-F54F-B5C0-EBB620972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5064125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2D</a:t>
            </a:r>
          </a:p>
        </p:txBody>
      </p:sp>
      <p:sp>
        <p:nvSpPr>
          <p:cNvPr id="37018" name="Rectangle 133">
            <a:extLst>
              <a:ext uri="{FF2B5EF4-FFF2-40B4-BE49-F238E27FC236}">
                <a16:creationId xmlns:a16="http://schemas.microsoft.com/office/drawing/2014/main" id="{6D76B96C-89BC-7241-AD2A-CB8E0CF5C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064125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37019" name="Rectangle 141">
            <a:extLst>
              <a:ext uri="{FF2B5EF4-FFF2-40B4-BE49-F238E27FC236}">
                <a16:creationId xmlns:a16="http://schemas.microsoft.com/office/drawing/2014/main" id="{C14E363E-451F-074E-BACF-403B21BF9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478313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20" name="Rectangle 142">
            <a:extLst>
              <a:ext uri="{FF2B5EF4-FFF2-40B4-BE49-F238E27FC236}">
                <a16:creationId xmlns:a16="http://schemas.microsoft.com/office/drawing/2014/main" id="{7AF67C44-1920-354D-9231-9FC705F37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478313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21" name="Rectangle 143">
            <a:extLst>
              <a:ext uri="{FF2B5EF4-FFF2-40B4-BE49-F238E27FC236}">
                <a16:creationId xmlns:a16="http://schemas.microsoft.com/office/drawing/2014/main" id="{B49D813D-9C67-6A4D-90C2-86336C79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478313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22" name="Rectangle 144">
            <a:extLst>
              <a:ext uri="{FF2B5EF4-FFF2-40B4-BE49-F238E27FC236}">
                <a16:creationId xmlns:a16="http://schemas.microsoft.com/office/drawing/2014/main" id="{2306D3DB-E4CB-6D46-80D7-CCB2D9021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4783138"/>
            <a:ext cx="6223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</a:p>
        </p:txBody>
      </p:sp>
      <p:sp>
        <p:nvSpPr>
          <p:cNvPr id="37023" name="Rectangle 145">
            <a:extLst>
              <a:ext uri="{FF2B5EF4-FFF2-40B4-BE49-F238E27FC236}">
                <a16:creationId xmlns:a16="http://schemas.microsoft.com/office/drawing/2014/main" id="{5CE51B7C-96DF-B74F-A6B5-463FAB7A3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4783138"/>
            <a:ext cx="620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7024" name="Rectangle 146">
            <a:extLst>
              <a:ext uri="{FF2B5EF4-FFF2-40B4-BE49-F238E27FC236}">
                <a16:creationId xmlns:a16="http://schemas.microsoft.com/office/drawing/2014/main" id="{21BB23FE-2297-5148-9324-BA21601BC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4783138"/>
            <a:ext cx="6191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2D</a:t>
            </a:r>
          </a:p>
        </p:txBody>
      </p:sp>
      <p:sp>
        <p:nvSpPr>
          <p:cNvPr id="37025" name="Rectangle 147">
            <a:extLst>
              <a:ext uri="{FF2B5EF4-FFF2-40B4-BE49-F238E27FC236}">
                <a16:creationId xmlns:a16="http://schemas.microsoft.com/office/drawing/2014/main" id="{F330AEF6-3DFC-304C-BF90-0E9D81E94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83138"/>
            <a:ext cx="620713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026" name="Rectangle 155">
            <a:extLst>
              <a:ext uri="{FF2B5EF4-FFF2-40B4-BE49-F238E27FC236}">
                <a16:creationId xmlns:a16="http://schemas.microsoft.com/office/drawing/2014/main" id="{0EB68CFD-06A3-A94D-97E8-E7AFB3ED0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45021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89</a:t>
            </a:r>
          </a:p>
        </p:txBody>
      </p:sp>
      <p:sp>
        <p:nvSpPr>
          <p:cNvPr id="37027" name="Rectangle 156">
            <a:extLst>
              <a:ext uri="{FF2B5EF4-FFF2-40B4-BE49-F238E27FC236}">
                <a16:creationId xmlns:a16="http://schemas.microsoft.com/office/drawing/2014/main" id="{590104DE-5714-CD4D-BC1F-90A4280A5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45021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37028" name="Rectangle 157">
            <a:extLst>
              <a:ext uri="{FF2B5EF4-FFF2-40B4-BE49-F238E27FC236}">
                <a16:creationId xmlns:a16="http://schemas.microsoft.com/office/drawing/2014/main" id="{02ED3B11-FD33-6A4F-8165-390D484CD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45021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37029" name="Rectangle 158">
            <a:extLst>
              <a:ext uri="{FF2B5EF4-FFF2-40B4-BE49-F238E27FC236}">
                <a16:creationId xmlns:a16="http://schemas.microsoft.com/office/drawing/2014/main" id="{A85C055A-50CE-D04A-9776-242FA25AF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4502150"/>
            <a:ext cx="6223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3A</a:t>
            </a:r>
          </a:p>
        </p:txBody>
      </p:sp>
      <p:sp>
        <p:nvSpPr>
          <p:cNvPr id="37030" name="Rectangle 159">
            <a:extLst>
              <a:ext uri="{FF2B5EF4-FFF2-40B4-BE49-F238E27FC236}">
                <a16:creationId xmlns:a16="http://schemas.microsoft.com/office/drawing/2014/main" id="{9E077872-99DA-F444-A27A-F9FA55E1F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4502150"/>
            <a:ext cx="62071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031" name="Rectangle 160">
            <a:extLst>
              <a:ext uri="{FF2B5EF4-FFF2-40B4-BE49-F238E27FC236}">
                <a16:creationId xmlns:a16="http://schemas.microsoft.com/office/drawing/2014/main" id="{FB9C28BF-947B-1B46-9442-DF64BB4F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4502150"/>
            <a:ext cx="6191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37032" name="Rectangle 161">
            <a:extLst>
              <a:ext uri="{FF2B5EF4-FFF2-40B4-BE49-F238E27FC236}">
                <a16:creationId xmlns:a16="http://schemas.microsoft.com/office/drawing/2014/main" id="{19BD95C1-3541-054A-87C1-01519DDD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02150"/>
            <a:ext cx="6207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75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rgbClr val="9900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66" name="Rectangle 169">
            <a:extLst>
              <a:ext uri="{FF2B5EF4-FFF2-40B4-BE49-F238E27FC236}">
                <a16:creationId xmlns:a16="http://schemas.microsoft.com/office/drawing/2014/main" id="{E72618D2-11FB-164B-8E3E-B754558B7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4221163"/>
            <a:ext cx="620712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B3</a:t>
            </a:r>
          </a:p>
        </p:txBody>
      </p:sp>
      <p:sp>
        <p:nvSpPr>
          <p:cNvPr id="267" name="Rectangle 170">
            <a:extLst>
              <a:ext uri="{FF2B5EF4-FFF2-40B4-BE49-F238E27FC236}">
                <a16:creationId xmlns:a16="http://schemas.microsoft.com/office/drawing/2014/main" id="{C31F90F2-F06F-E648-BAC4-570FCD491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4221163"/>
            <a:ext cx="619125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B2</a:t>
            </a:r>
          </a:p>
        </p:txBody>
      </p:sp>
      <p:sp>
        <p:nvSpPr>
          <p:cNvPr id="268" name="Rectangle 171">
            <a:extLst>
              <a:ext uri="{FF2B5EF4-FFF2-40B4-BE49-F238E27FC236}">
                <a16:creationId xmlns:a16="http://schemas.microsoft.com/office/drawing/2014/main" id="{FE7A26A3-B139-7544-B42B-B2A996F35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050" y="4221163"/>
            <a:ext cx="620713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B1</a:t>
            </a:r>
          </a:p>
        </p:txBody>
      </p:sp>
      <p:sp>
        <p:nvSpPr>
          <p:cNvPr id="269" name="Rectangle 172">
            <a:extLst>
              <a:ext uri="{FF2B5EF4-FFF2-40B4-BE49-F238E27FC236}">
                <a16:creationId xmlns:a16="http://schemas.microsoft.com/office/drawing/2014/main" id="{E4075126-31B1-A14C-9A09-6216A3835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4221163"/>
            <a:ext cx="622300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B0</a:t>
            </a:r>
          </a:p>
        </p:txBody>
      </p:sp>
      <p:sp>
        <p:nvSpPr>
          <p:cNvPr id="270" name="Rectangle 173">
            <a:extLst>
              <a:ext uri="{FF2B5EF4-FFF2-40B4-BE49-F238E27FC236}">
                <a16:creationId xmlns:a16="http://schemas.microsoft.com/office/drawing/2014/main" id="{059C51F3-B650-CC48-9044-8AA90A5FF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4221163"/>
            <a:ext cx="620712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Valid</a:t>
            </a:r>
          </a:p>
        </p:txBody>
      </p:sp>
      <p:sp>
        <p:nvSpPr>
          <p:cNvPr id="271" name="Rectangle 174">
            <a:extLst>
              <a:ext uri="{FF2B5EF4-FFF2-40B4-BE49-F238E27FC236}">
                <a16:creationId xmlns:a16="http://schemas.microsoft.com/office/drawing/2014/main" id="{CE4F7720-B5BB-5649-B3E5-3EC1A7E0A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4221163"/>
            <a:ext cx="619125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Tag</a:t>
            </a:r>
          </a:p>
        </p:txBody>
      </p:sp>
      <p:sp>
        <p:nvSpPr>
          <p:cNvPr id="272" name="Rectangle 175">
            <a:extLst>
              <a:ext uri="{FF2B5EF4-FFF2-40B4-BE49-F238E27FC236}">
                <a16:creationId xmlns:a16="http://schemas.microsoft.com/office/drawing/2014/main" id="{81E23F95-E1DD-9D48-BCBE-49C91DFAE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221163"/>
            <a:ext cx="620713" cy="280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i="1" dirty="0" err="1">
                <a:solidFill>
                  <a:srgbClr val="990000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Idx</a:t>
            </a:r>
            <a:endParaRPr lang="en-GB" sz="1100" i="1" dirty="0">
              <a:solidFill>
                <a:srgbClr val="990000"/>
              </a:solidFill>
              <a:latin typeface="Calibri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183">
            <a:extLst>
              <a:ext uri="{FF2B5EF4-FFF2-40B4-BE49-F238E27FC236}">
                <a16:creationId xmlns:a16="http://schemas.microsoft.com/office/drawing/2014/main" id="{D2E06346-7AA8-3C48-8631-C6C7D34FC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4502150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84">
            <a:extLst>
              <a:ext uri="{FF2B5EF4-FFF2-40B4-BE49-F238E27FC236}">
                <a16:creationId xmlns:a16="http://schemas.microsoft.com/office/drawing/2014/main" id="{2A301606-1BA8-504A-859B-89A1BBBBE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4783138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85">
            <a:extLst>
              <a:ext uri="{FF2B5EF4-FFF2-40B4-BE49-F238E27FC236}">
                <a16:creationId xmlns:a16="http://schemas.microsoft.com/office/drawing/2014/main" id="{13C99315-1D14-6A49-AEAF-485CB16CA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506412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86">
            <a:extLst>
              <a:ext uri="{FF2B5EF4-FFF2-40B4-BE49-F238E27FC236}">
                <a16:creationId xmlns:a16="http://schemas.microsoft.com/office/drawing/2014/main" id="{066AD583-AE37-AD4A-A9F1-79231A18D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5345113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87">
            <a:extLst>
              <a:ext uri="{FF2B5EF4-FFF2-40B4-BE49-F238E27FC236}">
                <a16:creationId xmlns:a16="http://schemas.microsoft.com/office/drawing/2014/main" id="{619F1237-E3D4-974E-BC27-98DC7D0E1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56292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88">
            <a:extLst>
              <a:ext uri="{FF2B5EF4-FFF2-40B4-BE49-F238E27FC236}">
                <a16:creationId xmlns:a16="http://schemas.microsoft.com/office/drawing/2014/main" id="{3819D497-7A0E-1B42-B35C-57E2679E8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5932488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89">
            <a:extLst>
              <a:ext uri="{FF2B5EF4-FFF2-40B4-BE49-F238E27FC236}">
                <a16:creationId xmlns:a16="http://schemas.microsoft.com/office/drawing/2014/main" id="{EFBAB706-B05C-D04A-9593-125D082FB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6213475"/>
            <a:ext cx="432435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7" name="Line 190">
            <a:extLst>
              <a:ext uri="{FF2B5EF4-FFF2-40B4-BE49-F238E27FC236}">
                <a16:creationId xmlns:a16="http://schemas.microsoft.com/office/drawing/2014/main" id="{4E883345-B2F4-2343-8F35-371E9C444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6494463"/>
            <a:ext cx="432435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8" name="Line 197">
            <a:extLst>
              <a:ext uri="{FF2B5EF4-FFF2-40B4-BE49-F238E27FC236}">
                <a16:creationId xmlns:a16="http://schemas.microsoft.com/office/drawing/2014/main" id="{1E3F03C6-D48F-6A4A-9252-B9AA6D731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8913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9" name="Line 198">
            <a:extLst>
              <a:ext uri="{FF2B5EF4-FFF2-40B4-BE49-F238E27FC236}">
                <a16:creationId xmlns:a16="http://schemas.microsoft.com/office/drawing/2014/main" id="{8947EAB1-BBAC-DF4A-AC7D-02E3BD358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8038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0" name="Line 199">
            <a:extLst>
              <a:ext uri="{FF2B5EF4-FFF2-40B4-BE49-F238E27FC236}">
                <a16:creationId xmlns:a16="http://schemas.microsoft.com/office/drawing/2014/main" id="{02097C03-69C3-D242-96A0-380B5BCCD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8750" y="4221163"/>
            <a:ext cx="1588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1" name="Line 200">
            <a:extLst>
              <a:ext uri="{FF2B5EF4-FFF2-40B4-BE49-F238E27FC236}">
                <a16:creationId xmlns:a16="http://schemas.microsoft.com/office/drawing/2014/main" id="{9DA0B05C-0FB1-BB4D-9D68-273244223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4221163"/>
            <a:ext cx="1588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2" name="Line 201">
            <a:extLst>
              <a:ext uri="{FF2B5EF4-FFF2-40B4-BE49-F238E27FC236}">
                <a16:creationId xmlns:a16="http://schemas.microsoft.com/office/drawing/2014/main" id="{3D15B4D9-FDD5-DB4C-8932-013E801D7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1763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3" name="Line 202">
            <a:extLst>
              <a:ext uri="{FF2B5EF4-FFF2-40B4-BE49-F238E27FC236}">
                <a16:creationId xmlns:a16="http://schemas.microsoft.com/office/drawing/2014/main" id="{7754AFB9-3925-274D-91A2-AD6FA5C8E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70888" y="4221163"/>
            <a:ext cx="1587" cy="25542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4" name="Line 205">
            <a:extLst>
              <a:ext uri="{FF2B5EF4-FFF2-40B4-BE49-F238E27FC236}">
                <a16:creationId xmlns:a16="http://schemas.microsoft.com/office/drawing/2014/main" id="{7257B3F3-ADD4-6343-B988-AD76235F6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4221163"/>
            <a:ext cx="4324350" cy="15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5" name="Line 206">
            <a:extLst>
              <a:ext uri="{FF2B5EF4-FFF2-40B4-BE49-F238E27FC236}">
                <a16:creationId xmlns:a16="http://schemas.microsoft.com/office/drawing/2014/main" id="{E6EAB4A5-84B0-744A-8012-7385A798B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4221163"/>
            <a:ext cx="1588" cy="25542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6" name="Line 207">
            <a:extLst>
              <a:ext uri="{FF2B5EF4-FFF2-40B4-BE49-F238E27FC236}">
                <a16:creationId xmlns:a16="http://schemas.microsoft.com/office/drawing/2014/main" id="{15F5AF94-46AB-654A-B670-1315C3D14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6775450"/>
            <a:ext cx="4324350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7" name="Line 206">
            <a:extLst>
              <a:ext uri="{FF2B5EF4-FFF2-40B4-BE49-F238E27FC236}">
                <a16:creationId xmlns:a16="http://schemas.microsoft.com/office/drawing/2014/main" id="{6DB3486D-5E5B-A34A-B6DB-BAA3BE2A1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227513"/>
            <a:ext cx="1588" cy="2554287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4BB933E0-C97B-0B40-904F-23B3EAB1D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Address Translation Example #1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302CCE9-DE51-C646-A239-D828C9624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Font typeface="Monotype Sort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Virtual Address: </a:t>
            </a:r>
            <a:r>
              <a:rPr lang="en-GB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400">
                <a:ea typeface="ＭＳ Ｐゴシック" panose="020B0600070205080204" pitchFamily="34" charset="-128"/>
              </a:rPr>
              <a:t>VPN ___	TLBI ___	TLBT ____	          TLB Hit? __	Page Fault? __        PPN: ____</a:t>
            </a:r>
            <a:endParaRPr lang="en-GB" altLang="en-US" sz="1800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400">
                <a:ea typeface="ＭＳ Ｐゴシック" panose="020B0600070205080204" pitchFamily="34" charset="-128"/>
              </a:rPr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7846896F-3435-984D-9065-753DEBF80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5352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Rectangle 7">
            <a:extLst>
              <a:ext uri="{FF2B5EF4-FFF2-40B4-BE49-F238E27FC236}">
                <a16:creationId xmlns:a16="http://schemas.microsoft.com/office/drawing/2014/main" id="{5F522B46-4386-F241-AAF2-7931895EC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00561155-F84D-EA4D-82D8-A6D3A5A20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5352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8" name="Rectangle 10">
            <a:extLst>
              <a:ext uri="{FF2B5EF4-FFF2-40B4-BE49-F238E27FC236}">
                <a16:creationId xmlns:a16="http://schemas.microsoft.com/office/drawing/2014/main" id="{9F1BE6C5-74C5-3D4B-97E6-BBBC74AD6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id="{8CEF5F50-EAF3-444D-9C08-09B020FE3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5352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20" name="Rectangle 13">
            <a:extLst>
              <a:ext uri="{FF2B5EF4-FFF2-40B4-BE49-F238E27FC236}">
                <a16:creationId xmlns:a16="http://schemas.microsoft.com/office/drawing/2014/main" id="{1033DD71-6136-C946-B38C-5D416AC18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7903" name="Rectangle 15">
            <a:extLst>
              <a:ext uri="{FF2B5EF4-FFF2-40B4-BE49-F238E27FC236}">
                <a16:creationId xmlns:a16="http://schemas.microsoft.com/office/drawing/2014/main" id="{84C8C5EA-14B7-9E45-B1D0-68744D9D6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5352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22" name="Rectangle 16">
            <a:extLst>
              <a:ext uri="{FF2B5EF4-FFF2-40B4-BE49-F238E27FC236}">
                <a16:creationId xmlns:a16="http://schemas.microsoft.com/office/drawing/2014/main" id="{811F8907-8717-754D-9DE2-BF505D28F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04793B68-7F00-0B4B-B18F-8D0C4FB07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5352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24" name="Rectangle 19">
            <a:extLst>
              <a:ext uri="{FF2B5EF4-FFF2-40B4-BE49-F238E27FC236}">
                <a16:creationId xmlns:a16="http://schemas.microsoft.com/office/drawing/2014/main" id="{05497EAA-DE94-2047-BA3F-3C4CF6618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id="{AD0EC24C-CFF2-2C46-84BB-3B9C2DC4E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5352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26" name="Rectangle 22">
            <a:extLst>
              <a:ext uri="{FF2B5EF4-FFF2-40B4-BE49-F238E27FC236}">
                <a16:creationId xmlns:a16="http://schemas.microsoft.com/office/drawing/2014/main" id="{9E18CEB0-FAEB-A044-BE9D-4D9A57CEE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3DB77C1B-A563-7241-B23A-79CBC8D62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5352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28" name="Rectangle 25">
            <a:extLst>
              <a:ext uri="{FF2B5EF4-FFF2-40B4-BE49-F238E27FC236}">
                <a16:creationId xmlns:a16="http://schemas.microsoft.com/office/drawing/2014/main" id="{A1C05838-9A8C-984D-B887-E685E4171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7915" name="Rectangle 27">
            <a:extLst>
              <a:ext uri="{FF2B5EF4-FFF2-40B4-BE49-F238E27FC236}">
                <a16:creationId xmlns:a16="http://schemas.microsoft.com/office/drawing/2014/main" id="{654DC3A2-B464-2C4F-AB2A-086A3D8D3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5352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30" name="Rectangle 28">
            <a:extLst>
              <a:ext uri="{FF2B5EF4-FFF2-40B4-BE49-F238E27FC236}">
                <a16:creationId xmlns:a16="http://schemas.microsoft.com/office/drawing/2014/main" id="{DD4DE8C5-10F1-1843-925D-C93D04550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18" name="Rectangle 30">
            <a:extLst>
              <a:ext uri="{FF2B5EF4-FFF2-40B4-BE49-F238E27FC236}">
                <a16:creationId xmlns:a16="http://schemas.microsoft.com/office/drawing/2014/main" id="{33EF9404-C3E3-2341-BDB2-C810045C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5352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32" name="Rectangle 31">
            <a:extLst>
              <a:ext uri="{FF2B5EF4-FFF2-40B4-BE49-F238E27FC236}">
                <a16:creationId xmlns:a16="http://schemas.microsoft.com/office/drawing/2014/main" id="{23DAA735-A9CF-BC4D-A94B-BAE31F071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id="{9DE8C739-4D6E-B74C-AD93-675F48DE9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5352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34" name="Rectangle 34">
            <a:extLst>
              <a:ext uri="{FF2B5EF4-FFF2-40B4-BE49-F238E27FC236}">
                <a16:creationId xmlns:a16="http://schemas.microsoft.com/office/drawing/2014/main" id="{87C73241-412E-D347-9260-CA7288F6C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24" name="Rectangle 36">
            <a:extLst>
              <a:ext uri="{FF2B5EF4-FFF2-40B4-BE49-F238E27FC236}">
                <a16:creationId xmlns:a16="http://schemas.microsoft.com/office/drawing/2014/main" id="{B50A27E4-741A-B541-AA9D-BA1CC021D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5352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36" name="Rectangle 37">
            <a:extLst>
              <a:ext uri="{FF2B5EF4-FFF2-40B4-BE49-F238E27FC236}">
                <a16:creationId xmlns:a16="http://schemas.microsoft.com/office/drawing/2014/main" id="{59B2C5A7-2F26-2345-8B2B-229ABF023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27" name="Rectangle 39">
            <a:extLst>
              <a:ext uri="{FF2B5EF4-FFF2-40B4-BE49-F238E27FC236}">
                <a16:creationId xmlns:a16="http://schemas.microsoft.com/office/drawing/2014/main" id="{951B357E-CD71-6D4F-8CC9-FED763879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5352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38" name="Rectangle 40">
            <a:extLst>
              <a:ext uri="{FF2B5EF4-FFF2-40B4-BE49-F238E27FC236}">
                <a16:creationId xmlns:a16="http://schemas.microsoft.com/office/drawing/2014/main" id="{F4A49E66-0466-4C4B-9FFD-462B2CE15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30" name="Rectangle 42">
            <a:extLst>
              <a:ext uri="{FF2B5EF4-FFF2-40B4-BE49-F238E27FC236}">
                <a16:creationId xmlns:a16="http://schemas.microsoft.com/office/drawing/2014/main" id="{66079C1D-96A4-EC41-A893-18C32E035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5352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40" name="Rectangle 43">
            <a:extLst>
              <a:ext uri="{FF2B5EF4-FFF2-40B4-BE49-F238E27FC236}">
                <a16:creationId xmlns:a16="http://schemas.microsoft.com/office/drawing/2014/main" id="{7EA8539D-EBAB-2747-97FE-1718E389A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2304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33" name="Rectangle 45">
            <a:extLst>
              <a:ext uri="{FF2B5EF4-FFF2-40B4-BE49-F238E27FC236}">
                <a16:creationId xmlns:a16="http://schemas.microsoft.com/office/drawing/2014/main" id="{17B8E9CF-7904-9B41-B12F-2C3A0449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5352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42" name="Rectangle 46">
            <a:extLst>
              <a:ext uri="{FF2B5EF4-FFF2-40B4-BE49-F238E27FC236}">
                <a16:creationId xmlns:a16="http://schemas.microsoft.com/office/drawing/2014/main" id="{01F2C34B-C8B6-E54C-8384-E5E8418AC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2304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2" name="Group 47">
            <a:extLst>
              <a:ext uri="{FF2B5EF4-FFF2-40B4-BE49-F238E27FC236}">
                <a16:creationId xmlns:a16="http://schemas.microsoft.com/office/drawing/2014/main" id="{2F957480-0336-5740-83DB-8692715049BA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3000375"/>
            <a:ext cx="2924175" cy="333375"/>
            <a:chOff x="3085" y="1661"/>
            <a:chExt cx="1842" cy="210"/>
          </a:xfrm>
        </p:grpSpPr>
        <p:sp>
          <p:nvSpPr>
            <p:cNvPr id="39028" name="Line 48">
              <a:extLst>
                <a:ext uri="{FF2B5EF4-FFF2-40B4-BE49-F238E27FC236}">
                  <a16:creationId xmlns:a16="http://schemas.microsoft.com/office/drawing/2014/main" id="{C837524E-16C0-1542-9DDB-1E20368F4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9" name="Text Box 49">
              <a:extLst>
                <a:ext uri="{FF2B5EF4-FFF2-40B4-BE49-F238E27FC236}">
                  <a16:creationId xmlns:a16="http://schemas.microsoft.com/office/drawing/2014/main" id="{9DF18007-74A3-8946-81C5-F99B6FB33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VPO</a:t>
              </a:r>
            </a:p>
          </p:txBody>
        </p:sp>
      </p:grpSp>
      <p:grpSp>
        <p:nvGrpSpPr>
          <p:cNvPr id="3" name="Group 50">
            <a:extLst>
              <a:ext uri="{FF2B5EF4-FFF2-40B4-BE49-F238E27FC236}">
                <a16:creationId xmlns:a16="http://schemas.microsoft.com/office/drawing/2014/main" id="{3F2B7301-8FC9-DD4D-85B1-52C0110AA36D}"/>
              </a:ext>
            </a:extLst>
          </p:cNvPr>
          <p:cNvGrpSpPr>
            <a:grpSpLocks/>
          </p:cNvGrpSpPr>
          <p:nvPr/>
        </p:nvGrpSpPr>
        <p:grpSpPr bwMode="auto">
          <a:xfrm>
            <a:off x="1089025" y="2992438"/>
            <a:ext cx="3916363" cy="333375"/>
            <a:chOff x="629" y="1656"/>
            <a:chExt cx="2467" cy="210"/>
          </a:xfrm>
        </p:grpSpPr>
        <p:sp>
          <p:nvSpPr>
            <p:cNvPr id="39026" name="Line 51">
              <a:extLst>
                <a:ext uri="{FF2B5EF4-FFF2-40B4-BE49-F238E27FC236}">
                  <a16:creationId xmlns:a16="http://schemas.microsoft.com/office/drawing/2014/main" id="{45CDF3A0-E742-EC45-B525-8B0DB6601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7" name="Text Box 52">
              <a:extLst>
                <a:ext uri="{FF2B5EF4-FFF2-40B4-BE49-F238E27FC236}">
                  <a16:creationId xmlns:a16="http://schemas.microsoft.com/office/drawing/2014/main" id="{E1624A90-0A39-7543-B5C2-7C605BA08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VPN</a:t>
              </a:r>
            </a:p>
          </p:txBody>
        </p:sp>
      </p:grpSp>
      <p:sp>
        <p:nvSpPr>
          <p:cNvPr id="37942" name="Line 54">
            <a:extLst>
              <a:ext uri="{FF2B5EF4-FFF2-40B4-BE49-F238E27FC236}">
                <a16:creationId xmlns:a16="http://schemas.microsoft.com/office/drawing/2014/main" id="{43BCA364-407F-BF4A-8F52-2571898D9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0025" y="2090738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3" name="Text Box 55">
            <a:extLst>
              <a:ext uri="{FF2B5EF4-FFF2-40B4-BE49-F238E27FC236}">
                <a16:creationId xmlns:a16="http://schemas.microsoft.com/office/drawing/2014/main" id="{43BBFC4F-930C-444F-ACC8-B3A3D68AD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63" y="1966913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TLBI</a:t>
            </a:r>
          </a:p>
        </p:txBody>
      </p:sp>
      <p:sp>
        <p:nvSpPr>
          <p:cNvPr id="37945" name="Line 57">
            <a:extLst>
              <a:ext uri="{FF2B5EF4-FFF2-40B4-BE49-F238E27FC236}">
                <a16:creationId xmlns:a16="http://schemas.microsoft.com/office/drawing/2014/main" id="{B5FF691C-B06C-5848-BEEC-471B7E60B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9025" y="2087563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6" name="Text Box 58">
            <a:extLst>
              <a:ext uri="{FF2B5EF4-FFF2-40B4-BE49-F238E27FC236}">
                <a16:creationId xmlns:a16="http://schemas.microsoft.com/office/drawing/2014/main" id="{E4DCB921-EA97-EF41-938B-D7EE62BA4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1963738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TLBT</a:t>
            </a:r>
          </a:p>
        </p:txBody>
      </p:sp>
      <p:sp>
        <p:nvSpPr>
          <p:cNvPr id="37950" name="Rectangle 62">
            <a:extLst>
              <a:ext uri="{FF2B5EF4-FFF2-40B4-BE49-F238E27FC236}">
                <a16:creationId xmlns:a16="http://schemas.microsoft.com/office/drawing/2014/main" id="{165D1931-E3FC-784A-A59C-69C840636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52514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1" name="Rectangle 63">
            <a:extLst>
              <a:ext uri="{FF2B5EF4-FFF2-40B4-BE49-F238E27FC236}">
                <a16:creationId xmlns:a16="http://schemas.microsoft.com/office/drawing/2014/main" id="{AF08CDB9-AC94-B04D-A021-E1C444180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7953" name="Rectangle 65">
            <a:extLst>
              <a:ext uri="{FF2B5EF4-FFF2-40B4-BE49-F238E27FC236}">
                <a16:creationId xmlns:a16="http://schemas.microsoft.com/office/drawing/2014/main" id="{1F1126E4-9AA6-564C-B062-11A5F7BC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52514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4" name="Rectangle 66">
            <a:extLst>
              <a:ext uri="{FF2B5EF4-FFF2-40B4-BE49-F238E27FC236}">
                <a16:creationId xmlns:a16="http://schemas.microsoft.com/office/drawing/2014/main" id="{8CAA11AC-45A3-314F-9887-166752F4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7956" name="Rectangle 68">
            <a:extLst>
              <a:ext uri="{FF2B5EF4-FFF2-40B4-BE49-F238E27FC236}">
                <a16:creationId xmlns:a16="http://schemas.microsoft.com/office/drawing/2014/main" id="{A2A3D9C7-DB31-BB4E-A4A4-EC193543F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52514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7" name="Rectangle 69">
            <a:extLst>
              <a:ext uri="{FF2B5EF4-FFF2-40B4-BE49-F238E27FC236}">
                <a16:creationId xmlns:a16="http://schemas.microsoft.com/office/drawing/2014/main" id="{0A5B8A90-000E-2E46-8D91-651A165C2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959" name="Rectangle 71">
            <a:extLst>
              <a:ext uri="{FF2B5EF4-FFF2-40B4-BE49-F238E27FC236}">
                <a16:creationId xmlns:a16="http://schemas.microsoft.com/office/drawing/2014/main" id="{5B97B090-7F23-C44B-8A38-9F071BCCE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52514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0" name="Rectangle 72">
            <a:extLst>
              <a:ext uri="{FF2B5EF4-FFF2-40B4-BE49-F238E27FC236}">
                <a16:creationId xmlns:a16="http://schemas.microsoft.com/office/drawing/2014/main" id="{6E08D87F-8B06-454C-B0D8-85DFFD9DE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7962" name="Rectangle 74">
            <a:extLst>
              <a:ext uri="{FF2B5EF4-FFF2-40B4-BE49-F238E27FC236}">
                <a16:creationId xmlns:a16="http://schemas.microsoft.com/office/drawing/2014/main" id="{50FDB23F-1FE6-4B49-9C9E-E673FB061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2514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3" name="Rectangle 75">
            <a:extLst>
              <a:ext uri="{FF2B5EF4-FFF2-40B4-BE49-F238E27FC236}">
                <a16:creationId xmlns:a16="http://schemas.microsoft.com/office/drawing/2014/main" id="{31A55447-DC7B-3B4F-A975-F86F7D060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7965" name="Rectangle 77">
            <a:extLst>
              <a:ext uri="{FF2B5EF4-FFF2-40B4-BE49-F238E27FC236}">
                <a16:creationId xmlns:a16="http://schemas.microsoft.com/office/drawing/2014/main" id="{995754BA-45AE-C148-8962-8D3D6BFEE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52514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6" name="Rectangle 78">
            <a:extLst>
              <a:ext uri="{FF2B5EF4-FFF2-40B4-BE49-F238E27FC236}">
                <a16:creationId xmlns:a16="http://schemas.microsoft.com/office/drawing/2014/main" id="{EB2B6647-9CF2-404F-8FA2-63616E057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68" name="Rectangle 80">
            <a:extLst>
              <a:ext uri="{FF2B5EF4-FFF2-40B4-BE49-F238E27FC236}">
                <a16:creationId xmlns:a16="http://schemas.microsoft.com/office/drawing/2014/main" id="{1C5FB824-12D3-C346-A283-9AB6113D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52514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69" name="Rectangle 81">
            <a:extLst>
              <a:ext uri="{FF2B5EF4-FFF2-40B4-BE49-F238E27FC236}">
                <a16:creationId xmlns:a16="http://schemas.microsoft.com/office/drawing/2014/main" id="{6B91AD02-9549-3240-8356-966846B12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71" name="Rectangle 83">
            <a:extLst>
              <a:ext uri="{FF2B5EF4-FFF2-40B4-BE49-F238E27FC236}">
                <a16:creationId xmlns:a16="http://schemas.microsoft.com/office/drawing/2014/main" id="{F40EAD6F-B98A-FA4D-AF3B-94FFAE281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52514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2" name="Rectangle 84">
            <a:extLst>
              <a:ext uri="{FF2B5EF4-FFF2-40B4-BE49-F238E27FC236}">
                <a16:creationId xmlns:a16="http://schemas.microsoft.com/office/drawing/2014/main" id="{52352028-175D-9F4E-9F53-F4A6C7E8A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74" name="Rectangle 86">
            <a:extLst>
              <a:ext uri="{FF2B5EF4-FFF2-40B4-BE49-F238E27FC236}">
                <a16:creationId xmlns:a16="http://schemas.microsoft.com/office/drawing/2014/main" id="{BD592758-82A1-7940-B4F8-DC861350D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52514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5" name="Rectangle 87">
            <a:extLst>
              <a:ext uri="{FF2B5EF4-FFF2-40B4-BE49-F238E27FC236}">
                <a16:creationId xmlns:a16="http://schemas.microsoft.com/office/drawing/2014/main" id="{67210CFF-988A-5C48-ABA2-5362C6FB2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77" name="Rectangle 89">
            <a:extLst>
              <a:ext uri="{FF2B5EF4-FFF2-40B4-BE49-F238E27FC236}">
                <a16:creationId xmlns:a16="http://schemas.microsoft.com/office/drawing/2014/main" id="{2D3E0492-7AD7-CF40-9910-6EAE893AB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52514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8" name="Rectangle 90">
            <a:extLst>
              <a:ext uri="{FF2B5EF4-FFF2-40B4-BE49-F238E27FC236}">
                <a16:creationId xmlns:a16="http://schemas.microsoft.com/office/drawing/2014/main" id="{C0C3D639-5530-6444-A67C-59C2033C9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80" name="Rectangle 92">
            <a:extLst>
              <a:ext uri="{FF2B5EF4-FFF2-40B4-BE49-F238E27FC236}">
                <a16:creationId xmlns:a16="http://schemas.microsoft.com/office/drawing/2014/main" id="{F1314A6F-CA37-E54C-813E-52AF41965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52514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81" name="Rectangle 93">
            <a:extLst>
              <a:ext uri="{FF2B5EF4-FFF2-40B4-BE49-F238E27FC236}">
                <a16:creationId xmlns:a16="http://schemas.microsoft.com/office/drawing/2014/main" id="{1BC341A3-CD48-C24E-ACDD-32A3E68D0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49466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83" name="Rectangle 95">
            <a:extLst>
              <a:ext uri="{FF2B5EF4-FFF2-40B4-BE49-F238E27FC236}">
                <a16:creationId xmlns:a16="http://schemas.microsoft.com/office/drawing/2014/main" id="{4AE6979B-C104-EC41-A0BA-52C1A59D8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2514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84" name="Rectangle 96">
            <a:extLst>
              <a:ext uri="{FF2B5EF4-FFF2-40B4-BE49-F238E27FC236}">
                <a16:creationId xmlns:a16="http://schemas.microsoft.com/office/drawing/2014/main" id="{7C471511-33DA-9445-A78C-B677A555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49466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4" name="Group 97">
            <a:extLst>
              <a:ext uri="{FF2B5EF4-FFF2-40B4-BE49-F238E27FC236}">
                <a16:creationId xmlns:a16="http://schemas.microsoft.com/office/drawing/2014/main" id="{81ADF3E8-F95B-9342-B316-3B7C0B4C723E}"/>
              </a:ext>
            </a:extLst>
          </p:cNvPr>
          <p:cNvGrpSpPr>
            <a:grpSpLocks/>
          </p:cNvGrpSpPr>
          <p:nvPr/>
        </p:nvGrpSpPr>
        <p:grpSpPr bwMode="auto">
          <a:xfrm>
            <a:off x="5005388" y="5640388"/>
            <a:ext cx="2924175" cy="333375"/>
            <a:chOff x="3101" y="3292"/>
            <a:chExt cx="1842" cy="210"/>
          </a:xfrm>
        </p:grpSpPr>
        <p:sp>
          <p:nvSpPr>
            <p:cNvPr id="39024" name="Line 98">
              <a:extLst>
                <a:ext uri="{FF2B5EF4-FFF2-40B4-BE49-F238E27FC236}">
                  <a16:creationId xmlns:a16="http://schemas.microsoft.com/office/drawing/2014/main" id="{4AEBC09F-2F5E-E64E-B87B-77DB6C2EB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5" name="Text Box 99">
              <a:extLst>
                <a:ext uri="{FF2B5EF4-FFF2-40B4-BE49-F238E27FC236}">
                  <a16:creationId xmlns:a16="http://schemas.microsoft.com/office/drawing/2014/main" id="{8F3F3ECE-FD4E-D843-BB1D-6D4ED016D6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PPO</a:t>
              </a:r>
            </a:p>
          </p:txBody>
        </p:sp>
      </p:grpSp>
      <p:grpSp>
        <p:nvGrpSpPr>
          <p:cNvPr id="5" name="Group 100">
            <a:extLst>
              <a:ext uri="{FF2B5EF4-FFF2-40B4-BE49-F238E27FC236}">
                <a16:creationId xmlns:a16="http://schemas.microsoft.com/office/drawing/2014/main" id="{04135878-01D1-4E41-907B-676E977E32AC}"/>
              </a:ext>
            </a:extLst>
          </p:cNvPr>
          <p:cNvGrpSpPr>
            <a:grpSpLocks/>
          </p:cNvGrpSpPr>
          <p:nvPr/>
        </p:nvGrpSpPr>
        <p:grpSpPr bwMode="auto">
          <a:xfrm>
            <a:off x="2092325" y="5632450"/>
            <a:ext cx="2924175" cy="333375"/>
            <a:chOff x="1277" y="3292"/>
            <a:chExt cx="1842" cy="210"/>
          </a:xfrm>
        </p:grpSpPr>
        <p:sp>
          <p:nvSpPr>
            <p:cNvPr id="39022" name="Line 101">
              <a:extLst>
                <a:ext uri="{FF2B5EF4-FFF2-40B4-BE49-F238E27FC236}">
                  <a16:creationId xmlns:a16="http://schemas.microsoft.com/office/drawing/2014/main" id="{4C4CE465-F07C-924E-8AE6-AEC5975B0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3" name="Text Box 102">
              <a:extLst>
                <a:ext uri="{FF2B5EF4-FFF2-40B4-BE49-F238E27FC236}">
                  <a16:creationId xmlns:a16="http://schemas.microsoft.com/office/drawing/2014/main" id="{326405CC-31D9-704F-9B3A-FBB21B2DD3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PPN</a:t>
              </a:r>
            </a:p>
          </p:txBody>
        </p:sp>
      </p:grpSp>
      <p:grpSp>
        <p:nvGrpSpPr>
          <p:cNvPr id="6" name="Group 103">
            <a:extLst>
              <a:ext uri="{FF2B5EF4-FFF2-40B4-BE49-F238E27FC236}">
                <a16:creationId xmlns:a16="http://schemas.microsoft.com/office/drawing/2014/main" id="{CC750AC5-C568-6247-B3BB-B973BBCBBFC1}"/>
              </a:ext>
            </a:extLst>
          </p:cNvPr>
          <p:cNvGrpSpPr>
            <a:grpSpLocks/>
          </p:cNvGrpSpPr>
          <p:nvPr/>
        </p:nvGrpSpPr>
        <p:grpSpPr bwMode="auto">
          <a:xfrm>
            <a:off x="6924675" y="4592638"/>
            <a:ext cx="992188" cy="306387"/>
            <a:chOff x="4300" y="2637"/>
            <a:chExt cx="625" cy="193"/>
          </a:xfrm>
        </p:grpSpPr>
        <p:sp>
          <p:nvSpPr>
            <p:cNvPr id="39020" name="Line 104">
              <a:extLst>
                <a:ext uri="{FF2B5EF4-FFF2-40B4-BE49-F238E27FC236}">
                  <a16:creationId xmlns:a16="http://schemas.microsoft.com/office/drawing/2014/main" id="{8ADEB021-02A9-674C-A227-176906B2C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1" name="Text Box 105">
              <a:extLst>
                <a:ext uri="{FF2B5EF4-FFF2-40B4-BE49-F238E27FC236}">
                  <a16:creationId xmlns:a16="http://schemas.microsoft.com/office/drawing/2014/main" id="{490F625C-FBA3-D94B-800B-2409A936C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CO</a:t>
              </a:r>
            </a:p>
          </p:txBody>
        </p:sp>
      </p:grpSp>
      <p:grpSp>
        <p:nvGrpSpPr>
          <p:cNvPr id="7" name="Group 106">
            <a:extLst>
              <a:ext uri="{FF2B5EF4-FFF2-40B4-BE49-F238E27FC236}">
                <a16:creationId xmlns:a16="http://schemas.microsoft.com/office/drawing/2014/main" id="{00BE6ECA-C862-2B43-B370-B06693899A5A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4589463"/>
            <a:ext cx="1927225" cy="306387"/>
            <a:chOff x="3090" y="2624"/>
            <a:chExt cx="1214" cy="193"/>
          </a:xfrm>
        </p:grpSpPr>
        <p:sp>
          <p:nvSpPr>
            <p:cNvPr id="39018" name="Line 107">
              <a:extLst>
                <a:ext uri="{FF2B5EF4-FFF2-40B4-BE49-F238E27FC236}">
                  <a16:creationId xmlns:a16="http://schemas.microsoft.com/office/drawing/2014/main" id="{E34ABD28-A09E-DB49-90FF-5A60ED050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19" name="Text Box 108">
              <a:extLst>
                <a:ext uri="{FF2B5EF4-FFF2-40B4-BE49-F238E27FC236}">
                  <a16:creationId xmlns:a16="http://schemas.microsoft.com/office/drawing/2014/main" id="{40C4B1DB-6BCA-D347-B47E-9607F9E1D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CI</a:t>
              </a:r>
            </a:p>
          </p:txBody>
        </p:sp>
      </p:grpSp>
      <p:grpSp>
        <p:nvGrpSpPr>
          <p:cNvPr id="8" name="Group 109">
            <a:extLst>
              <a:ext uri="{FF2B5EF4-FFF2-40B4-BE49-F238E27FC236}">
                <a16:creationId xmlns:a16="http://schemas.microsoft.com/office/drawing/2014/main" id="{08993CC0-CFAE-2F49-BE0C-14A9A0C28AAD}"/>
              </a:ext>
            </a:extLst>
          </p:cNvPr>
          <p:cNvGrpSpPr>
            <a:grpSpLocks/>
          </p:cNvGrpSpPr>
          <p:nvPr/>
        </p:nvGrpSpPr>
        <p:grpSpPr bwMode="auto">
          <a:xfrm>
            <a:off x="2071688" y="4592638"/>
            <a:ext cx="2894012" cy="306387"/>
            <a:chOff x="1248" y="2637"/>
            <a:chExt cx="1823" cy="193"/>
          </a:xfrm>
        </p:grpSpPr>
        <p:sp>
          <p:nvSpPr>
            <p:cNvPr id="39016" name="Line 110">
              <a:extLst>
                <a:ext uri="{FF2B5EF4-FFF2-40B4-BE49-F238E27FC236}">
                  <a16:creationId xmlns:a16="http://schemas.microsoft.com/office/drawing/2014/main" id="{438302A9-DFFC-D645-B5C7-A36E1E1414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17" name="Text Box 111">
              <a:extLst>
                <a:ext uri="{FF2B5EF4-FFF2-40B4-BE49-F238E27FC236}">
                  <a16:creationId xmlns:a16="http://schemas.microsoft.com/office/drawing/2014/main" id="{3B7DC5AC-B0C0-164D-908B-2B0D656B3E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CT</a:t>
              </a:r>
            </a:p>
          </p:txBody>
        </p:sp>
      </p:grpSp>
      <p:sp>
        <p:nvSpPr>
          <p:cNvPr id="38978" name="Text Box 113">
            <a:extLst>
              <a:ext uri="{FF2B5EF4-FFF2-40B4-BE49-F238E27FC236}">
                <a16:creationId xmlns:a16="http://schemas.microsoft.com/office/drawing/2014/main" id="{F3D3AA71-7C6F-B74A-9B5D-BA8E9CF1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088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79" name="Text Box 114">
            <a:extLst>
              <a:ext uri="{FF2B5EF4-FFF2-40B4-BE49-F238E27FC236}">
                <a16:creationId xmlns:a16="http://schemas.microsoft.com/office/drawing/2014/main" id="{C66410F0-63A1-0F46-A37A-324BD26FE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25241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80" name="Text Box 115">
            <a:extLst>
              <a:ext uri="{FF2B5EF4-FFF2-40B4-BE49-F238E27FC236}">
                <a16:creationId xmlns:a16="http://schemas.microsoft.com/office/drawing/2014/main" id="{F724C40B-FAF0-9849-9C88-7014013FC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950" y="25241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1" name="Text Box 116">
            <a:extLst>
              <a:ext uri="{FF2B5EF4-FFF2-40B4-BE49-F238E27FC236}">
                <a16:creationId xmlns:a16="http://schemas.microsoft.com/office/drawing/2014/main" id="{C9A5B617-17BA-AE4C-BA1E-B70712056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25241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82" name="Text Box 117">
            <a:extLst>
              <a:ext uri="{FF2B5EF4-FFF2-40B4-BE49-F238E27FC236}">
                <a16:creationId xmlns:a16="http://schemas.microsoft.com/office/drawing/2014/main" id="{B2427BDF-0691-C144-92B3-18766312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25241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3" name="Text Box 118">
            <a:extLst>
              <a:ext uri="{FF2B5EF4-FFF2-40B4-BE49-F238E27FC236}">
                <a16:creationId xmlns:a16="http://schemas.microsoft.com/office/drawing/2014/main" id="{C2E17988-71BF-AF45-A68B-4F35C3BFE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5241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84" name="Text Box 119">
            <a:extLst>
              <a:ext uri="{FF2B5EF4-FFF2-40B4-BE49-F238E27FC236}">
                <a16:creationId xmlns:a16="http://schemas.microsoft.com/office/drawing/2014/main" id="{A1855C56-6548-7945-B4F4-30AE892EC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5" name="Text Box 120">
            <a:extLst>
              <a:ext uri="{FF2B5EF4-FFF2-40B4-BE49-F238E27FC236}">
                <a16:creationId xmlns:a16="http://schemas.microsoft.com/office/drawing/2014/main" id="{F712C751-D33C-FD49-8D8A-FB058A80A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6" name="Text Box 121">
            <a:extLst>
              <a:ext uri="{FF2B5EF4-FFF2-40B4-BE49-F238E27FC236}">
                <a16:creationId xmlns:a16="http://schemas.microsoft.com/office/drawing/2014/main" id="{92171BF0-7B1D-A243-8E3B-5CB7FA075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8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7" name="Text Box 122">
            <a:extLst>
              <a:ext uri="{FF2B5EF4-FFF2-40B4-BE49-F238E27FC236}">
                <a16:creationId xmlns:a16="http://schemas.microsoft.com/office/drawing/2014/main" id="{2ECE6872-7D8A-5F44-A729-E442ED90E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988" name="Text Box 123">
            <a:extLst>
              <a:ext uri="{FF2B5EF4-FFF2-40B4-BE49-F238E27FC236}">
                <a16:creationId xmlns:a16="http://schemas.microsoft.com/office/drawing/2014/main" id="{787EA880-6D51-5A4D-BCFE-3291DFB26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89" name="Text Box 124">
            <a:extLst>
              <a:ext uri="{FF2B5EF4-FFF2-40B4-BE49-F238E27FC236}">
                <a16:creationId xmlns:a16="http://schemas.microsoft.com/office/drawing/2014/main" id="{138FE0D1-5E29-654D-9F69-8AAC3F17F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90" name="Text Box 125">
            <a:extLst>
              <a:ext uri="{FF2B5EF4-FFF2-40B4-BE49-F238E27FC236}">
                <a16:creationId xmlns:a16="http://schemas.microsoft.com/office/drawing/2014/main" id="{8EA352B4-02BA-1F48-9D6F-45D7AB410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991" name="Text Box 126">
            <a:extLst>
              <a:ext uri="{FF2B5EF4-FFF2-40B4-BE49-F238E27FC236}">
                <a16:creationId xmlns:a16="http://schemas.microsoft.com/office/drawing/2014/main" id="{273B63EB-922A-9B40-A796-EF3C44986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25257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16" name="Text Box 128">
            <a:extLst>
              <a:ext uri="{FF2B5EF4-FFF2-40B4-BE49-F238E27FC236}">
                <a16:creationId xmlns:a16="http://schemas.microsoft.com/office/drawing/2014/main" id="{58F0EC60-865A-2844-A768-327F28A01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14725"/>
            <a:ext cx="4905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0x0F</a:t>
            </a:r>
          </a:p>
        </p:txBody>
      </p:sp>
      <p:sp>
        <p:nvSpPr>
          <p:cNvPr id="38017" name="Text Box 129">
            <a:extLst>
              <a:ext uri="{FF2B5EF4-FFF2-40B4-BE49-F238E27FC236}">
                <a16:creationId xmlns:a16="http://schemas.microsoft.com/office/drawing/2014/main" id="{FC0348ED-4918-C247-B85C-CC13FBEC8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514725"/>
            <a:ext cx="395288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0x3</a:t>
            </a:r>
          </a:p>
        </p:txBody>
      </p:sp>
      <p:sp>
        <p:nvSpPr>
          <p:cNvPr id="38018" name="Text Box 130">
            <a:extLst>
              <a:ext uri="{FF2B5EF4-FFF2-40B4-BE49-F238E27FC236}">
                <a16:creationId xmlns:a16="http://schemas.microsoft.com/office/drawing/2014/main" id="{38A040FD-42BA-C84E-AFCA-3F04BF39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35147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0x03</a:t>
            </a:r>
          </a:p>
        </p:txBody>
      </p:sp>
      <p:sp>
        <p:nvSpPr>
          <p:cNvPr id="38019" name="Text Box 131">
            <a:extLst>
              <a:ext uri="{FF2B5EF4-FFF2-40B4-BE49-F238E27FC236}">
                <a16:creationId xmlns:a16="http://schemas.microsoft.com/office/drawing/2014/main" id="{C7F4A05B-6C9D-8E4C-864C-C752C44C9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514725"/>
            <a:ext cx="1984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Y</a:t>
            </a:r>
          </a:p>
        </p:txBody>
      </p:sp>
      <p:sp>
        <p:nvSpPr>
          <p:cNvPr id="38021" name="Text Box 133">
            <a:extLst>
              <a:ext uri="{FF2B5EF4-FFF2-40B4-BE49-F238E27FC236}">
                <a16:creationId xmlns:a16="http://schemas.microsoft.com/office/drawing/2014/main" id="{67AAA127-8D0F-6645-AE04-C616F5ED1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514725"/>
            <a:ext cx="2270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22" name="Text Box 134">
            <a:extLst>
              <a:ext uri="{FF2B5EF4-FFF2-40B4-BE49-F238E27FC236}">
                <a16:creationId xmlns:a16="http://schemas.microsoft.com/office/drawing/2014/main" id="{B26EF2A6-24C4-0F41-B529-0B246B0AA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0" y="3514725"/>
            <a:ext cx="5254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0x0D</a:t>
            </a:r>
          </a:p>
        </p:txBody>
      </p:sp>
      <p:grpSp>
        <p:nvGrpSpPr>
          <p:cNvPr id="9" name="Group 135">
            <a:extLst>
              <a:ext uri="{FF2B5EF4-FFF2-40B4-BE49-F238E27FC236}">
                <a16:creationId xmlns:a16="http://schemas.microsoft.com/office/drawing/2014/main" id="{C693DA42-95BD-644D-9A4B-A969A9A4B672}"/>
              </a:ext>
            </a:extLst>
          </p:cNvPr>
          <p:cNvGrpSpPr>
            <a:grpSpLocks/>
          </p:cNvGrpSpPr>
          <p:nvPr/>
        </p:nvGrpSpPr>
        <p:grpSpPr bwMode="auto">
          <a:xfrm>
            <a:off x="2216150" y="5249863"/>
            <a:ext cx="5576888" cy="339725"/>
            <a:chOff x="1344" y="3030"/>
            <a:chExt cx="3513" cy="214"/>
          </a:xfrm>
        </p:grpSpPr>
        <p:sp>
          <p:nvSpPr>
            <p:cNvPr id="39004" name="Text Box 136">
              <a:extLst>
                <a:ext uri="{FF2B5EF4-FFF2-40B4-BE49-F238E27FC236}">
                  <a16:creationId xmlns:a16="http://schemas.microsoft.com/office/drawing/2014/main" id="{60AB4D1B-5DA6-AB4D-BF24-97338D3D32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05" name="Text Box 137">
              <a:extLst>
                <a:ext uri="{FF2B5EF4-FFF2-40B4-BE49-F238E27FC236}">
                  <a16:creationId xmlns:a16="http://schemas.microsoft.com/office/drawing/2014/main" id="{2BB836E1-DC8C-654B-BC53-E3DD036B4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06" name="Text Box 138">
              <a:extLst>
                <a:ext uri="{FF2B5EF4-FFF2-40B4-BE49-F238E27FC236}">
                  <a16:creationId xmlns:a16="http://schemas.microsoft.com/office/drawing/2014/main" id="{7B1C957B-E9B2-E64F-A57D-E08D5F7D9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07" name="Text Box 139">
              <a:extLst>
                <a:ext uri="{FF2B5EF4-FFF2-40B4-BE49-F238E27FC236}">
                  <a16:creationId xmlns:a16="http://schemas.microsoft.com/office/drawing/2014/main" id="{D698DCB7-8B92-BB4B-9A2D-C26543A0F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39008" name="Text Box 140">
              <a:extLst>
                <a:ext uri="{FF2B5EF4-FFF2-40B4-BE49-F238E27FC236}">
                  <a16:creationId xmlns:a16="http://schemas.microsoft.com/office/drawing/2014/main" id="{5AFF7DEE-4B34-EF48-95DB-F329962E6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09" name="Text Box 141">
              <a:extLst>
                <a:ext uri="{FF2B5EF4-FFF2-40B4-BE49-F238E27FC236}">
                  <a16:creationId xmlns:a16="http://schemas.microsoft.com/office/drawing/2014/main" id="{20697FD8-D0B3-7840-9ECF-F1BE3195C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39010" name="Text Box 142">
              <a:extLst>
                <a:ext uri="{FF2B5EF4-FFF2-40B4-BE49-F238E27FC236}">
                  <a16:creationId xmlns:a16="http://schemas.microsoft.com/office/drawing/2014/main" id="{8F57D77F-96CA-C949-9555-F180B1B87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11" name="Text Box 143">
              <a:extLst>
                <a:ext uri="{FF2B5EF4-FFF2-40B4-BE49-F238E27FC236}">
                  <a16:creationId xmlns:a16="http://schemas.microsoft.com/office/drawing/2014/main" id="{ABEE98BE-0AC3-DF4A-8BA3-97FBD4C1B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39012" name="Text Box 144">
              <a:extLst>
                <a:ext uri="{FF2B5EF4-FFF2-40B4-BE49-F238E27FC236}">
                  <a16:creationId xmlns:a16="http://schemas.microsoft.com/office/drawing/2014/main" id="{70E63C82-64C4-474C-B01D-31A0EE717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39013" name="Text Box 145">
              <a:extLst>
                <a:ext uri="{FF2B5EF4-FFF2-40B4-BE49-F238E27FC236}">
                  <a16:creationId xmlns:a16="http://schemas.microsoft.com/office/drawing/2014/main" id="{25C200A0-6380-A744-8756-52B727EB9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39014" name="Text Box 146">
              <a:extLst>
                <a:ext uri="{FF2B5EF4-FFF2-40B4-BE49-F238E27FC236}">
                  <a16:creationId xmlns:a16="http://schemas.microsoft.com/office/drawing/2014/main" id="{8F47D391-67C3-8149-AB06-6061D028E6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39015" name="Text Box 147">
              <a:extLst>
                <a:ext uri="{FF2B5EF4-FFF2-40B4-BE49-F238E27FC236}">
                  <a16:creationId xmlns:a16="http://schemas.microsoft.com/office/drawing/2014/main" id="{86C8D5D5-8E91-C544-B3A1-A0F873795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</p:grpSp>
      <p:sp>
        <p:nvSpPr>
          <p:cNvPr id="38037" name="Text Box 149">
            <a:extLst>
              <a:ext uri="{FF2B5EF4-FFF2-40B4-BE49-F238E27FC236}">
                <a16:creationId xmlns:a16="http://schemas.microsoft.com/office/drawing/2014/main" id="{31A10533-E94C-4249-98B6-8012C6298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775" y="6069013"/>
            <a:ext cx="1968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38" name="Text Box 150">
            <a:extLst>
              <a:ext uri="{FF2B5EF4-FFF2-40B4-BE49-F238E27FC236}">
                <a16:creationId xmlns:a16="http://schemas.microsoft.com/office/drawing/2014/main" id="{36F81F6B-3ACA-AE41-8BA1-F09F0F451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713" y="6069013"/>
            <a:ext cx="395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0x5</a:t>
            </a:r>
          </a:p>
        </p:txBody>
      </p:sp>
      <p:sp>
        <p:nvSpPr>
          <p:cNvPr id="38039" name="Text Box 151">
            <a:extLst>
              <a:ext uri="{FF2B5EF4-FFF2-40B4-BE49-F238E27FC236}">
                <a16:creationId xmlns:a16="http://schemas.microsoft.com/office/drawing/2014/main" id="{6D1B6CCC-3EFE-1340-A445-398FF35A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6069013"/>
            <a:ext cx="5254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0x0D</a:t>
            </a:r>
          </a:p>
        </p:txBody>
      </p:sp>
      <p:sp>
        <p:nvSpPr>
          <p:cNvPr id="38041" name="Text Box 153">
            <a:extLst>
              <a:ext uri="{FF2B5EF4-FFF2-40B4-BE49-F238E27FC236}">
                <a16:creationId xmlns:a16="http://schemas.microsoft.com/office/drawing/2014/main" id="{0659D74E-4C87-934B-AA8A-A21F506D1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6069013"/>
            <a:ext cx="200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Y</a:t>
            </a:r>
          </a:p>
        </p:txBody>
      </p:sp>
      <p:sp>
        <p:nvSpPr>
          <p:cNvPr id="38042" name="Text Box 154">
            <a:extLst>
              <a:ext uri="{FF2B5EF4-FFF2-40B4-BE49-F238E27FC236}">
                <a16:creationId xmlns:a16="http://schemas.microsoft.com/office/drawing/2014/main" id="{4AF01750-1B43-5941-8943-9274FCF38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6069013"/>
            <a:ext cx="5000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0x36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3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D75C06EE-2F07-7845-B3C9-82F34551A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Address Translation Example #2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50BECC5-5CC9-804A-98F3-D2CFF5BEB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Font typeface="Monotype Sort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Virtual Address: </a:t>
            </a:r>
            <a:r>
              <a:rPr lang="en-GB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0x0B8F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400">
                <a:ea typeface="ＭＳ Ｐゴシック" panose="020B0600070205080204" pitchFamily="34" charset="-128"/>
              </a:rPr>
              <a:t>VPN ___	TLBI ___	TLBT ____	          TLB Hit? __	Page Fault? __        PPN: ____</a:t>
            </a:r>
            <a:endParaRPr lang="en-GB" altLang="en-US" sz="1800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11ABC9E8-311D-E748-A1CD-4205E1D64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Rectangle 7">
            <a:extLst>
              <a:ext uri="{FF2B5EF4-FFF2-40B4-BE49-F238E27FC236}">
                <a16:creationId xmlns:a16="http://schemas.microsoft.com/office/drawing/2014/main" id="{D0206B31-D601-0041-9854-5252ED318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A5DB8D11-E33C-2145-839B-D33E26D7C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6" name="Rectangle 10">
            <a:extLst>
              <a:ext uri="{FF2B5EF4-FFF2-40B4-BE49-F238E27FC236}">
                <a16:creationId xmlns:a16="http://schemas.microsoft.com/office/drawing/2014/main" id="{4FC7D27E-68B9-A241-9967-10B446714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id="{968E4981-5C86-F74D-B58B-9ADF3BE64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8" name="Rectangle 13">
            <a:extLst>
              <a:ext uri="{FF2B5EF4-FFF2-40B4-BE49-F238E27FC236}">
                <a16:creationId xmlns:a16="http://schemas.microsoft.com/office/drawing/2014/main" id="{BE950B1A-6408-DC46-8E0B-007CF6618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7903" name="Rectangle 15">
            <a:extLst>
              <a:ext uri="{FF2B5EF4-FFF2-40B4-BE49-F238E27FC236}">
                <a16:creationId xmlns:a16="http://schemas.microsoft.com/office/drawing/2014/main" id="{07E93A91-32FD-994B-A5DC-314901EF3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0" name="Rectangle 16">
            <a:extLst>
              <a:ext uri="{FF2B5EF4-FFF2-40B4-BE49-F238E27FC236}">
                <a16:creationId xmlns:a16="http://schemas.microsoft.com/office/drawing/2014/main" id="{4B41C42E-D20C-B74D-A86E-F3C91F96D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762CA717-0653-4B44-BCC8-2B5A5DF34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2" name="Rectangle 19">
            <a:extLst>
              <a:ext uri="{FF2B5EF4-FFF2-40B4-BE49-F238E27FC236}">
                <a16:creationId xmlns:a16="http://schemas.microsoft.com/office/drawing/2014/main" id="{B1A1356A-CD0A-5247-A2AA-CBFC638FE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id="{7B3D64E5-26AF-934F-B6ED-4BC170980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4" name="Rectangle 22">
            <a:extLst>
              <a:ext uri="{FF2B5EF4-FFF2-40B4-BE49-F238E27FC236}">
                <a16:creationId xmlns:a16="http://schemas.microsoft.com/office/drawing/2014/main" id="{DDF554BF-33F5-4949-9D50-2A68C9F27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D10345F5-6FCE-F645-8003-BD627BDA2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4590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6" name="Rectangle 25">
            <a:extLst>
              <a:ext uri="{FF2B5EF4-FFF2-40B4-BE49-F238E27FC236}">
                <a16:creationId xmlns:a16="http://schemas.microsoft.com/office/drawing/2014/main" id="{BFC4D53F-0C20-424E-9C34-35333AF17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7915" name="Rectangle 27">
            <a:extLst>
              <a:ext uri="{FF2B5EF4-FFF2-40B4-BE49-F238E27FC236}">
                <a16:creationId xmlns:a16="http://schemas.microsoft.com/office/drawing/2014/main" id="{FD2510D8-B1C2-C84D-9736-B91F1A133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4590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8" name="Rectangle 28">
            <a:extLst>
              <a:ext uri="{FF2B5EF4-FFF2-40B4-BE49-F238E27FC236}">
                <a16:creationId xmlns:a16="http://schemas.microsoft.com/office/drawing/2014/main" id="{C528333F-08BF-894A-8F85-EB58ABA42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18" name="Rectangle 30">
            <a:extLst>
              <a:ext uri="{FF2B5EF4-FFF2-40B4-BE49-F238E27FC236}">
                <a16:creationId xmlns:a16="http://schemas.microsoft.com/office/drawing/2014/main" id="{59CDFB27-141C-3E45-AD56-EB58A517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0" name="Rectangle 31">
            <a:extLst>
              <a:ext uri="{FF2B5EF4-FFF2-40B4-BE49-F238E27FC236}">
                <a16:creationId xmlns:a16="http://schemas.microsoft.com/office/drawing/2014/main" id="{74CC11F7-64B8-CA46-98E4-D99DB7B04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id="{6640E5FD-DA69-C24F-B099-E6A0E7C1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2" name="Rectangle 34">
            <a:extLst>
              <a:ext uri="{FF2B5EF4-FFF2-40B4-BE49-F238E27FC236}">
                <a16:creationId xmlns:a16="http://schemas.microsoft.com/office/drawing/2014/main" id="{A52A54A5-EFA1-8241-85D0-7BC8CAB06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24" name="Rectangle 36">
            <a:extLst>
              <a:ext uri="{FF2B5EF4-FFF2-40B4-BE49-F238E27FC236}">
                <a16:creationId xmlns:a16="http://schemas.microsoft.com/office/drawing/2014/main" id="{1D17CA5E-A3DA-8142-A1F6-5C8F3477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4" name="Rectangle 37">
            <a:extLst>
              <a:ext uri="{FF2B5EF4-FFF2-40B4-BE49-F238E27FC236}">
                <a16:creationId xmlns:a16="http://schemas.microsoft.com/office/drawing/2014/main" id="{9DAEB86E-920F-D341-A92C-9B76EAE0E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27" name="Rectangle 39">
            <a:extLst>
              <a:ext uri="{FF2B5EF4-FFF2-40B4-BE49-F238E27FC236}">
                <a16:creationId xmlns:a16="http://schemas.microsoft.com/office/drawing/2014/main" id="{CD5C4532-3681-0846-9B77-6C481268B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6" name="Rectangle 40">
            <a:extLst>
              <a:ext uri="{FF2B5EF4-FFF2-40B4-BE49-F238E27FC236}">
                <a16:creationId xmlns:a16="http://schemas.microsoft.com/office/drawing/2014/main" id="{3232DFD2-C4FC-5F4D-8FE2-E4B2A65B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30" name="Rectangle 42">
            <a:extLst>
              <a:ext uri="{FF2B5EF4-FFF2-40B4-BE49-F238E27FC236}">
                <a16:creationId xmlns:a16="http://schemas.microsoft.com/office/drawing/2014/main" id="{D6EFD1C1-5F4F-744F-B6AE-C7AC960AD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8" name="Rectangle 43">
            <a:extLst>
              <a:ext uri="{FF2B5EF4-FFF2-40B4-BE49-F238E27FC236}">
                <a16:creationId xmlns:a16="http://schemas.microsoft.com/office/drawing/2014/main" id="{34D89D4F-3779-2C44-A006-87AEA056A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33" name="Rectangle 45">
            <a:extLst>
              <a:ext uri="{FF2B5EF4-FFF2-40B4-BE49-F238E27FC236}">
                <a16:creationId xmlns:a16="http://schemas.microsoft.com/office/drawing/2014/main" id="{7F54990F-1A8A-F146-B3EC-64C5252D1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0" name="Rectangle 46">
            <a:extLst>
              <a:ext uri="{FF2B5EF4-FFF2-40B4-BE49-F238E27FC236}">
                <a16:creationId xmlns:a16="http://schemas.microsoft.com/office/drawing/2014/main" id="{537287B0-6AEA-CF42-AECB-A148E2E99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40991" name="Group 47">
            <a:extLst>
              <a:ext uri="{FF2B5EF4-FFF2-40B4-BE49-F238E27FC236}">
                <a16:creationId xmlns:a16="http://schemas.microsoft.com/office/drawing/2014/main" id="{5F38A5BF-5B84-714D-84E4-6F4C8811178E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2924175"/>
            <a:ext cx="2924175" cy="333375"/>
            <a:chOff x="3085" y="1661"/>
            <a:chExt cx="1842" cy="210"/>
          </a:xfrm>
        </p:grpSpPr>
        <p:sp>
          <p:nvSpPr>
            <p:cNvPr id="41058" name="Line 48">
              <a:extLst>
                <a:ext uri="{FF2B5EF4-FFF2-40B4-BE49-F238E27FC236}">
                  <a16:creationId xmlns:a16="http://schemas.microsoft.com/office/drawing/2014/main" id="{DD5CECFA-EC7E-F849-BBE6-D803186DA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9" name="Text Box 49">
              <a:extLst>
                <a:ext uri="{FF2B5EF4-FFF2-40B4-BE49-F238E27FC236}">
                  <a16:creationId xmlns:a16="http://schemas.microsoft.com/office/drawing/2014/main" id="{403E8592-C71F-D445-9843-39803721D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VPO</a:t>
              </a:r>
            </a:p>
          </p:txBody>
        </p:sp>
      </p:grpSp>
      <p:grpSp>
        <p:nvGrpSpPr>
          <p:cNvPr id="40992" name="Group 50">
            <a:extLst>
              <a:ext uri="{FF2B5EF4-FFF2-40B4-BE49-F238E27FC236}">
                <a16:creationId xmlns:a16="http://schemas.microsoft.com/office/drawing/2014/main" id="{B8C823F4-369C-A44A-A458-F73123D012B0}"/>
              </a:ext>
            </a:extLst>
          </p:cNvPr>
          <p:cNvGrpSpPr>
            <a:grpSpLocks/>
          </p:cNvGrpSpPr>
          <p:nvPr/>
        </p:nvGrpSpPr>
        <p:grpSpPr bwMode="auto">
          <a:xfrm>
            <a:off x="1089025" y="2916238"/>
            <a:ext cx="3916363" cy="333375"/>
            <a:chOff x="629" y="1656"/>
            <a:chExt cx="2467" cy="210"/>
          </a:xfrm>
        </p:grpSpPr>
        <p:sp>
          <p:nvSpPr>
            <p:cNvPr id="41056" name="Line 51">
              <a:extLst>
                <a:ext uri="{FF2B5EF4-FFF2-40B4-BE49-F238E27FC236}">
                  <a16:creationId xmlns:a16="http://schemas.microsoft.com/office/drawing/2014/main" id="{2AADD2EB-7C59-9E47-AA19-0DF957C62C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7" name="Text Box 52">
              <a:extLst>
                <a:ext uri="{FF2B5EF4-FFF2-40B4-BE49-F238E27FC236}">
                  <a16:creationId xmlns:a16="http://schemas.microsoft.com/office/drawing/2014/main" id="{D617D865-DC0F-CC4C-9DC4-339085F31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VPN</a:t>
              </a:r>
            </a:p>
          </p:txBody>
        </p:sp>
      </p:grpSp>
      <p:sp>
        <p:nvSpPr>
          <p:cNvPr id="40993" name="Line 54">
            <a:extLst>
              <a:ext uri="{FF2B5EF4-FFF2-40B4-BE49-F238E27FC236}">
                <a16:creationId xmlns:a16="http://schemas.microsoft.com/office/drawing/2014/main" id="{C84263F8-CEF8-A44D-84DF-A0A96C04B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0025" y="2014538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4" name="Text Box 55">
            <a:extLst>
              <a:ext uri="{FF2B5EF4-FFF2-40B4-BE49-F238E27FC236}">
                <a16:creationId xmlns:a16="http://schemas.microsoft.com/office/drawing/2014/main" id="{E7F28FC4-B474-1040-92C7-ED12408E8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63" y="1890713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TLBI</a:t>
            </a:r>
          </a:p>
        </p:txBody>
      </p:sp>
      <p:sp>
        <p:nvSpPr>
          <p:cNvPr id="40995" name="Line 57">
            <a:extLst>
              <a:ext uri="{FF2B5EF4-FFF2-40B4-BE49-F238E27FC236}">
                <a16:creationId xmlns:a16="http://schemas.microsoft.com/office/drawing/2014/main" id="{B24C295D-429E-4E48-83E8-CD1223EFE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9025" y="2011363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6" name="Text Box 58">
            <a:extLst>
              <a:ext uri="{FF2B5EF4-FFF2-40B4-BE49-F238E27FC236}">
                <a16:creationId xmlns:a16="http://schemas.microsoft.com/office/drawing/2014/main" id="{5B02DA92-DCBD-1B41-BB7F-C6103E259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1887538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TLBT</a:t>
            </a:r>
          </a:p>
        </p:txBody>
      </p:sp>
      <p:sp>
        <p:nvSpPr>
          <p:cNvPr id="40997" name="Rectangle 62">
            <a:extLst>
              <a:ext uri="{FF2B5EF4-FFF2-40B4-BE49-F238E27FC236}">
                <a16:creationId xmlns:a16="http://schemas.microsoft.com/office/drawing/2014/main" id="{6495B2C3-2384-0E4F-9039-D7624326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98" name="Rectangle 63">
            <a:extLst>
              <a:ext uri="{FF2B5EF4-FFF2-40B4-BE49-F238E27FC236}">
                <a16:creationId xmlns:a16="http://schemas.microsoft.com/office/drawing/2014/main" id="{26722F7B-1655-DD4F-A1F9-9189FED88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40999" name="Rectangle 65">
            <a:extLst>
              <a:ext uri="{FF2B5EF4-FFF2-40B4-BE49-F238E27FC236}">
                <a16:creationId xmlns:a16="http://schemas.microsoft.com/office/drawing/2014/main" id="{BA48ECB3-CCB9-9444-9A54-01B9E2B01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1000" name="Rectangle 66">
            <a:extLst>
              <a:ext uri="{FF2B5EF4-FFF2-40B4-BE49-F238E27FC236}">
                <a16:creationId xmlns:a16="http://schemas.microsoft.com/office/drawing/2014/main" id="{F2893876-2997-1C42-825A-C61C2092D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41001" name="Rectangle 68">
            <a:extLst>
              <a:ext uri="{FF2B5EF4-FFF2-40B4-BE49-F238E27FC236}">
                <a16:creationId xmlns:a16="http://schemas.microsoft.com/office/drawing/2014/main" id="{9AFDEF31-5D22-3F42-9991-7966126D2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1002" name="Rectangle 69">
            <a:extLst>
              <a:ext uri="{FF2B5EF4-FFF2-40B4-BE49-F238E27FC236}">
                <a16:creationId xmlns:a16="http://schemas.microsoft.com/office/drawing/2014/main" id="{6B14B6BD-A457-5A41-991C-339025E71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41003" name="Rectangle 71">
            <a:extLst>
              <a:ext uri="{FF2B5EF4-FFF2-40B4-BE49-F238E27FC236}">
                <a16:creationId xmlns:a16="http://schemas.microsoft.com/office/drawing/2014/main" id="{DB4395EB-C4EC-C249-BB08-77F4D361F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1004" name="Rectangle 72">
            <a:extLst>
              <a:ext uri="{FF2B5EF4-FFF2-40B4-BE49-F238E27FC236}">
                <a16:creationId xmlns:a16="http://schemas.microsoft.com/office/drawing/2014/main" id="{C1308B6B-2DC3-5A40-9EF6-EA040C102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41005" name="Rectangle 74">
            <a:extLst>
              <a:ext uri="{FF2B5EF4-FFF2-40B4-BE49-F238E27FC236}">
                <a16:creationId xmlns:a16="http://schemas.microsoft.com/office/drawing/2014/main" id="{CEC4C00F-B897-424B-BB07-6DB57D9D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1006" name="Rectangle 75">
            <a:extLst>
              <a:ext uri="{FF2B5EF4-FFF2-40B4-BE49-F238E27FC236}">
                <a16:creationId xmlns:a16="http://schemas.microsoft.com/office/drawing/2014/main" id="{8E5B4BB5-2384-CE42-9D2F-FF38978AE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41007" name="Rectangle 77">
            <a:extLst>
              <a:ext uri="{FF2B5EF4-FFF2-40B4-BE49-F238E27FC236}">
                <a16:creationId xmlns:a16="http://schemas.microsoft.com/office/drawing/2014/main" id="{EF3855FD-F31A-3442-B704-DFCE87EFB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1008" name="Rectangle 78">
            <a:extLst>
              <a:ext uri="{FF2B5EF4-FFF2-40B4-BE49-F238E27FC236}">
                <a16:creationId xmlns:a16="http://schemas.microsoft.com/office/drawing/2014/main" id="{106D27E8-E57A-F342-B8C9-ADA90E1AD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68" name="Rectangle 80">
            <a:extLst>
              <a:ext uri="{FF2B5EF4-FFF2-40B4-BE49-F238E27FC236}">
                <a16:creationId xmlns:a16="http://schemas.microsoft.com/office/drawing/2014/main" id="{74A6ABD0-F77A-BB49-AD24-47310A93A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0" name="Rectangle 81">
            <a:extLst>
              <a:ext uri="{FF2B5EF4-FFF2-40B4-BE49-F238E27FC236}">
                <a16:creationId xmlns:a16="http://schemas.microsoft.com/office/drawing/2014/main" id="{23A83697-02D3-5B45-91BB-82D368D6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71" name="Rectangle 83">
            <a:extLst>
              <a:ext uri="{FF2B5EF4-FFF2-40B4-BE49-F238E27FC236}">
                <a16:creationId xmlns:a16="http://schemas.microsoft.com/office/drawing/2014/main" id="{0849BDEF-CA86-164B-8CE6-82BB4EEA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2" name="Rectangle 84">
            <a:extLst>
              <a:ext uri="{FF2B5EF4-FFF2-40B4-BE49-F238E27FC236}">
                <a16:creationId xmlns:a16="http://schemas.microsoft.com/office/drawing/2014/main" id="{8F21BE8B-79A2-1C42-86C4-63B16E11D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74" name="Rectangle 86">
            <a:extLst>
              <a:ext uri="{FF2B5EF4-FFF2-40B4-BE49-F238E27FC236}">
                <a16:creationId xmlns:a16="http://schemas.microsoft.com/office/drawing/2014/main" id="{4A270FBA-E410-6745-A053-A410F1254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4" name="Rectangle 87">
            <a:extLst>
              <a:ext uri="{FF2B5EF4-FFF2-40B4-BE49-F238E27FC236}">
                <a16:creationId xmlns:a16="http://schemas.microsoft.com/office/drawing/2014/main" id="{3C69D327-7037-2E4B-825D-3EE159A15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77" name="Rectangle 89">
            <a:extLst>
              <a:ext uri="{FF2B5EF4-FFF2-40B4-BE49-F238E27FC236}">
                <a16:creationId xmlns:a16="http://schemas.microsoft.com/office/drawing/2014/main" id="{2CA7B881-65ED-5F4F-946C-C862540CE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6" name="Rectangle 90">
            <a:extLst>
              <a:ext uri="{FF2B5EF4-FFF2-40B4-BE49-F238E27FC236}">
                <a16:creationId xmlns:a16="http://schemas.microsoft.com/office/drawing/2014/main" id="{3F94DFCA-01F9-EB49-A9E6-3098DE940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80" name="Rectangle 92">
            <a:extLst>
              <a:ext uri="{FF2B5EF4-FFF2-40B4-BE49-F238E27FC236}">
                <a16:creationId xmlns:a16="http://schemas.microsoft.com/office/drawing/2014/main" id="{A0340E69-A8AF-E64C-9021-63267716D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8" name="Rectangle 93">
            <a:extLst>
              <a:ext uri="{FF2B5EF4-FFF2-40B4-BE49-F238E27FC236}">
                <a16:creationId xmlns:a16="http://schemas.microsoft.com/office/drawing/2014/main" id="{D1251734-4EDD-2143-B326-1FF000D8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83" name="Rectangle 95">
            <a:extLst>
              <a:ext uri="{FF2B5EF4-FFF2-40B4-BE49-F238E27FC236}">
                <a16:creationId xmlns:a16="http://schemas.microsoft.com/office/drawing/2014/main" id="{D247755F-164B-1543-AE8C-DE00BA7C2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20" name="Rectangle 96">
            <a:extLst>
              <a:ext uri="{FF2B5EF4-FFF2-40B4-BE49-F238E27FC236}">
                <a16:creationId xmlns:a16="http://schemas.microsoft.com/office/drawing/2014/main" id="{FDFC1563-F109-E140-91B7-26BC3C6A9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41021" name="Group 97">
            <a:extLst>
              <a:ext uri="{FF2B5EF4-FFF2-40B4-BE49-F238E27FC236}">
                <a16:creationId xmlns:a16="http://schemas.microsoft.com/office/drawing/2014/main" id="{CDD432E8-B142-044F-A602-B078355CB0DE}"/>
              </a:ext>
            </a:extLst>
          </p:cNvPr>
          <p:cNvGrpSpPr>
            <a:grpSpLocks/>
          </p:cNvGrpSpPr>
          <p:nvPr/>
        </p:nvGrpSpPr>
        <p:grpSpPr bwMode="auto">
          <a:xfrm>
            <a:off x="5005388" y="5564188"/>
            <a:ext cx="2924175" cy="333375"/>
            <a:chOff x="3101" y="3292"/>
            <a:chExt cx="1842" cy="210"/>
          </a:xfrm>
        </p:grpSpPr>
        <p:sp>
          <p:nvSpPr>
            <p:cNvPr id="41054" name="Line 98">
              <a:extLst>
                <a:ext uri="{FF2B5EF4-FFF2-40B4-BE49-F238E27FC236}">
                  <a16:creationId xmlns:a16="http://schemas.microsoft.com/office/drawing/2014/main" id="{1DA45891-0F92-DD49-A64D-953D80863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5" name="Text Box 99">
              <a:extLst>
                <a:ext uri="{FF2B5EF4-FFF2-40B4-BE49-F238E27FC236}">
                  <a16:creationId xmlns:a16="http://schemas.microsoft.com/office/drawing/2014/main" id="{99B61806-082F-1D4B-AA10-CCE87FAB6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PPO</a:t>
              </a:r>
            </a:p>
          </p:txBody>
        </p:sp>
      </p:grpSp>
      <p:grpSp>
        <p:nvGrpSpPr>
          <p:cNvPr id="41022" name="Group 100">
            <a:extLst>
              <a:ext uri="{FF2B5EF4-FFF2-40B4-BE49-F238E27FC236}">
                <a16:creationId xmlns:a16="http://schemas.microsoft.com/office/drawing/2014/main" id="{6585797D-8177-7E4A-8C63-634555F4A942}"/>
              </a:ext>
            </a:extLst>
          </p:cNvPr>
          <p:cNvGrpSpPr>
            <a:grpSpLocks/>
          </p:cNvGrpSpPr>
          <p:nvPr/>
        </p:nvGrpSpPr>
        <p:grpSpPr bwMode="auto">
          <a:xfrm>
            <a:off x="2092325" y="5556250"/>
            <a:ext cx="2924175" cy="333375"/>
            <a:chOff x="1277" y="3292"/>
            <a:chExt cx="1842" cy="210"/>
          </a:xfrm>
        </p:grpSpPr>
        <p:sp>
          <p:nvSpPr>
            <p:cNvPr id="41052" name="Line 101">
              <a:extLst>
                <a:ext uri="{FF2B5EF4-FFF2-40B4-BE49-F238E27FC236}">
                  <a16:creationId xmlns:a16="http://schemas.microsoft.com/office/drawing/2014/main" id="{6BDF7D0D-055F-9443-8B9D-959387220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3" name="Text Box 102">
              <a:extLst>
                <a:ext uri="{FF2B5EF4-FFF2-40B4-BE49-F238E27FC236}">
                  <a16:creationId xmlns:a16="http://schemas.microsoft.com/office/drawing/2014/main" id="{82C993B0-25F5-2B49-8B7F-D099639CC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PPN</a:t>
              </a:r>
            </a:p>
          </p:txBody>
        </p:sp>
      </p:grpSp>
      <p:grpSp>
        <p:nvGrpSpPr>
          <p:cNvPr id="41023" name="Group 103">
            <a:extLst>
              <a:ext uri="{FF2B5EF4-FFF2-40B4-BE49-F238E27FC236}">
                <a16:creationId xmlns:a16="http://schemas.microsoft.com/office/drawing/2014/main" id="{30C89748-0D2B-934D-BC91-702EADB0F0F2}"/>
              </a:ext>
            </a:extLst>
          </p:cNvPr>
          <p:cNvGrpSpPr>
            <a:grpSpLocks/>
          </p:cNvGrpSpPr>
          <p:nvPr/>
        </p:nvGrpSpPr>
        <p:grpSpPr bwMode="auto">
          <a:xfrm>
            <a:off x="6924675" y="4516438"/>
            <a:ext cx="992188" cy="306387"/>
            <a:chOff x="4300" y="2637"/>
            <a:chExt cx="625" cy="193"/>
          </a:xfrm>
        </p:grpSpPr>
        <p:sp>
          <p:nvSpPr>
            <p:cNvPr id="41050" name="Line 104">
              <a:extLst>
                <a:ext uri="{FF2B5EF4-FFF2-40B4-BE49-F238E27FC236}">
                  <a16:creationId xmlns:a16="http://schemas.microsoft.com/office/drawing/2014/main" id="{A4116453-2343-834E-82CF-182575AF7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1" name="Text Box 105">
              <a:extLst>
                <a:ext uri="{FF2B5EF4-FFF2-40B4-BE49-F238E27FC236}">
                  <a16:creationId xmlns:a16="http://schemas.microsoft.com/office/drawing/2014/main" id="{FC014FB2-759D-7145-B938-38426EF9F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CO</a:t>
              </a:r>
            </a:p>
          </p:txBody>
        </p:sp>
      </p:grpSp>
      <p:grpSp>
        <p:nvGrpSpPr>
          <p:cNvPr id="41024" name="Group 106">
            <a:extLst>
              <a:ext uri="{FF2B5EF4-FFF2-40B4-BE49-F238E27FC236}">
                <a16:creationId xmlns:a16="http://schemas.microsoft.com/office/drawing/2014/main" id="{87CE633E-59A3-064A-80D6-2CB808A72CF1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4513263"/>
            <a:ext cx="1927225" cy="306387"/>
            <a:chOff x="3090" y="2624"/>
            <a:chExt cx="1214" cy="193"/>
          </a:xfrm>
        </p:grpSpPr>
        <p:sp>
          <p:nvSpPr>
            <p:cNvPr id="41048" name="Line 107">
              <a:extLst>
                <a:ext uri="{FF2B5EF4-FFF2-40B4-BE49-F238E27FC236}">
                  <a16:creationId xmlns:a16="http://schemas.microsoft.com/office/drawing/2014/main" id="{510C4D5F-F852-7646-BB93-93E04EE94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9" name="Text Box 108">
              <a:extLst>
                <a:ext uri="{FF2B5EF4-FFF2-40B4-BE49-F238E27FC236}">
                  <a16:creationId xmlns:a16="http://schemas.microsoft.com/office/drawing/2014/main" id="{821CB1DB-3AE9-9446-9F4E-A34CD36991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CI</a:t>
              </a:r>
            </a:p>
          </p:txBody>
        </p:sp>
      </p:grpSp>
      <p:grpSp>
        <p:nvGrpSpPr>
          <p:cNvPr id="41025" name="Group 109">
            <a:extLst>
              <a:ext uri="{FF2B5EF4-FFF2-40B4-BE49-F238E27FC236}">
                <a16:creationId xmlns:a16="http://schemas.microsoft.com/office/drawing/2014/main" id="{B507FFF9-8837-2E42-A75B-039CCECDAE97}"/>
              </a:ext>
            </a:extLst>
          </p:cNvPr>
          <p:cNvGrpSpPr>
            <a:grpSpLocks/>
          </p:cNvGrpSpPr>
          <p:nvPr/>
        </p:nvGrpSpPr>
        <p:grpSpPr bwMode="auto">
          <a:xfrm>
            <a:off x="2071688" y="4516438"/>
            <a:ext cx="2894012" cy="306387"/>
            <a:chOff x="1248" y="2637"/>
            <a:chExt cx="1823" cy="193"/>
          </a:xfrm>
        </p:grpSpPr>
        <p:sp>
          <p:nvSpPr>
            <p:cNvPr id="41046" name="Line 110">
              <a:extLst>
                <a:ext uri="{FF2B5EF4-FFF2-40B4-BE49-F238E27FC236}">
                  <a16:creationId xmlns:a16="http://schemas.microsoft.com/office/drawing/2014/main" id="{E46F48E8-A46B-A941-ADA4-BED6BA8D7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7" name="Text Box 111">
              <a:extLst>
                <a:ext uri="{FF2B5EF4-FFF2-40B4-BE49-F238E27FC236}">
                  <a16:creationId xmlns:a16="http://schemas.microsoft.com/office/drawing/2014/main" id="{E21419A1-44B5-5B46-A6FF-CEFE561EE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CT</a:t>
              </a:r>
            </a:p>
          </p:txBody>
        </p:sp>
      </p:grpSp>
      <p:sp>
        <p:nvSpPr>
          <p:cNvPr id="41026" name="Text Box 113">
            <a:extLst>
              <a:ext uri="{FF2B5EF4-FFF2-40B4-BE49-F238E27FC236}">
                <a16:creationId xmlns:a16="http://schemas.microsoft.com/office/drawing/2014/main" id="{3AF7A63F-AF3F-7849-ADE2-E9E5BFDAD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08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27" name="Text Box 114">
            <a:extLst>
              <a:ext uri="{FF2B5EF4-FFF2-40B4-BE49-F238E27FC236}">
                <a16:creationId xmlns:a16="http://schemas.microsoft.com/office/drawing/2014/main" id="{B12D67EF-8D8D-6D46-BA6E-86D164AD7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28" name="Text Box 115">
            <a:extLst>
              <a:ext uri="{FF2B5EF4-FFF2-40B4-BE49-F238E27FC236}">
                <a16:creationId xmlns:a16="http://schemas.microsoft.com/office/drawing/2014/main" id="{408A1238-149A-D34F-81F7-52BB0793E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9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29" name="Text Box 116">
            <a:extLst>
              <a:ext uri="{FF2B5EF4-FFF2-40B4-BE49-F238E27FC236}">
                <a16:creationId xmlns:a16="http://schemas.microsoft.com/office/drawing/2014/main" id="{42A11772-D580-B943-A385-D5E28E562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30" name="Text Box 117">
            <a:extLst>
              <a:ext uri="{FF2B5EF4-FFF2-40B4-BE49-F238E27FC236}">
                <a16:creationId xmlns:a16="http://schemas.microsoft.com/office/drawing/2014/main" id="{B1920627-9AF7-E647-B78C-E68CBEFF2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031" name="Text Box 118">
            <a:extLst>
              <a:ext uri="{FF2B5EF4-FFF2-40B4-BE49-F238E27FC236}">
                <a16:creationId xmlns:a16="http://schemas.microsoft.com/office/drawing/2014/main" id="{FE283E11-0365-7249-B1C9-1B660D188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032" name="Text Box 119">
            <a:extLst>
              <a:ext uri="{FF2B5EF4-FFF2-40B4-BE49-F238E27FC236}">
                <a16:creationId xmlns:a16="http://schemas.microsoft.com/office/drawing/2014/main" id="{B4626B0A-16EE-B34F-9F09-B4F7358C3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033" name="Text Box 120">
            <a:extLst>
              <a:ext uri="{FF2B5EF4-FFF2-40B4-BE49-F238E27FC236}">
                <a16:creationId xmlns:a16="http://schemas.microsoft.com/office/drawing/2014/main" id="{8D52BB7C-4F69-1F45-9E37-A7D6A6F9D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34" name="Text Box 121">
            <a:extLst>
              <a:ext uri="{FF2B5EF4-FFF2-40B4-BE49-F238E27FC236}">
                <a16:creationId xmlns:a16="http://schemas.microsoft.com/office/drawing/2014/main" id="{525424D1-BDA3-3148-A6C6-00CC92784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35" name="Text Box 122">
            <a:extLst>
              <a:ext uri="{FF2B5EF4-FFF2-40B4-BE49-F238E27FC236}">
                <a16:creationId xmlns:a16="http://schemas.microsoft.com/office/drawing/2014/main" id="{03837F02-295C-1044-8B47-9EF86B9D6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36" name="Text Box 123">
            <a:extLst>
              <a:ext uri="{FF2B5EF4-FFF2-40B4-BE49-F238E27FC236}">
                <a16:creationId xmlns:a16="http://schemas.microsoft.com/office/drawing/2014/main" id="{87EE5C30-BEA7-2448-A551-94D7D9939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037" name="Text Box 124">
            <a:extLst>
              <a:ext uri="{FF2B5EF4-FFF2-40B4-BE49-F238E27FC236}">
                <a16:creationId xmlns:a16="http://schemas.microsoft.com/office/drawing/2014/main" id="{011B7547-C0EB-B645-8821-30AD9A832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1038" name="Text Box 125">
            <a:extLst>
              <a:ext uri="{FF2B5EF4-FFF2-40B4-BE49-F238E27FC236}">
                <a16:creationId xmlns:a16="http://schemas.microsoft.com/office/drawing/2014/main" id="{246601A2-9AAD-E04B-B4C5-B9A30548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039" name="Text Box 126">
            <a:extLst>
              <a:ext uri="{FF2B5EF4-FFF2-40B4-BE49-F238E27FC236}">
                <a16:creationId xmlns:a16="http://schemas.microsoft.com/office/drawing/2014/main" id="{F0570BC7-BCE2-F648-B3A8-8B1A3A2E6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16" name="Text Box 128">
            <a:extLst>
              <a:ext uri="{FF2B5EF4-FFF2-40B4-BE49-F238E27FC236}">
                <a16:creationId xmlns:a16="http://schemas.microsoft.com/office/drawing/2014/main" id="{52037885-4BD9-E945-AF16-A4853EE71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38525"/>
            <a:ext cx="4953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0x2E</a:t>
            </a:r>
          </a:p>
        </p:txBody>
      </p:sp>
      <p:sp>
        <p:nvSpPr>
          <p:cNvPr id="38017" name="Text Box 129">
            <a:extLst>
              <a:ext uri="{FF2B5EF4-FFF2-40B4-BE49-F238E27FC236}">
                <a16:creationId xmlns:a16="http://schemas.microsoft.com/office/drawing/2014/main" id="{990C01FB-733C-8A49-B018-A8CB2ACA1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3438525"/>
            <a:ext cx="1952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8018" name="Text Box 130">
            <a:extLst>
              <a:ext uri="{FF2B5EF4-FFF2-40B4-BE49-F238E27FC236}">
                <a16:creationId xmlns:a16="http://schemas.microsoft.com/office/drawing/2014/main" id="{B6E28CB2-4149-BF47-A7E5-4C4811384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3438525"/>
            <a:ext cx="5111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0x0B</a:t>
            </a:r>
          </a:p>
        </p:txBody>
      </p:sp>
      <p:sp>
        <p:nvSpPr>
          <p:cNvPr id="38019" name="Text Box 131">
            <a:extLst>
              <a:ext uri="{FF2B5EF4-FFF2-40B4-BE49-F238E27FC236}">
                <a16:creationId xmlns:a16="http://schemas.microsoft.com/office/drawing/2014/main" id="{25A53FC9-EF6A-304A-87D9-6265E04F1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438525"/>
            <a:ext cx="225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21" name="Text Box 133">
            <a:extLst>
              <a:ext uri="{FF2B5EF4-FFF2-40B4-BE49-F238E27FC236}">
                <a16:creationId xmlns:a16="http://schemas.microsoft.com/office/drawing/2014/main" id="{0476FFBD-49FB-6B4B-8A2D-6A7BA2670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438525"/>
            <a:ext cx="200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Y</a:t>
            </a:r>
          </a:p>
        </p:txBody>
      </p:sp>
      <p:sp>
        <p:nvSpPr>
          <p:cNvPr id="38022" name="Text Box 134">
            <a:extLst>
              <a:ext uri="{FF2B5EF4-FFF2-40B4-BE49-F238E27FC236}">
                <a16:creationId xmlns:a16="http://schemas.microsoft.com/office/drawing/2014/main" id="{9AAFC4A3-18A3-4D43-A218-80D877115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338" y="3438525"/>
            <a:ext cx="4381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TBD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  <p:bldP spid="38019" grpId="0"/>
      <p:bldP spid="38021" grpId="0"/>
      <p:bldP spid="380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C6A999F8-4962-D245-8260-DAC6749AE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Address Translation Example #3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68CF84D1-E33B-2C40-9A4A-6ECFEFFB2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5334000"/>
          </a:xfrm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Font typeface="Monotype Sort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Virtual Address: </a:t>
            </a:r>
            <a:r>
              <a:rPr lang="en-GB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0x0020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4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400">
                <a:ea typeface="ＭＳ Ｐゴシック" panose="020B0600070205080204" pitchFamily="34" charset="-128"/>
              </a:rPr>
              <a:t>VPN ___	TLBI ___	TLBT ____	          TLB Hit? __	Page Fault? __        PPN: ____</a:t>
            </a:r>
            <a:endParaRPr lang="en-GB" altLang="en-US" sz="1800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altLang="en-US" sz="1600">
                <a:ea typeface="ＭＳ Ｐゴシック" panose="020B0600070205080204" pitchFamily="34" charset="-128"/>
              </a:rPr>
              <a:t>	</a:t>
            </a:r>
            <a:r>
              <a:rPr lang="en-GB" altLang="en-US" sz="1400">
                <a:ea typeface="ＭＳ Ｐゴシック" panose="020B0600070205080204" pitchFamily="34" charset="-128"/>
              </a:rPr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8C866641-C6D5-904F-B5CD-6BD6C851E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Rectangle 7">
            <a:extLst>
              <a:ext uri="{FF2B5EF4-FFF2-40B4-BE49-F238E27FC236}">
                <a16:creationId xmlns:a16="http://schemas.microsoft.com/office/drawing/2014/main" id="{5862D46C-AA91-CB47-ABE8-74B778B1A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FAA2D4CF-F7E0-DA4E-A03E-65B8B03F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4" name="Rectangle 10">
            <a:extLst>
              <a:ext uri="{FF2B5EF4-FFF2-40B4-BE49-F238E27FC236}">
                <a16:creationId xmlns:a16="http://schemas.microsoft.com/office/drawing/2014/main" id="{9CB571D2-16E9-6541-BEDA-D5B55CE51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id="{4375AB61-290A-4F46-BC13-7FD9E7D58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6" name="Rectangle 13">
            <a:extLst>
              <a:ext uri="{FF2B5EF4-FFF2-40B4-BE49-F238E27FC236}">
                <a16:creationId xmlns:a16="http://schemas.microsoft.com/office/drawing/2014/main" id="{34D0D539-82E9-9448-9880-06608E5AE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7903" name="Rectangle 15">
            <a:extLst>
              <a:ext uri="{FF2B5EF4-FFF2-40B4-BE49-F238E27FC236}">
                <a16:creationId xmlns:a16="http://schemas.microsoft.com/office/drawing/2014/main" id="{1009A303-4E48-7647-AE85-B4EC02CF1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8" name="Rectangle 16">
            <a:extLst>
              <a:ext uri="{FF2B5EF4-FFF2-40B4-BE49-F238E27FC236}">
                <a16:creationId xmlns:a16="http://schemas.microsoft.com/office/drawing/2014/main" id="{A95CA58B-7FE5-D742-9DB7-D1D3DD740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BB82B4F6-3E63-534B-BABB-D93CF22D1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459038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20" name="Rectangle 19">
            <a:extLst>
              <a:ext uri="{FF2B5EF4-FFF2-40B4-BE49-F238E27FC236}">
                <a16:creationId xmlns:a16="http://schemas.microsoft.com/office/drawing/2014/main" id="{052D1A31-03F5-8F43-9E67-EDDD8EE20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id="{B6ED98D6-78E6-BA4F-96D3-3A624BC73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459038"/>
            <a:ext cx="487362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22" name="Rectangle 22">
            <a:extLst>
              <a:ext uri="{FF2B5EF4-FFF2-40B4-BE49-F238E27FC236}">
                <a16:creationId xmlns:a16="http://schemas.microsoft.com/office/drawing/2014/main" id="{37A7E9D4-8A00-E749-B7F2-B700C857E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38799046-CD80-B948-ADDD-76B9B5188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459038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24" name="Rectangle 25">
            <a:extLst>
              <a:ext uri="{FF2B5EF4-FFF2-40B4-BE49-F238E27FC236}">
                <a16:creationId xmlns:a16="http://schemas.microsoft.com/office/drawing/2014/main" id="{252C8BCE-6408-5440-9EE5-FB2B24DF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7915" name="Rectangle 27">
            <a:extLst>
              <a:ext uri="{FF2B5EF4-FFF2-40B4-BE49-F238E27FC236}">
                <a16:creationId xmlns:a16="http://schemas.microsoft.com/office/drawing/2014/main" id="{7340C876-F331-9046-AF78-972311247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459038"/>
            <a:ext cx="4873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26" name="Rectangle 28">
            <a:extLst>
              <a:ext uri="{FF2B5EF4-FFF2-40B4-BE49-F238E27FC236}">
                <a16:creationId xmlns:a16="http://schemas.microsoft.com/office/drawing/2014/main" id="{AABCBE6A-BAE8-5945-8B17-9A6A59AA3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18" name="Rectangle 30">
            <a:extLst>
              <a:ext uri="{FF2B5EF4-FFF2-40B4-BE49-F238E27FC236}">
                <a16:creationId xmlns:a16="http://schemas.microsoft.com/office/drawing/2014/main" id="{89CB39D4-1960-FD43-9A67-C48307DAA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28" name="Rectangle 31">
            <a:extLst>
              <a:ext uri="{FF2B5EF4-FFF2-40B4-BE49-F238E27FC236}">
                <a16:creationId xmlns:a16="http://schemas.microsoft.com/office/drawing/2014/main" id="{1626A918-7DAE-264D-974F-D91D51380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2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id="{41056022-86A2-0E42-9C7E-7A8DD7AB7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0" name="Rectangle 34">
            <a:extLst>
              <a:ext uri="{FF2B5EF4-FFF2-40B4-BE49-F238E27FC236}">
                <a16:creationId xmlns:a16="http://schemas.microsoft.com/office/drawing/2014/main" id="{76BA7804-0A9B-A948-A388-7A73F7355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24" name="Rectangle 36">
            <a:extLst>
              <a:ext uri="{FF2B5EF4-FFF2-40B4-BE49-F238E27FC236}">
                <a16:creationId xmlns:a16="http://schemas.microsoft.com/office/drawing/2014/main" id="{D0CB0DC4-3A35-294E-9AB1-51A751710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2" name="Rectangle 37">
            <a:extLst>
              <a:ext uri="{FF2B5EF4-FFF2-40B4-BE49-F238E27FC236}">
                <a16:creationId xmlns:a16="http://schemas.microsoft.com/office/drawing/2014/main" id="{2EBF80B4-A4C1-274E-91A4-D6C014F9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650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27" name="Rectangle 39">
            <a:extLst>
              <a:ext uri="{FF2B5EF4-FFF2-40B4-BE49-F238E27FC236}">
                <a16:creationId xmlns:a16="http://schemas.microsoft.com/office/drawing/2014/main" id="{34C3907C-8E8A-314E-BB19-E346F34C2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4" name="Rectangle 40">
            <a:extLst>
              <a:ext uri="{FF2B5EF4-FFF2-40B4-BE49-F238E27FC236}">
                <a16:creationId xmlns:a16="http://schemas.microsoft.com/office/drawing/2014/main" id="{3355D036-B164-6C4C-B672-67C99F73A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013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30" name="Rectangle 42">
            <a:extLst>
              <a:ext uri="{FF2B5EF4-FFF2-40B4-BE49-F238E27FC236}">
                <a16:creationId xmlns:a16="http://schemas.microsoft.com/office/drawing/2014/main" id="{DE934C7D-E494-AC43-85CD-C78EB1770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45903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6" name="Rectangle 43">
            <a:extLst>
              <a:ext uri="{FF2B5EF4-FFF2-40B4-BE49-F238E27FC236}">
                <a16:creationId xmlns:a16="http://schemas.microsoft.com/office/drawing/2014/main" id="{DDEAE9EA-0227-8A45-BEB7-E7498ACE4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2154238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33" name="Rectangle 45">
            <a:extLst>
              <a:ext uri="{FF2B5EF4-FFF2-40B4-BE49-F238E27FC236}">
                <a16:creationId xmlns:a16="http://schemas.microsoft.com/office/drawing/2014/main" id="{2D61B1A0-69F0-3045-AD5F-5FF4AAC2F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459038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38" name="Rectangle 46">
            <a:extLst>
              <a:ext uri="{FF2B5EF4-FFF2-40B4-BE49-F238E27FC236}">
                <a16:creationId xmlns:a16="http://schemas.microsoft.com/office/drawing/2014/main" id="{17E6674B-A211-C648-9338-2A5BCD0B9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8" y="2154238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43039" name="Group 47">
            <a:extLst>
              <a:ext uri="{FF2B5EF4-FFF2-40B4-BE49-F238E27FC236}">
                <a16:creationId xmlns:a16="http://schemas.microsoft.com/office/drawing/2014/main" id="{16C57C79-90F9-934E-BA30-0556ED57332E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2924175"/>
            <a:ext cx="2924175" cy="333375"/>
            <a:chOff x="3085" y="1661"/>
            <a:chExt cx="1842" cy="210"/>
          </a:xfrm>
        </p:grpSpPr>
        <p:sp>
          <p:nvSpPr>
            <p:cNvPr id="43124" name="Line 48">
              <a:extLst>
                <a:ext uri="{FF2B5EF4-FFF2-40B4-BE49-F238E27FC236}">
                  <a16:creationId xmlns:a16="http://schemas.microsoft.com/office/drawing/2014/main" id="{EA308D72-A800-4D48-BDAF-1781F7F21F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25" name="Text Box 49">
              <a:extLst>
                <a:ext uri="{FF2B5EF4-FFF2-40B4-BE49-F238E27FC236}">
                  <a16:creationId xmlns:a16="http://schemas.microsoft.com/office/drawing/2014/main" id="{FFB09999-A88C-3746-9CE0-2E8EABD4C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VPO</a:t>
              </a:r>
            </a:p>
          </p:txBody>
        </p:sp>
      </p:grpSp>
      <p:grpSp>
        <p:nvGrpSpPr>
          <p:cNvPr id="43040" name="Group 50">
            <a:extLst>
              <a:ext uri="{FF2B5EF4-FFF2-40B4-BE49-F238E27FC236}">
                <a16:creationId xmlns:a16="http://schemas.microsoft.com/office/drawing/2014/main" id="{CBF1103B-AA16-6B42-AA70-8A674198DBF0}"/>
              </a:ext>
            </a:extLst>
          </p:cNvPr>
          <p:cNvGrpSpPr>
            <a:grpSpLocks/>
          </p:cNvGrpSpPr>
          <p:nvPr/>
        </p:nvGrpSpPr>
        <p:grpSpPr bwMode="auto">
          <a:xfrm>
            <a:off x="1089025" y="2916238"/>
            <a:ext cx="3916363" cy="333375"/>
            <a:chOff x="629" y="1656"/>
            <a:chExt cx="2467" cy="210"/>
          </a:xfrm>
        </p:grpSpPr>
        <p:sp>
          <p:nvSpPr>
            <p:cNvPr id="43122" name="Line 51">
              <a:extLst>
                <a:ext uri="{FF2B5EF4-FFF2-40B4-BE49-F238E27FC236}">
                  <a16:creationId xmlns:a16="http://schemas.microsoft.com/office/drawing/2014/main" id="{EE51989E-68D2-8141-A369-D0907633E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23" name="Text Box 52">
              <a:extLst>
                <a:ext uri="{FF2B5EF4-FFF2-40B4-BE49-F238E27FC236}">
                  <a16:creationId xmlns:a16="http://schemas.microsoft.com/office/drawing/2014/main" id="{404F13E1-1702-FA45-B5E7-C6E15BC27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003300"/>
                  </a:solidFill>
                  <a:latin typeface="Calibri" panose="020F0502020204030204" pitchFamily="34" charset="0"/>
                </a:rPr>
                <a:t>VPN</a:t>
              </a:r>
            </a:p>
          </p:txBody>
        </p:sp>
      </p:grpSp>
      <p:sp>
        <p:nvSpPr>
          <p:cNvPr id="43041" name="Line 54">
            <a:extLst>
              <a:ext uri="{FF2B5EF4-FFF2-40B4-BE49-F238E27FC236}">
                <a16:creationId xmlns:a16="http://schemas.microsoft.com/office/drawing/2014/main" id="{2465F225-F1A7-A844-8AA0-A41A333167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0025" y="2014538"/>
            <a:ext cx="992188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2" name="Text Box 55">
            <a:extLst>
              <a:ext uri="{FF2B5EF4-FFF2-40B4-BE49-F238E27FC236}">
                <a16:creationId xmlns:a16="http://schemas.microsoft.com/office/drawing/2014/main" id="{6F10FC18-1B36-7044-9EAC-4223A370D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63" y="1890713"/>
            <a:ext cx="539750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TLBI</a:t>
            </a:r>
          </a:p>
        </p:txBody>
      </p:sp>
      <p:sp>
        <p:nvSpPr>
          <p:cNvPr id="43043" name="Line 57">
            <a:extLst>
              <a:ext uri="{FF2B5EF4-FFF2-40B4-BE49-F238E27FC236}">
                <a16:creationId xmlns:a16="http://schemas.microsoft.com/office/drawing/2014/main" id="{858537E5-4891-6847-98E4-B032A02B3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9025" y="2011363"/>
            <a:ext cx="2927350" cy="1587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4" name="Text Box 58">
            <a:extLst>
              <a:ext uri="{FF2B5EF4-FFF2-40B4-BE49-F238E27FC236}">
                <a16:creationId xmlns:a16="http://schemas.microsoft.com/office/drawing/2014/main" id="{A23EF838-691A-8B48-BE7A-462AC9301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1887538"/>
            <a:ext cx="582612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003300"/>
                </a:solidFill>
                <a:latin typeface="Calibri" panose="020F0502020204030204" pitchFamily="34" charset="0"/>
              </a:rPr>
              <a:t>TLBT</a:t>
            </a:r>
          </a:p>
        </p:txBody>
      </p:sp>
      <p:sp>
        <p:nvSpPr>
          <p:cNvPr id="37950" name="Rectangle 62">
            <a:extLst>
              <a:ext uri="{FF2B5EF4-FFF2-40B4-BE49-F238E27FC236}">
                <a16:creationId xmlns:a16="http://schemas.microsoft.com/office/drawing/2014/main" id="{5A0F3BAC-C7EE-644E-A547-06E1A57CC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1" name="Rectangle 63">
            <a:extLst>
              <a:ext uri="{FF2B5EF4-FFF2-40B4-BE49-F238E27FC236}">
                <a16:creationId xmlns:a16="http://schemas.microsoft.com/office/drawing/2014/main" id="{B2A2C4D9-2851-FE40-A379-D350E2463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7953" name="Rectangle 65">
            <a:extLst>
              <a:ext uri="{FF2B5EF4-FFF2-40B4-BE49-F238E27FC236}">
                <a16:creationId xmlns:a16="http://schemas.microsoft.com/office/drawing/2014/main" id="{2CF6297B-D460-DE40-AE50-FFB564508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4" name="Rectangle 66">
            <a:extLst>
              <a:ext uri="{FF2B5EF4-FFF2-40B4-BE49-F238E27FC236}">
                <a16:creationId xmlns:a16="http://schemas.microsoft.com/office/drawing/2014/main" id="{A2214128-A7AE-B54F-A21A-0B2D4E4B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7956" name="Rectangle 68">
            <a:extLst>
              <a:ext uri="{FF2B5EF4-FFF2-40B4-BE49-F238E27FC236}">
                <a16:creationId xmlns:a16="http://schemas.microsoft.com/office/drawing/2014/main" id="{3E96B95E-2705-C345-A4AB-C7A6228DF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57" name="Rectangle 69">
            <a:extLst>
              <a:ext uri="{FF2B5EF4-FFF2-40B4-BE49-F238E27FC236}">
                <a16:creationId xmlns:a16="http://schemas.microsoft.com/office/drawing/2014/main" id="{55BDF2A0-117D-0940-85D2-228F2CC2D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7959" name="Rectangle 71">
            <a:extLst>
              <a:ext uri="{FF2B5EF4-FFF2-40B4-BE49-F238E27FC236}">
                <a16:creationId xmlns:a16="http://schemas.microsoft.com/office/drawing/2014/main" id="{D7DB3EAA-D990-4A46-B6E9-56755AC78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0" name="Rectangle 72">
            <a:extLst>
              <a:ext uri="{FF2B5EF4-FFF2-40B4-BE49-F238E27FC236}">
                <a16:creationId xmlns:a16="http://schemas.microsoft.com/office/drawing/2014/main" id="{769C3F63-4276-0549-8FC0-8C03C4F8C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7962" name="Rectangle 74">
            <a:extLst>
              <a:ext uri="{FF2B5EF4-FFF2-40B4-BE49-F238E27FC236}">
                <a16:creationId xmlns:a16="http://schemas.microsoft.com/office/drawing/2014/main" id="{025A6A63-CFC0-BA44-AE98-1D9DA86E3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175250"/>
            <a:ext cx="487362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3" name="Rectangle 75">
            <a:extLst>
              <a:ext uri="{FF2B5EF4-FFF2-40B4-BE49-F238E27FC236}">
                <a16:creationId xmlns:a16="http://schemas.microsoft.com/office/drawing/2014/main" id="{42FE2414-9B8E-CF4F-A800-A163BDECC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7965" name="Rectangle 77">
            <a:extLst>
              <a:ext uri="{FF2B5EF4-FFF2-40B4-BE49-F238E27FC236}">
                <a16:creationId xmlns:a16="http://schemas.microsoft.com/office/drawing/2014/main" id="{60E4401C-DFD9-C141-96CA-D82CCDB67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966" name="Rectangle 78">
            <a:extLst>
              <a:ext uri="{FF2B5EF4-FFF2-40B4-BE49-F238E27FC236}">
                <a16:creationId xmlns:a16="http://schemas.microsoft.com/office/drawing/2014/main" id="{724E65DC-84F8-F549-83FC-FF7A4F203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7968" name="Rectangle 80">
            <a:extLst>
              <a:ext uri="{FF2B5EF4-FFF2-40B4-BE49-F238E27FC236}">
                <a16:creationId xmlns:a16="http://schemas.microsoft.com/office/drawing/2014/main" id="{CAD50354-7DA5-3447-BF63-0A2DA1974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69" name="Rectangle 81">
            <a:extLst>
              <a:ext uri="{FF2B5EF4-FFF2-40B4-BE49-F238E27FC236}">
                <a16:creationId xmlns:a16="http://schemas.microsoft.com/office/drawing/2014/main" id="{B3D513EE-D305-A649-931F-884D98035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7971" name="Rectangle 83">
            <a:extLst>
              <a:ext uri="{FF2B5EF4-FFF2-40B4-BE49-F238E27FC236}">
                <a16:creationId xmlns:a16="http://schemas.microsoft.com/office/drawing/2014/main" id="{957F1049-0137-C345-8FBC-6D93E1206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2" name="Rectangle 84">
            <a:extLst>
              <a:ext uri="{FF2B5EF4-FFF2-40B4-BE49-F238E27FC236}">
                <a16:creationId xmlns:a16="http://schemas.microsoft.com/office/drawing/2014/main" id="{8EBD540D-BDD7-AB43-9778-A6C73AFF1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7974" name="Rectangle 86">
            <a:extLst>
              <a:ext uri="{FF2B5EF4-FFF2-40B4-BE49-F238E27FC236}">
                <a16:creationId xmlns:a16="http://schemas.microsoft.com/office/drawing/2014/main" id="{D92F1B8A-F7DE-194E-8026-8E5A0E191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5" name="Rectangle 87">
            <a:extLst>
              <a:ext uri="{FF2B5EF4-FFF2-40B4-BE49-F238E27FC236}">
                <a16:creationId xmlns:a16="http://schemas.microsoft.com/office/drawing/2014/main" id="{47D63FEE-641D-5944-AD96-07C37BD6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7977" name="Rectangle 89">
            <a:extLst>
              <a:ext uri="{FF2B5EF4-FFF2-40B4-BE49-F238E27FC236}">
                <a16:creationId xmlns:a16="http://schemas.microsoft.com/office/drawing/2014/main" id="{D3F8B334-BA01-374C-8D89-10B5C9E60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78" name="Rectangle 90">
            <a:extLst>
              <a:ext uri="{FF2B5EF4-FFF2-40B4-BE49-F238E27FC236}">
                <a16:creationId xmlns:a16="http://schemas.microsoft.com/office/drawing/2014/main" id="{AA7841FF-1C07-EF4B-B2CC-0801A745C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80" name="Rectangle 92">
            <a:extLst>
              <a:ext uri="{FF2B5EF4-FFF2-40B4-BE49-F238E27FC236}">
                <a16:creationId xmlns:a16="http://schemas.microsoft.com/office/drawing/2014/main" id="{B23BE2EF-03C1-9F44-A9D2-4ABC4235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5175250"/>
            <a:ext cx="4873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81" name="Rectangle 93">
            <a:extLst>
              <a:ext uri="{FF2B5EF4-FFF2-40B4-BE49-F238E27FC236}">
                <a16:creationId xmlns:a16="http://schemas.microsoft.com/office/drawing/2014/main" id="{D6F1D9F3-DA91-CB44-AED5-2CAD711E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4870450"/>
            <a:ext cx="487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983" name="Rectangle 95">
            <a:extLst>
              <a:ext uri="{FF2B5EF4-FFF2-40B4-BE49-F238E27FC236}">
                <a16:creationId xmlns:a16="http://schemas.microsoft.com/office/drawing/2014/main" id="{29564387-45F2-E94C-B906-FBB475A90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84" name="Rectangle 96">
            <a:extLst>
              <a:ext uri="{FF2B5EF4-FFF2-40B4-BE49-F238E27FC236}">
                <a16:creationId xmlns:a16="http://schemas.microsoft.com/office/drawing/2014/main" id="{0B67F5DC-A0A6-784D-A966-DC3BA45B2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rgbClr val="003300"/>
                </a:solidFill>
                <a:latin typeface="Calibri" panose="020F0502020204030204" pitchFamily="34" charset="0"/>
              </a:rPr>
              <a:t>0</a:t>
            </a:r>
          </a:p>
        </p:txBody>
      </p:sp>
      <p:grpSp>
        <p:nvGrpSpPr>
          <p:cNvPr id="4" name="Group 97">
            <a:extLst>
              <a:ext uri="{FF2B5EF4-FFF2-40B4-BE49-F238E27FC236}">
                <a16:creationId xmlns:a16="http://schemas.microsoft.com/office/drawing/2014/main" id="{80F05475-7607-5E4F-9A5D-AC9208FA7F6E}"/>
              </a:ext>
            </a:extLst>
          </p:cNvPr>
          <p:cNvGrpSpPr>
            <a:grpSpLocks/>
          </p:cNvGrpSpPr>
          <p:nvPr/>
        </p:nvGrpSpPr>
        <p:grpSpPr bwMode="auto">
          <a:xfrm>
            <a:off x="5005388" y="5564188"/>
            <a:ext cx="2924175" cy="333375"/>
            <a:chOff x="3101" y="3292"/>
            <a:chExt cx="1842" cy="210"/>
          </a:xfrm>
        </p:grpSpPr>
        <p:sp>
          <p:nvSpPr>
            <p:cNvPr id="43120" name="Line 98">
              <a:extLst>
                <a:ext uri="{FF2B5EF4-FFF2-40B4-BE49-F238E27FC236}">
                  <a16:creationId xmlns:a16="http://schemas.microsoft.com/office/drawing/2014/main" id="{0A2B8014-83D5-7641-822B-E49B00F62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21" name="Text Box 99">
              <a:extLst>
                <a:ext uri="{FF2B5EF4-FFF2-40B4-BE49-F238E27FC236}">
                  <a16:creationId xmlns:a16="http://schemas.microsoft.com/office/drawing/2014/main" id="{5DAFF337-EF50-B145-AF38-6E18137D1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PPO</a:t>
              </a:r>
            </a:p>
          </p:txBody>
        </p:sp>
      </p:grpSp>
      <p:grpSp>
        <p:nvGrpSpPr>
          <p:cNvPr id="5" name="Group 100">
            <a:extLst>
              <a:ext uri="{FF2B5EF4-FFF2-40B4-BE49-F238E27FC236}">
                <a16:creationId xmlns:a16="http://schemas.microsoft.com/office/drawing/2014/main" id="{DAFD3F29-D308-C045-9FB5-9BA980E687AF}"/>
              </a:ext>
            </a:extLst>
          </p:cNvPr>
          <p:cNvGrpSpPr>
            <a:grpSpLocks/>
          </p:cNvGrpSpPr>
          <p:nvPr/>
        </p:nvGrpSpPr>
        <p:grpSpPr bwMode="auto">
          <a:xfrm>
            <a:off x="2092325" y="5556250"/>
            <a:ext cx="2924175" cy="333375"/>
            <a:chOff x="1277" y="3292"/>
            <a:chExt cx="1842" cy="210"/>
          </a:xfrm>
        </p:grpSpPr>
        <p:sp>
          <p:nvSpPr>
            <p:cNvPr id="43118" name="Line 101">
              <a:extLst>
                <a:ext uri="{FF2B5EF4-FFF2-40B4-BE49-F238E27FC236}">
                  <a16:creationId xmlns:a16="http://schemas.microsoft.com/office/drawing/2014/main" id="{CEC76D64-EDCA-3748-96F1-B686B8BE4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19" name="Text Box 102">
              <a:extLst>
                <a:ext uri="{FF2B5EF4-FFF2-40B4-BE49-F238E27FC236}">
                  <a16:creationId xmlns:a16="http://schemas.microsoft.com/office/drawing/2014/main" id="{3C89291B-1E50-8744-A6FA-1D4A679773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Calibri" panose="020F0502020204030204" pitchFamily="34" charset="0"/>
                </a:rPr>
                <a:t>PPN</a:t>
              </a:r>
            </a:p>
          </p:txBody>
        </p:sp>
      </p:grpSp>
      <p:grpSp>
        <p:nvGrpSpPr>
          <p:cNvPr id="6" name="Group 103">
            <a:extLst>
              <a:ext uri="{FF2B5EF4-FFF2-40B4-BE49-F238E27FC236}">
                <a16:creationId xmlns:a16="http://schemas.microsoft.com/office/drawing/2014/main" id="{B21276B6-49D6-BE43-AA35-3F561EE0377B}"/>
              </a:ext>
            </a:extLst>
          </p:cNvPr>
          <p:cNvGrpSpPr>
            <a:grpSpLocks/>
          </p:cNvGrpSpPr>
          <p:nvPr/>
        </p:nvGrpSpPr>
        <p:grpSpPr bwMode="auto">
          <a:xfrm>
            <a:off x="6924675" y="4516438"/>
            <a:ext cx="992188" cy="306387"/>
            <a:chOff x="4300" y="2637"/>
            <a:chExt cx="625" cy="193"/>
          </a:xfrm>
        </p:grpSpPr>
        <p:sp>
          <p:nvSpPr>
            <p:cNvPr id="43116" name="Line 104">
              <a:extLst>
                <a:ext uri="{FF2B5EF4-FFF2-40B4-BE49-F238E27FC236}">
                  <a16:creationId xmlns:a16="http://schemas.microsoft.com/office/drawing/2014/main" id="{59095512-0396-7A4C-BDA3-6C79CDC5F4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17" name="Text Box 105">
              <a:extLst>
                <a:ext uri="{FF2B5EF4-FFF2-40B4-BE49-F238E27FC236}">
                  <a16:creationId xmlns:a16="http://schemas.microsoft.com/office/drawing/2014/main" id="{7C69D4A8-4863-B745-A4D4-4E3DA202C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CO</a:t>
              </a:r>
            </a:p>
          </p:txBody>
        </p:sp>
      </p:grpSp>
      <p:grpSp>
        <p:nvGrpSpPr>
          <p:cNvPr id="7" name="Group 106">
            <a:extLst>
              <a:ext uri="{FF2B5EF4-FFF2-40B4-BE49-F238E27FC236}">
                <a16:creationId xmlns:a16="http://schemas.microsoft.com/office/drawing/2014/main" id="{E515861E-AFE7-AE41-BA44-667E6D1E0D41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4513263"/>
            <a:ext cx="1927225" cy="306387"/>
            <a:chOff x="3090" y="2624"/>
            <a:chExt cx="1214" cy="193"/>
          </a:xfrm>
        </p:grpSpPr>
        <p:sp>
          <p:nvSpPr>
            <p:cNvPr id="43114" name="Line 107">
              <a:extLst>
                <a:ext uri="{FF2B5EF4-FFF2-40B4-BE49-F238E27FC236}">
                  <a16:creationId xmlns:a16="http://schemas.microsoft.com/office/drawing/2014/main" id="{7C7FE17F-9F7B-6D4B-B931-57ECE09E5A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15" name="Text Box 108">
              <a:extLst>
                <a:ext uri="{FF2B5EF4-FFF2-40B4-BE49-F238E27FC236}">
                  <a16:creationId xmlns:a16="http://schemas.microsoft.com/office/drawing/2014/main" id="{28447F0E-89FB-ED40-8172-914B5586EE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CI</a:t>
              </a:r>
            </a:p>
          </p:txBody>
        </p:sp>
      </p:grpSp>
      <p:grpSp>
        <p:nvGrpSpPr>
          <p:cNvPr id="8" name="Group 109">
            <a:extLst>
              <a:ext uri="{FF2B5EF4-FFF2-40B4-BE49-F238E27FC236}">
                <a16:creationId xmlns:a16="http://schemas.microsoft.com/office/drawing/2014/main" id="{FFDE9584-F833-674E-8807-4AB4F60DB570}"/>
              </a:ext>
            </a:extLst>
          </p:cNvPr>
          <p:cNvGrpSpPr>
            <a:grpSpLocks/>
          </p:cNvGrpSpPr>
          <p:nvPr/>
        </p:nvGrpSpPr>
        <p:grpSpPr bwMode="auto">
          <a:xfrm>
            <a:off x="2071688" y="4516438"/>
            <a:ext cx="2894012" cy="306387"/>
            <a:chOff x="1248" y="2637"/>
            <a:chExt cx="1823" cy="193"/>
          </a:xfrm>
        </p:grpSpPr>
        <p:sp>
          <p:nvSpPr>
            <p:cNvPr id="43112" name="Line 110">
              <a:extLst>
                <a:ext uri="{FF2B5EF4-FFF2-40B4-BE49-F238E27FC236}">
                  <a16:creationId xmlns:a16="http://schemas.microsoft.com/office/drawing/2014/main" id="{EA68DADF-E45F-F642-AC8C-6D75D1E9C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13" name="Text Box 111">
              <a:extLst>
                <a:ext uri="{FF2B5EF4-FFF2-40B4-BE49-F238E27FC236}">
                  <a16:creationId xmlns:a16="http://schemas.microsoft.com/office/drawing/2014/main" id="{06AE9211-B63C-EC4D-AE75-4B81606EA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CT</a:t>
              </a:r>
            </a:p>
          </p:txBody>
        </p:sp>
      </p:grpSp>
      <p:sp>
        <p:nvSpPr>
          <p:cNvPr id="43074" name="Text Box 113">
            <a:extLst>
              <a:ext uri="{FF2B5EF4-FFF2-40B4-BE49-F238E27FC236}">
                <a16:creationId xmlns:a16="http://schemas.microsoft.com/office/drawing/2014/main" id="{57748A89-DE10-0E46-BF5E-380A12C9B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08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75" name="Text Box 114">
            <a:extLst>
              <a:ext uri="{FF2B5EF4-FFF2-40B4-BE49-F238E27FC236}">
                <a16:creationId xmlns:a16="http://schemas.microsoft.com/office/drawing/2014/main" id="{95DFA218-640A-D642-9A05-424BEF0E5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76" name="Text Box 115">
            <a:extLst>
              <a:ext uri="{FF2B5EF4-FFF2-40B4-BE49-F238E27FC236}">
                <a16:creationId xmlns:a16="http://schemas.microsoft.com/office/drawing/2014/main" id="{15B0B8E4-8D31-6742-9005-00CB04F7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9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77" name="Text Box 116">
            <a:extLst>
              <a:ext uri="{FF2B5EF4-FFF2-40B4-BE49-F238E27FC236}">
                <a16:creationId xmlns:a16="http://schemas.microsoft.com/office/drawing/2014/main" id="{E70DB1CE-8716-FC47-93E4-A99F2DD7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78" name="Text Box 117">
            <a:extLst>
              <a:ext uri="{FF2B5EF4-FFF2-40B4-BE49-F238E27FC236}">
                <a16:creationId xmlns:a16="http://schemas.microsoft.com/office/drawing/2014/main" id="{EBBD60A0-0BEB-024B-861A-FFF60073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79" name="Text Box 118">
            <a:extLst>
              <a:ext uri="{FF2B5EF4-FFF2-40B4-BE49-F238E27FC236}">
                <a16:creationId xmlns:a16="http://schemas.microsoft.com/office/drawing/2014/main" id="{2BB230A8-EF1A-5F4E-819B-3101A8D05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447925"/>
            <a:ext cx="209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3080" name="Text Box 119">
            <a:extLst>
              <a:ext uri="{FF2B5EF4-FFF2-40B4-BE49-F238E27FC236}">
                <a16:creationId xmlns:a16="http://schemas.microsoft.com/office/drawing/2014/main" id="{211C6E3D-116C-6B43-A75D-9C1A6847A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1" name="Text Box 120">
            <a:extLst>
              <a:ext uri="{FF2B5EF4-FFF2-40B4-BE49-F238E27FC236}">
                <a16:creationId xmlns:a16="http://schemas.microsoft.com/office/drawing/2014/main" id="{77098EB3-FA6E-2C43-8447-469367DD5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2" name="Text Box 121">
            <a:extLst>
              <a:ext uri="{FF2B5EF4-FFF2-40B4-BE49-F238E27FC236}">
                <a16:creationId xmlns:a16="http://schemas.microsoft.com/office/drawing/2014/main" id="{46B930E1-E06E-CC43-95F2-6BD017C24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3" name="Text Box 122">
            <a:extLst>
              <a:ext uri="{FF2B5EF4-FFF2-40B4-BE49-F238E27FC236}">
                <a16:creationId xmlns:a16="http://schemas.microsoft.com/office/drawing/2014/main" id="{ED113D5A-2137-EE46-856F-364CF1C17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4" name="Text Box 123">
            <a:extLst>
              <a:ext uri="{FF2B5EF4-FFF2-40B4-BE49-F238E27FC236}">
                <a16:creationId xmlns:a16="http://schemas.microsoft.com/office/drawing/2014/main" id="{F10595CF-E632-924A-9436-15BF76895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5" name="Text Box 124">
            <a:extLst>
              <a:ext uri="{FF2B5EF4-FFF2-40B4-BE49-F238E27FC236}">
                <a16:creationId xmlns:a16="http://schemas.microsoft.com/office/drawing/2014/main" id="{7D8001C8-43FE-6941-855E-AC45C4F0D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6" name="Text Box 125">
            <a:extLst>
              <a:ext uri="{FF2B5EF4-FFF2-40B4-BE49-F238E27FC236}">
                <a16:creationId xmlns:a16="http://schemas.microsoft.com/office/drawing/2014/main" id="{605BA997-BCB7-E446-B83D-823F88641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3087" name="Text Box 126">
            <a:extLst>
              <a:ext uri="{FF2B5EF4-FFF2-40B4-BE49-F238E27FC236}">
                <a16:creationId xmlns:a16="http://schemas.microsoft.com/office/drawing/2014/main" id="{4A8623CD-FC7E-804F-9B5D-21E1E69D9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24495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16" name="Text Box 128">
            <a:extLst>
              <a:ext uri="{FF2B5EF4-FFF2-40B4-BE49-F238E27FC236}">
                <a16:creationId xmlns:a16="http://schemas.microsoft.com/office/drawing/2014/main" id="{15D301B6-6742-FD40-B0A4-95A54EA86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385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0x00</a:t>
            </a:r>
          </a:p>
        </p:txBody>
      </p:sp>
      <p:sp>
        <p:nvSpPr>
          <p:cNvPr id="38017" name="Text Box 129">
            <a:extLst>
              <a:ext uri="{FF2B5EF4-FFF2-40B4-BE49-F238E27FC236}">
                <a16:creationId xmlns:a16="http://schemas.microsoft.com/office/drawing/2014/main" id="{BE680857-8DE4-494A-96D9-0F0979205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3438525"/>
            <a:ext cx="1952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18" name="Text Box 130">
            <a:extLst>
              <a:ext uri="{FF2B5EF4-FFF2-40B4-BE49-F238E27FC236}">
                <a16:creationId xmlns:a16="http://schemas.microsoft.com/office/drawing/2014/main" id="{6FDC72D8-7FBA-C04E-B77A-762BA9BD9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3438525"/>
            <a:ext cx="5000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0x00</a:t>
            </a:r>
          </a:p>
        </p:txBody>
      </p:sp>
      <p:sp>
        <p:nvSpPr>
          <p:cNvPr id="38019" name="Text Box 131">
            <a:extLst>
              <a:ext uri="{FF2B5EF4-FFF2-40B4-BE49-F238E27FC236}">
                <a16:creationId xmlns:a16="http://schemas.microsoft.com/office/drawing/2014/main" id="{A369BC40-5715-7C41-926D-C00AE2635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438525"/>
            <a:ext cx="2254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21" name="Text Box 133">
            <a:extLst>
              <a:ext uri="{FF2B5EF4-FFF2-40B4-BE49-F238E27FC236}">
                <a16:creationId xmlns:a16="http://schemas.microsoft.com/office/drawing/2014/main" id="{C19512FC-0C72-4C45-BB04-B009945A5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438525"/>
            <a:ext cx="2270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22" name="Text Box 134">
            <a:extLst>
              <a:ext uri="{FF2B5EF4-FFF2-40B4-BE49-F238E27FC236}">
                <a16:creationId xmlns:a16="http://schemas.microsoft.com/office/drawing/2014/main" id="{90AA5C1D-3C61-114A-A2CF-38E278958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0" y="3438525"/>
            <a:ext cx="4984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0x28</a:t>
            </a:r>
          </a:p>
        </p:txBody>
      </p:sp>
      <p:grpSp>
        <p:nvGrpSpPr>
          <p:cNvPr id="9" name="Group 135">
            <a:extLst>
              <a:ext uri="{FF2B5EF4-FFF2-40B4-BE49-F238E27FC236}">
                <a16:creationId xmlns:a16="http://schemas.microsoft.com/office/drawing/2014/main" id="{E2ABB6DB-563B-7049-B02B-C24B4D07E1E9}"/>
              </a:ext>
            </a:extLst>
          </p:cNvPr>
          <p:cNvGrpSpPr>
            <a:grpSpLocks/>
          </p:cNvGrpSpPr>
          <p:nvPr/>
        </p:nvGrpSpPr>
        <p:grpSpPr bwMode="auto">
          <a:xfrm>
            <a:off x="2216150" y="5173663"/>
            <a:ext cx="5576888" cy="339725"/>
            <a:chOff x="1344" y="3030"/>
            <a:chExt cx="3513" cy="214"/>
          </a:xfrm>
        </p:grpSpPr>
        <p:sp>
          <p:nvSpPr>
            <p:cNvPr id="43100" name="Text Box 136">
              <a:extLst>
                <a:ext uri="{FF2B5EF4-FFF2-40B4-BE49-F238E27FC236}">
                  <a16:creationId xmlns:a16="http://schemas.microsoft.com/office/drawing/2014/main" id="{88F7A3F6-3BE6-4A47-B6B4-67C167D016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1" name="Text Box 137">
              <a:extLst>
                <a:ext uri="{FF2B5EF4-FFF2-40B4-BE49-F238E27FC236}">
                  <a16:creationId xmlns:a16="http://schemas.microsoft.com/office/drawing/2014/main" id="{0302943D-10B1-6445-90D7-EBE5A4A5E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2" name="Text Box 138">
              <a:extLst>
                <a:ext uri="{FF2B5EF4-FFF2-40B4-BE49-F238E27FC236}">
                  <a16:creationId xmlns:a16="http://schemas.microsoft.com/office/drawing/2014/main" id="{27551854-416B-B54A-B3D5-F7FB3D1A7D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3" name="Text Box 139">
              <a:extLst>
                <a:ext uri="{FF2B5EF4-FFF2-40B4-BE49-F238E27FC236}">
                  <a16:creationId xmlns:a16="http://schemas.microsoft.com/office/drawing/2014/main" id="{0CA611F2-559C-B541-B80A-E1BBFF353F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4" name="Text Box 140">
              <a:extLst>
                <a:ext uri="{FF2B5EF4-FFF2-40B4-BE49-F238E27FC236}">
                  <a16:creationId xmlns:a16="http://schemas.microsoft.com/office/drawing/2014/main" id="{30ED972B-FF02-AB44-9377-02A4E7A2A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5" name="Text Box 141">
              <a:extLst>
                <a:ext uri="{FF2B5EF4-FFF2-40B4-BE49-F238E27FC236}">
                  <a16:creationId xmlns:a16="http://schemas.microsoft.com/office/drawing/2014/main" id="{E0AF01F8-108B-B44C-A2E6-DADB03CA22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6" name="Text Box 142">
              <a:extLst>
                <a:ext uri="{FF2B5EF4-FFF2-40B4-BE49-F238E27FC236}">
                  <a16:creationId xmlns:a16="http://schemas.microsoft.com/office/drawing/2014/main" id="{4ACAB5C7-BCED-B740-B071-84967C954A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7" name="Text Box 143">
              <a:extLst>
                <a:ext uri="{FF2B5EF4-FFF2-40B4-BE49-F238E27FC236}">
                  <a16:creationId xmlns:a16="http://schemas.microsoft.com/office/drawing/2014/main" id="{F5576FC3-DC4F-A14B-B0DF-9E37348A4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8" name="Text Box 144">
              <a:extLst>
                <a:ext uri="{FF2B5EF4-FFF2-40B4-BE49-F238E27FC236}">
                  <a16:creationId xmlns:a16="http://schemas.microsoft.com/office/drawing/2014/main" id="{D25E8873-43BC-164E-BC23-25FB12C4B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3109" name="Text Box 145">
              <a:extLst>
                <a:ext uri="{FF2B5EF4-FFF2-40B4-BE49-F238E27FC236}">
                  <a16:creationId xmlns:a16="http://schemas.microsoft.com/office/drawing/2014/main" id="{2522CBFC-79E7-B04B-9869-64EB200FD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43110" name="Text Box 146">
              <a:extLst>
                <a:ext uri="{FF2B5EF4-FFF2-40B4-BE49-F238E27FC236}">
                  <a16:creationId xmlns:a16="http://schemas.microsoft.com/office/drawing/2014/main" id="{B72098C8-A3C4-4B42-8A94-429ADC3AB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43111" name="Text Box 147">
              <a:extLst>
                <a:ext uri="{FF2B5EF4-FFF2-40B4-BE49-F238E27FC236}">
                  <a16:creationId xmlns:a16="http://schemas.microsoft.com/office/drawing/2014/main" id="{B64E23CD-A935-9247-91BD-07464C0BA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rgbClr val="C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38037" name="Text Box 149">
            <a:extLst>
              <a:ext uri="{FF2B5EF4-FFF2-40B4-BE49-F238E27FC236}">
                <a16:creationId xmlns:a16="http://schemas.microsoft.com/office/drawing/2014/main" id="{0ECB9B02-A489-204C-9958-D5A6687AE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550" y="5992813"/>
            <a:ext cx="1968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8038" name="Text Box 150">
            <a:extLst>
              <a:ext uri="{FF2B5EF4-FFF2-40B4-BE49-F238E27FC236}">
                <a16:creationId xmlns:a16="http://schemas.microsoft.com/office/drawing/2014/main" id="{68D735B1-430B-A042-9718-D88AFDB9F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713" y="5992813"/>
            <a:ext cx="395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0x8</a:t>
            </a:r>
          </a:p>
        </p:txBody>
      </p:sp>
      <p:sp>
        <p:nvSpPr>
          <p:cNvPr id="38039" name="Text Box 151">
            <a:extLst>
              <a:ext uri="{FF2B5EF4-FFF2-40B4-BE49-F238E27FC236}">
                <a16:creationId xmlns:a16="http://schemas.microsoft.com/office/drawing/2014/main" id="{255BC82C-97AA-5E46-B6C6-7F51FEDE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5992813"/>
            <a:ext cx="50006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0x28</a:t>
            </a:r>
          </a:p>
        </p:txBody>
      </p:sp>
      <p:sp>
        <p:nvSpPr>
          <p:cNvPr id="38041" name="Text Box 153">
            <a:extLst>
              <a:ext uri="{FF2B5EF4-FFF2-40B4-BE49-F238E27FC236}">
                <a16:creationId xmlns:a16="http://schemas.microsoft.com/office/drawing/2014/main" id="{F370A98B-241D-4B41-AD75-A0DE238EC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5992813"/>
            <a:ext cx="2270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38042" name="Text Box 154">
            <a:extLst>
              <a:ext uri="{FF2B5EF4-FFF2-40B4-BE49-F238E27FC236}">
                <a16:creationId xmlns:a16="http://schemas.microsoft.com/office/drawing/2014/main" id="{04A2279F-7F1C-E442-9B25-FEEBDBBAB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5992813"/>
            <a:ext cx="54133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rgbClr val="C00000"/>
                </a:solidFill>
                <a:latin typeface="Calibri" panose="020F0502020204030204" pitchFamily="34" charset="0"/>
              </a:rPr>
              <a:t>Mem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096CB-4F67-BB44-B063-778736DF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Intel Core i7 Memory System</a:t>
            </a:r>
          </a:p>
        </p:txBody>
      </p:sp>
      <p:sp>
        <p:nvSpPr>
          <p:cNvPr id="43" name="Rectangle 406">
            <a:extLst>
              <a:ext uri="{FF2B5EF4-FFF2-40B4-BE49-F238E27FC236}">
                <a16:creationId xmlns:a16="http://schemas.microsoft.com/office/drawing/2014/main" id="{B36A83DC-A348-3141-ABA4-32FC02F1D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3" y="2600325"/>
            <a:ext cx="1481137" cy="4699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d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-cache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32 KB, 8-way</a:t>
            </a:r>
          </a:p>
        </p:txBody>
      </p:sp>
      <p:sp>
        <p:nvSpPr>
          <p:cNvPr id="44" name="Rectangle 408">
            <a:extLst>
              <a:ext uri="{FF2B5EF4-FFF2-40B4-BE49-F238E27FC236}">
                <a16:creationId xmlns:a16="http://schemas.microsoft.com/office/drawing/2014/main" id="{FA60E50C-FDDA-7942-BBFB-F20B1BD7F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52800"/>
            <a:ext cx="2578100" cy="471488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L2 unified cache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256 KB, 8-way</a:t>
            </a:r>
          </a:p>
        </p:txBody>
      </p:sp>
      <p:sp>
        <p:nvSpPr>
          <p:cNvPr id="45" name="Line 409">
            <a:extLst>
              <a:ext uri="{FF2B5EF4-FFF2-40B4-BE49-F238E27FC236}">
                <a16:creationId xmlns:a16="http://schemas.microsoft.com/office/drawing/2014/main" id="{956CF188-70F6-D040-A958-99A8A593D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7300" y="2301875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" name="Line 410">
            <a:extLst>
              <a:ext uri="{FF2B5EF4-FFF2-40B4-BE49-F238E27FC236}">
                <a16:creationId xmlns:a16="http://schemas.microsoft.com/office/drawing/2014/main" id="{994A6529-88CB-4E48-9CED-CB79D5ACA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4600" y="3070225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Line 411">
            <a:extLst>
              <a:ext uri="{FF2B5EF4-FFF2-40B4-BE49-F238E27FC236}">
                <a16:creationId xmlns:a16="http://schemas.microsoft.com/office/drawing/2014/main" id="{B41C707F-C711-4348-A91F-D910342EC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8463" y="3070225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26">
            <a:extLst>
              <a:ext uri="{FF2B5EF4-FFF2-40B4-BE49-F238E27FC236}">
                <a16:creationId xmlns:a16="http://schemas.microsoft.com/office/drawing/2014/main" id="{B2E268F7-C205-D142-B6E3-98FB392C1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63" y="5059363"/>
            <a:ext cx="2166937" cy="75565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L3 unified cache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8 MB, 16-way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(shared by all cores)</a:t>
            </a:r>
          </a:p>
        </p:txBody>
      </p:sp>
      <p:sp>
        <p:nvSpPr>
          <p:cNvPr id="49" name="Rectangle 427">
            <a:extLst>
              <a:ext uri="{FF2B5EF4-FFF2-40B4-BE49-F238E27FC236}">
                <a16:creationId xmlns:a16="http://schemas.microsoft.com/office/drawing/2014/main" id="{E4713756-0590-8148-BD84-AE83E1C50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6227763"/>
            <a:ext cx="2781300" cy="55403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Main memory</a:t>
            </a:r>
          </a:p>
        </p:txBody>
      </p:sp>
      <p:sp>
        <p:nvSpPr>
          <p:cNvPr id="50" name="Line 432">
            <a:extLst>
              <a:ext uri="{FF2B5EF4-FFF2-40B4-BE49-F238E27FC236}">
                <a16:creationId xmlns:a16="http://schemas.microsoft.com/office/drawing/2014/main" id="{39DBD61C-171A-4F43-8FEF-3309068F3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8463" y="2317750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1" name="Rectangle 434">
            <a:extLst>
              <a:ext uri="{FF2B5EF4-FFF2-40B4-BE49-F238E27FC236}">
                <a16:creationId xmlns:a16="http://schemas.microsoft.com/office/drawing/2014/main" id="{ACB4D189-3F01-8743-BB42-9EC292044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1836738"/>
            <a:ext cx="1054100" cy="4714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Registers</a:t>
            </a:r>
          </a:p>
        </p:txBody>
      </p:sp>
      <p:sp>
        <p:nvSpPr>
          <p:cNvPr id="52" name="Rectangle 435">
            <a:extLst>
              <a:ext uri="{FF2B5EF4-FFF2-40B4-BE49-F238E27FC236}">
                <a16:creationId xmlns:a16="http://schemas.microsoft.com/office/drawing/2014/main" id="{C7B50039-2175-0E4F-B87B-03E428F7A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2600325"/>
            <a:ext cx="1824038" cy="46990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d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-TLB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64 entries, 4-way</a:t>
            </a:r>
          </a:p>
        </p:txBody>
      </p:sp>
      <p:sp>
        <p:nvSpPr>
          <p:cNvPr id="53" name="Rectangle 436">
            <a:extLst>
              <a:ext uri="{FF2B5EF4-FFF2-40B4-BE49-F238E27FC236}">
                <a16:creationId xmlns:a16="http://schemas.microsoft.com/office/drawing/2014/main" id="{9DEF8987-4833-7643-A14C-E3C64F131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2600325"/>
            <a:ext cx="1824038" cy="46990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i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-TLB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128 entries, 4-way</a:t>
            </a:r>
          </a:p>
        </p:txBody>
      </p:sp>
      <p:sp>
        <p:nvSpPr>
          <p:cNvPr id="54" name="Rectangle 438">
            <a:extLst>
              <a:ext uri="{FF2B5EF4-FFF2-40B4-BE49-F238E27FC236}">
                <a16:creationId xmlns:a16="http://schemas.microsoft.com/office/drawing/2014/main" id="{86938FA4-6095-7E42-8D87-96D7BB09C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3363913"/>
            <a:ext cx="3157538" cy="46990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L2  unified TLB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512 entries, 4-way</a:t>
            </a:r>
          </a:p>
        </p:txBody>
      </p:sp>
      <p:sp>
        <p:nvSpPr>
          <p:cNvPr id="55" name="Line 439">
            <a:extLst>
              <a:ext uri="{FF2B5EF4-FFF2-40B4-BE49-F238E27FC236}">
                <a16:creationId xmlns:a16="http://schemas.microsoft.com/office/drawing/2014/main" id="{D94574E3-6239-B14F-84E7-0D191CE10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3163" y="3076575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6" name="Line 440">
            <a:extLst>
              <a:ext uri="{FF2B5EF4-FFF2-40B4-BE49-F238E27FC236}">
                <a16:creationId xmlns:a16="http://schemas.microsoft.com/office/drawing/2014/main" id="{1F0F49C1-0844-0F41-B85B-88266A67D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4363" y="3081338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7" name="Rectangle 441">
            <a:extLst>
              <a:ext uri="{FF2B5EF4-FFF2-40B4-BE49-F238E27FC236}">
                <a16:creationId xmlns:a16="http://schemas.microsoft.com/office/drawing/2014/main" id="{B462853D-6D64-F64F-AA74-0A53919A3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863" y="2611438"/>
            <a:ext cx="1481137" cy="4699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L1 i-cache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32 KB, 8-way</a:t>
            </a:r>
          </a:p>
        </p:txBody>
      </p:sp>
      <p:sp>
        <p:nvSpPr>
          <p:cNvPr id="58" name="Line 442">
            <a:extLst>
              <a:ext uri="{FF2B5EF4-FFF2-40B4-BE49-F238E27FC236}">
                <a16:creationId xmlns:a16="http://schemas.microsoft.com/office/drawing/2014/main" id="{CC73F6D0-9F3A-3848-A747-0D1719893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5863" y="2301875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9" name="Line 444">
            <a:extLst>
              <a:ext uri="{FF2B5EF4-FFF2-40B4-BE49-F238E27FC236}">
                <a16:creationId xmlns:a16="http://schemas.microsoft.com/office/drawing/2014/main" id="{6A7574E7-8B2E-4249-8186-8ECD1D48E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4363" y="2317750"/>
            <a:ext cx="0" cy="282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0" name="Rectangle 445">
            <a:extLst>
              <a:ext uri="{FF2B5EF4-FFF2-40B4-BE49-F238E27FC236}">
                <a16:creationId xmlns:a16="http://schemas.microsoft.com/office/drawing/2014/main" id="{CE217ABC-6B8F-954D-A600-FC1BDF52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0" y="1847850"/>
            <a:ext cx="2336800" cy="46990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MMU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(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addr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 translation)</a:t>
            </a:r>
          </a:p>
        </p:txBody>
      </p:sp>
      <p:sp>
        <p:nvSpPr>
          <p:cNvPr id="61" name="Rectangle 450">
            <a:extLst>
              <a:ext uri="{FF2B5EF4-FFF2-40B4-BE49-F238E27FC236}">
                <a16:creationId xmlns:a16="http://schemas.microsoft.com/office/drawing/2014/main" id="{F724DB8D-4067-614B-8670-B6C84BA24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063" y="1836738"/>
            <a:ext cx="1054100" cy="4714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Instruction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fetch</a:t>
            </a:r>
          </a:p>
        </p:txBody>
      </p:sp>
      <p:sp>
        <p:nvSpPr>
          <p:cNvPr id="45077" name="Rectangle 452">
            <a:extLst>
              <a:ext uri="{FF2B5EF4-FFF2-40B4-BE49-F238E27FC236}">
                <a16:creationId xmlns:a16="http://schemas.microsoft.com/office/drawing/2014/main" id="{4356F645-B1F9-7C46-BFDD-1362F1AA5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1763713"/>
            <a:ext cx="7607300" cy="31162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3" name="Text Box 458">
            <a:extLst>
              <a:ext uri="{FF2B5EF4-FFF2-40B4-BE49-F238E27FC236}">
                <a16:creationId xmlns:a16="http://schemas.microsoft.com/office/drawing/2014/main" id="{1434E3FA-9AEE-1541-B9F6-AEFC75CFA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47800"/>
            <a:ext cx="1196975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Core x4</a:t>
            </a:r>
          </a:p>
        </p:txBody>
      </p:sp>
      <p:sp>
        <p:nvSpPr>
          <p:cNvPr id="64" name="Rectangle 459">
            <a:extLst>
              <a:ext uri="{FF2B5EF4-FFF2-40B4-BE49-F238E27FC236}">
                <a16:creationId xmlns:a16="http://schemas.microsoft.com/office/drawing/2014/main" id="{EA9026B1-63F1-2541-BD04-AC7D189C9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400" y="5059363"/>
            <a:ext cx="3441700" cy="75565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DDR3 Memory controller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3 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x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 64 bit @ 10.66 GB/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s</a:t>
            </a:r>
            <a:endParaRPr lang="en-US" sz="1200" kern="0" dirty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32 GB/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s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 total (shared by all cores)</a:t>
            </a:r>
          </a:p>
        </p:txBody>
      </p:sp>
      <p:sp>
        <p:nvSpPr>
          <p:cNvPr id="45080" name="Rectangle 460">
            <a:extLst>
              <a:ext uri="{FF2B5EF4-FFF2-40B4-BE49-F238E27FC236}">
                <a16:creationId xmlns:a16="http://schemas.microsoft.com/office/drawing/2014/main" id="{F03EB27B-9AB3-1843-A23D-AD58CF8A2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1471613"/>
            <a:ext cx="8064500" cy="4548187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6" name="Text Box 461">
            <a:extLst>
              <a:ext uri="{FF2B5EF4-FFF2-40B4-BE49-F238E27FC236}">
                <a16:creationId xmlns:a16="http://schemas.microsoft.com/office/drawing/2014/main" id="{AD8A440A-7171-8C45-BD7A-3BD506E6B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2936875" cy="33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Processor package</a:t>
            </a:r>
          </a:p>
        </p:txBody>
      </p:sp>
      <p:sp>
        <p:nvSpPr>
          <p:cNvPr id="67" name="Rectangle 462">
            <a:extLst>
              <a:ext uri="{FF2B5EF4-FFF2-40B4-BE49-F238E27FC236}">
                <a16:creationId xmlns:a16="http://schemas.microsoft.com/office/drawing/2014/main" id="{DB313712-C9EA-3C40-96F5-842D8A1AD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4054475"/>
            <a:ext cx="2328863" cy="64770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QuickPath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 interconnect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4 links @ 25.6 GB/</a:t>
            </a:r>
            <a:r>
              <a:rPr lang="en-US" sz="1200" kern="0" dirty="0" err="1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s</a:t>
            </a: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 each</a:t>
            </a:r>
          </a:p>
        </p:txBody>
      </p:sp>
      <p:sp>
        <p:nvSpPr>
          <p:cNvPr id="68" name="Line 464">
            <a:extLst>
              <a:ext uri="{FF2B5EF4-FFF2-40B4-BE49-F238E27FC236}">
                <a16:creationId xmlns:a16="http://schemas.microsoft.com/office/drawing/2014/main" id="{94221375-C688-1847-B808-79C39B67D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4863" y="3813175"/>
            <a:ext cx="0" cy="1233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9" name="Line 474">
            <a:extLst>
              <a:ext uri="{FF2B5EF4-FFF2-40B4-BE49-F238E27FC236}">
                <a16:creationId xmlns:a16="http://schemas.microsoft.com/office/drawing/2014/main" id="{904DA6C8-8B90-6443-9BAD-90112FE24E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5488" y="5815013"/>
            <a:ext cx="7937" cy="433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70" name="Line 475">
            <a:extLst>
              <a:ext uri="{FF2B5EF4-FFF2-40B4-BE49-F238E27FC236}">
                <a16:creationId xmlns:a16="http://schemas.microsoft.com/office/drawing/2014/main" id="{37AD5EAA-2D0B-CC43-AEF1-0B1ED27BA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5825" y="5815013"/>
            <a:ext cx="0" cy="433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71" name="Line 476">
            <a:extLst>
              <a:ext uri="{FF2B5EF4-FFF2-40B4-BE49-F238E27FC236}">
                <a16:creationId xmlns:a16="http://schemas.microsoft.com/office/drawing/2014/main" id="{8835E683-CC78-5340-A590-345FC2409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8225" y="5807075"/>
            <a:ext cx="0" cy="441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72" name="Line 479">
            <a:extLst>
              <a:ext uri="{FF2B5EF4-FFF2-40B4-BE49-F238E27FC236}">
                <a16:creationId xmlns:a16="http://schemas.microsoft.com/office/drawing/2014/main" id="{3B84E2A1-C47A-ED40-83A6-2DC8E784C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7763" y="3833813"/>
            <a:ext cx="0" cy="1223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73" name="Text Box 497">
            <a:extLst>
              <a:ext uri="{FF2B5EF4-FFF2-40B4-BE49-F238E27FC236}">
                <a16:creationId xmlns:a16="http://schemas.microsoft.com/office/drawing/2014/main" id="{5775AC4D-5283-AD41-B064-DA43BAEB5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1200" y="3886200"/>
            <a:ext cx="9652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To other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cores</a:t>
            </a:r>
          </a:p>
        </p:txBody>
      </p:sp>
      <p:grpSp>
        <p:nvGrpSpPr>
          <p:cNvPr id="45089" name="Group 501">
            <a:extLst>
              <a:ext uri="{FF2B5EF4-FFF2-40B4-BE49-F238E27FC236}">
                <a16:creationId xmlns:a16="http://schemas.microsoft.com/office/drawing/2014/main" id="{1D79E811-0FB7-C749-A751-CECECBF5BD82}"/>
              </a:ext>
            </a:extLst>
          </p:cNvPr>
          <p:cNvGrpSpPr>
            <a:grpSpLocks/>
          </p:cNvGrpSpPr>
          <p:nvPr/>
        </p:nvGrpSpPr>
        <p:grpSpPr bwMode="auto">
          <a:xfrm>
            <a:off x="7735888" y="4111625"/>
            <a:ext cx="595312" cy="501650"/>
            <a:chOff x="4785" y="2300"/>
            <a:chExt cx="343" cy="384"/>
          </a:xfrm>
        </p:grpSpPr>
        <p:sp>
          <p:nvSpPr>
            <p:cNvPr id="75" name="Line 480">
              <a:extLst>
                <a:ext uri="{FF2B5EF4-FFF2-40B4-BE49-F238E27FC236}">
                  <a16:creationId xmlns:a16="http://schemas.microsoft.com/office/drawing/2014/main" id="{D8D2F13F-A33E-8540-9129-F1538828D44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951" y="2135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6" name="Line 495">
              <a:extLst>
                <a:ext uri="{FF2B5EF4-FFF2-40B4-BE49-F238E27FC236}">
                  <a16:creationId xmlns:a16="http://schemas.microsoft.com/office/drawing/2014/main" id="{9DACAB17-7F79-D747-979E-C08C4468EB1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951" y="2209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7" name="Line 496">
              <a:extLst>
                <a:ext uri="{FF2B5EF4-FFF2-40B4-BE49-F238E27FC236}">
                  <a16:creationId xmlns:a16="http://schemas.microsoft.com/office/drawing/2014/main" id="{13BC635D-17EC-4242-AF7B-1ED656A9E1A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951" y="228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8" name="Line 498">
              <a:extLst>
                <a:ext uri="{FF2B5EF4-FFF2-40B4-BE49-F238E27FC236}">
                  <a16:creationId xmlns:a16="http://schemas.microsoft.com/office/drawing/2014/main" id="{62280AE2-A8A2-E049-B328-7D403CADF3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961" y="2519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79" name="Text Box 499">
            <a:extLst>
              <a:ext uri="{FF2B5EF4-FFF2-40B4-BE49-F238E27FC236}">
                <a16:creationId xmlns:a16="http://schemas.microsoft.com/office/drawing/2014/main" id="{D42D8DD2-FE13-8D4E-BFFD-84EDAB9AB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1363" y="4418013"/>
            <a:ext cx="935037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To I/O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+mn-lt"/>
                <a:ea typeface="ＭＳ Ｐゴシック" charset="0"/>
                <a:cs typeface="ＭＳ Ｐゴシック" charset="0"/>
              </a:rPr>
              <a:t>bridge</a:t>
            </a:r>
          </a:p>
        </p:txBody>
      </p:sp>
      <p:sp>
        <p:nvSpPr>
          <p:cNvPr id="80" name="Line 500">
            <a:extLst>
              <a:ext uri="{FF2B5EF4-FFF2-40B4-BE49-F238E27FC236}">
                <a16:creationId xmlns:a16="http://schemas.microsoft.com/office/drawing/2014/main" id="{24166CC7-3344-6049-B720-3CD57CF208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00" y="4691063"/>
            <a:ext cx="0" cy="35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1" name="Line 502">
            <a:extLst>
              <a:ext uri="{FF2B5EF4-FFF2-40B4-BE49-F238E27FC236}">
                <a16:creationId xmlns:a16="http://schemas.microsoft.com/office/drawing/2014/main" id="{919DC753-DDC3-AF4D-AE9A-FE4D8F4D76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5000" y="5381625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>
              <a:solidFill>
                <a:sysClr val="windowText" lastClr="000000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1E8D2-D76A-AD47-AD2B-D0CDD1DD8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52400"/>
            <a:ext cx="7935912" cy="762000"/>
          </a:xfrm>
        </p:spPr>
        <p:txBody>
          <a:bodyPr/>
          <a:lstStyle/>
          <a:p>
            <a:pPr>
              <a:defRPr/>
            </a:pPr>
            <a:r>
              <a:rPr lang="en-US" altLang="en-US" sz="2800">
                <a:ea typeface="ＭＳ Ｐゴシック" panose="020B0600070205080204" pitchFamily="34" charset="-128"/>
              </a:rPr>
              <a:t>End-to-end Core i7 Address Translation</a:t>
            </a:r>
          </a:p>
        </p:txBody>
      </p:sp>
      <p:sp>
        <p:nvSpPr>
          <p:cNvPr id="4" name="Rectangle 379">
            <a:extLst>
              <a:ext uri="{FF2B5EF4-FFF2-40B4-BE49-F238E27FC236}">
                <a16:creationId xmlns:a16="http://schemas.microsoft.com/office/drawing/2014/main" id="{FC885ACC-94C9-2240-86DF-297BEC695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1430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CPU</a:t>
            </a:r>
          </a:p>
        </p:txBody>
      </p:sp>
      <p:sp>
        <p:nvSpPr>
          <p:cNvPr id="5" name="Rectangle 380">
            <a:extLst>
              <a:ext uri="{FF2B5EF4-FFF2-40B4-BE49-F238E27FC236}">
                <a16:creationId xmlns:a16="http://schemas.microsoft.com/office/drawing/2014/main" id="{C33F7120-E323-494D-A015-6AE9709D9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VPN</a:t>
            </a:r>
          </a:p>
        </p:txBody>
      </p:sp>
      <p:sp>
        <p:nvSpPr>
          <p:cNvPr id="6" name="Rectangle 381">
            <a:extLst>
              <a:ext uri="{FF2B5EF4-FFF2-40B4-BE49-F238E27FC236}">
                <a16:creationId xmlns:a16="http://schemas.microsoft.com/office/drawing/2014/main" id="{DB60904E-C9BC-5B45-929C-1AA0FE2BC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574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VPO</a:t>
            </a:r>
          </a:p>
        </p:txBody>
      </p:sp>
      <p:sp>
        <p:nvSpPr>
          <p:cNvPr id="7" name="Text Box 382">
            <a:extLst>
              <a:ext uri="{FF2B5EF4-FFF2-40B4-BE49-F238E27FC236}">
                <a16:creationId xmlns:a16="http://schemas.microsoft.com/office/drawing/2014/main" id="{E4F2808A-202B-D94F-B81D-747EA6003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18288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36</a:t>
            </a:r>
          </a:p>
        </p:txBody>
      </p:sp>
      <p:sp>
        <p:nvSpPr>
          <p:cNvPr id="8" name="Text Box 383">
            <a:extLst>
              <a:ext uri="{FF2B5EF4-FFF2-40B4-BE49-F238E27FC236}">
                <a16:creationId xmlns:a16="http://schemas.microsoft.com/office/drawing/2014/main" id="{3DDD5581-D6E7-2A4F-AE85-0BE1B8A61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1975" y="18288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12</a:t>
            </a:r>
          </a:p>
        </p:txBody>
      </p:sp>
      <p:sp>
        <p:nvSpPr>
          <p:cNvPr id="9" name="Line 384">
            <a:extLst>
              <a:ext uri="{FF2B5EF4-FFF2-40B4-BE49-F238E27FC236}">
                <a16:creationId xmlns:a16="http://schemas.microsoft.com/office/drawing/2014/main" id="{8BA428C3-BA19-4F42-8C67-95B9B0D59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362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385">
            <a:extLst>
              <a:ext uri="{FF2B5EF4-FFF2-40B4-BE49-F238E27FC236}">
                <a16:creationId xmlns:a16="http://schemas.microsoft.com/office/drawing/2014/main" id="{9CA7438E-5194-4545-BAAD-C9998A3A1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TLBT</a:t>
            </a:r>
          </a:p>
        </p:txBody>
      </p:sp>
      <p:sp>
        <p:nvSpPr>
          <p:cNvPr id="11" name="Rectangle 386">
            <a:extLst>
              <a:ext uri="{FF2B5EF4-FFF2-40B4-BE49-F238E27FC236}">
                <a16:creationId xmlns:a16="http://schemas.microsoft.com/office/drawing/2014/main" id="{B7686B23-4DC9-8D4E-9018-E5CB2D96A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TLBI</a:t>
            </a:r>
          </a:p>
        </p:txBody>
      </p:sp>
      <p:sp>
        <p:nvSpPr>
          <p:cNvPr id="12" name="Text Box 387">
            <a:extLst>
              <a:ext uri="{FF2B5EF4-FFF2-40B4-BE49-F238E27FC236}">
                <a16:creationId xmlns:a16="http://schemas.microsoft.com/office/drawing/2014/main" id="{1A713D5A-B3B4-B847-94BA-A8C4DF44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13" name="Text Box 388">
            <a:extLst>
              <a:ext uri="{FF2B5EF4-FFF2-40B4-BE49-F238E27FC236}">
                <a16:creationId xmlns:a16="http://schemas.microsoft.com/office/drawing/2014/main" id="{78866C82-A63E-2345-BC82-CD39A6E4E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146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32</a:t>
            </a:r>
          </a:p>
        </p:txBody>
      </p:sp>
      <p:sp>
        <p:nvSpPr>
          <p:cNvPr id="46092" name="Rectangle 390">
            <a:extLst>
              <a:ext uri="{FF2B5EF4-FFF2-40B4-BE49-F238E27FC236}">
                <a16:creationId xmlns:a16="http://schemas.microsoft.com/office/drawing/2014/main" id="{8A89A43F-4D95-D140-B740-1ED673BC5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052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3" name="Rectangle 391">
            <a:extLst>
              <a:ext uri="{FF2B5EF4-FFF2-40B4-BE49-F238E27FC236}">
                <a16:creationId xmlns:a16="http://schemas.microsoft.com/office/drawing/2014/main" id="{300239B0-1B04-BA47-B87C-FD28B904A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052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4" name="Rectangle 392">
            <a:extLst>
              <a:ext uri="{FF2B5EF4-FFF2-40B4-BE49-F238E27FC236}">
                <a16:creationId xmlns:a16="http://schemas.microsoft.com/office/drawing/2014/main" id="{DFA11409-6CBD-CF46-992E-8A34D0CF2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052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5" name="Rectangle 393">
            <a:extLst>
              <a:ext uri="{FF2B5EF4-FFF2-40B4-BE49-F238E27FC236}">
                <a16:creationId xmlns:a16="http://schemas.microsoft.com/office/drawing/2014/main" id="{A0CF5CC0-48B9-DC45-A315-EAE2E47C2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052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6" name="Rectangle 394">
            <a:extLst>
              <a:ext uri="{FF2B5EF4-FFF2-40B4-BE49-F238E27FC236}">
                <a16:creationId xmlns:a16="http://schemas.microsoft.com/office/drawing/2014/main" id="{693D2EFE-179B-044C-85D9-47FE17E3A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6576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7" name="Rectangle 395">
            <a:extLst>
              <a:ext uri="{FF2B5EF4-FFF2-40B4-BE49-F238E27FC236}">
                <a16:creationId xmlns:a16="http://schemas.microsoft.com/office/drawing/2014/main" id="{ED636FA4-014E-C141-93AE-ADD3FEA59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6576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8" name="Rectangle 396">
            <a:extLst>
              <a:ext uri="{FF2B5EF4-FFF2-40B4-BE49-F238E27FC236}">
                <a16:creationId xmlns:a16="http://schemas.microsoft.com/office/drawing/2014/main" id="{BE56DEFE-7805-094D-975C-B43BBE1EF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576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099" name="Rectangle 397">
            <a:extLst>
              <a:ext uri="{FF2B5EF4-FFF2-40B4-BE49-F238E27FC236}">
                <a16:creationId xmlns:a16="http://schemas.microsoft.com/office/drawing/2014/main" id="{096E40CA-41D3-9748-98B4-6C9FCF74F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576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0" name="Rectangle 398">
            <a:extLst>
              <a:ext uri="{FF2B5EF4-FFF2-40B4-BE49-F238E27FC236}">
                <a16:creationId xmlns:a16="http://schemas.microsoft.com/office/drawing/2014/main" id="{D8A70849-B213-2A42-9265-A08F5DFB8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1" name="Rectangle 399">
            <a:extLst>
              <a:ext uri="{FF2B5EF4-FFF2-40B4-BE49-F238E27FC236}">
                <a16:creationId xmlns:a16="http://schemas.microsoft.com/office/drawing/2014/main" id="{3B13EA37-7471-8749-B4C3-C36CEC513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2" name="Rectangle 400">
            <a:extLst>
              <a:ext uri="{FF2B5EF4-FFF2-40B4-BE49-F238E27FC236}">
                <a16:creationId xmlns:a16="http://schemas.microsoft.com/office/drawing/2014/main" id="{3D6A3088-E4B3-B64C-8073-D99CF794D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3" name="Rectangle 401">
            <a:extLst>
              <a:ext uri="{FF2B5EF4-FFF2-40B4-BE49-F238E27FC236}">
                <a16:creationId xmlns:a16="http://schemas.microsoft.com/office/drawing/2014/main" id="{D947E180-6C73-D84B-A8EF-ECC0EC0C2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10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4" name="Rectangle 402">
            <a:extLst>
              <a:ext uri="{FF2B5EF4-FFF2-40B4-BE49-F238E27FC236}">
                <a16:creationId xmlns:a16="http://schemas.microsoft.com/office/drawing/2014/main" id="{274D1407-DC55-C449-9D4C-61DD3EA76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91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5" name="Rectangle 403">
            <a:extLst>
              <a:ext uri="{FF2B5EF4-FFF2-40B4-BE49-F238E27FC236}">
                <a16:creationId xmlns:a16="http://schemas.microsoft.com/office/drawing/2014/main" id="{218370D1-905C-F040-A33F-AB7F65922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6" name="Rectangle 404">
            <a:extLst>
              <a:ext uri="{FF2B5EF4-FFF2-40B4-BE49-F238E27FC236}">
                <a16:creationId xmlns:a16="http://schemas.microsoft.com/office/drawing/2014/main" id="{6113EF8B-0250-6945-B8C8-DFC3785CE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07" name="Rectangle 405">
            <a:extLst>
              <a:ext uri="{FF2B5EF4-FFF2-40B4-BE49-F238E27FC236}">
                <a16:creationId xmlns:a16="http://schemas.microsoft.com/office/drawing/2014/main" id="{6419B4BE-8BC5-E740-92E1-E08ABECFC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191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30" name="Text Box 406">
            <a:extLst>
              <a:ext uri="{FF2B5EF4-FFF2-40B4-BE49-F238E27FC236}">
                <a16:creationId xmlns:a16="http://schemas.microsoft.com/office/drawing/2014/main" id="{A8DDDEE4-365D-0F42-90D2-F6B4DA51E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725" y="3940175"/>
            <a:ext cx="35242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...</a:t>
            </a:r>
          </a:p>
        </p:txBody>
      </p:sp>
      <p:sp>
        <p:nvSpPr>
          <p:cNvPr id="31" name="Line 407">
            <a:extLst>
              <a:ext uri="{FF2B5EF4-FFF2-40B4-BE49-F238E27FC236}">
                <a16:creationId xmlns:a16="http://schemas.microsoft.com/office/drawing/2014/main" id="{0BA9AFF7-E0DF-2647-8179-7661058E5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0480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Line 408">
            <a:extLst>
              <a:ext uri="{FF2B5EF4-FFF2-40B4-BE49-F238E27FC236}">
                <a16:creationId xmlns:a16="http://schemas.microsoft.com/office/drawing/2014/main" id="{C8AF5BB6-204F-8047-8969-FB5553DA8D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Line 409">
            <a:extLst>
              <a:ext uri="{FF2B5EF4-FFF2-40B4-BE49-F238E27FC236}">
                <a16:creationId xmlns:a16="http://schemas.microsoft.com/office/drawing/2014/main" id="{DA13E4BA-787F-6E46-9E92-2457A8D0F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267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Line 410">
            <a:extLst>
              <a:ext uri="{FF2B5EF4-FFF2-40B4-BE49-F238E27FC236}">
                <a16:creationId xmlns:a16="http://schemas.microsoft.com/office/drawing/2014/main" id="{88EEFB2A-0B6E-284E-8FE8-70F965729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7338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Line 411">
            <a:extLst>
              <a:ext uri="{FF2B5EF4-FFF2-40B4-BE49-F238E27FC236}">
                <a16:creationId xmlns:a16="http://schemas.microsoft.com/office/drawing/2014/main" id="{D634522A-E8DC-E142-96C2-00BCB504A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886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Line 412">
            <a:extLst>
              <a:ext uri="{FF2B5EF4-FFF2-40B4-BE49-F238E27FC236}">
                <a16:creationId xmlns:a16="http://schemas.microsoft.com/office/drawing/2014/main" id="{DA981642-1A10-274F-B2D9-E2A1C760F3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0480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Line 413">
            <a:extLst>
              <a:ext uri="{FF2B5EF4-FFF2-40B4-BE49-F238E27FC236}">
                <a16:creationId xmlns:a16="http://schemas.microsoft.com/office/drawing/2014/main" id="{D9862C22-02CF-6E41-9B6F-F44F7DCC8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004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Line 414">
            <a:extLst>
              <a:ext uri="{FF2B5EF4-FFF2-40B4-BE49-F238E27FC236}">
                <a16:creationId xmlns:a16="http://schemas.microsoft.com/office/drawing/2014/main" id="{2F8E4D39-E3AF-FF4D-99EC-8DCBFA9F1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Line 415">
            <a:extLst>
              <a:ext uri="{FF2B5EF4-FFF2-40B4-BE49-F238E27FC236}">
                <a16:creationId xmlns:a16="http://schemas.microsoft.com/office/drawing/2014/main" id="{2BD01CAF-DCF8-EC44-B7DD-F3157C189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200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Line 416">
            <a:extLst>
              <a:ext uri="{FF2B5EF4-FFF2-40B4-BE49-F238E27FC236}">
                <a16:creationId xmlns:a16="http://schemas.microsoft.com/office/drawing/2014/main" id="{73D32D94-FD42-3847-AFDA-7C7BC0429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200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1" name="Line 417">
            <a:extLst>
              <a:ext uri="{FF2B5EF4-FFF2-40B4-BE49-F238E27FC236}">
                <a16:creationId xmlns:a16="http://schemas.microsoft.com/office/drawing/2014/main" id="{B9AA61A7-CD37-374E-BAC8-75DDF0785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200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Line 418">
            <a:extLst>
              <a:ext uri="{FF2B5EF4-FFF2-40B4-BE49-F238E27FC236}">
                <a16:creationId xmlns:a16="http://schemas.microsoft.com/office/drawing/2014/main" id="{986E8A2D-BE04-D645-9E02-BA0FEFAC3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3622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3" name="Line 419">
            <a:extLst>
              <a:ext uri="{FF2B5EF4-FFF2-40B4-BE49-F238E27FC236}">
                <a16:creationId xmlns:a16="http://schemas.microsoft.com/office/drawing/2014/main" id="{BB9E123A-8870-BC4F-94D8-AD002E3D0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16002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4" name="Text Box 420">
            <a:extLst>
              <a:ext uri="{FF2B5EF4-FFF2-40B4-BE49-F238E27FC236}">
                <a16:creationId xmlns:a16="http://schemas.microsoft.com/office/drawing/2014/main" id="{EBA13C68-26E6-F94B-8B01-500517E19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0388" y="4387850"/>
            <a:ext cx="307816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L1 TLB (16 sets, 4 entries/set)</a:t>
            </a:r>
          </a:p>
        </p:txBody>
      </p:sp>
      <p:sp>
        <p:nvSpPr>
          <p:cNvPr id="45" name="Rectangle 421">
            <a:extLst>
              <a:ext uri="{FF2B5EF4-FFF2-40B4-BE49-F238E27FC236}">
                <a16:creationId xmlns:a16="http://schemas.microsoft.com/office/drawing/2014/main" id="{C814F358-8002-E042-9872-2FA11A421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0165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VPN1</a:t>
            </a:r>
          </a:p>
        </p:txBody>
      </p:sp>
      <p:sp>
        <p:nvSpPr>
          <p:cNvPr id="46" name="Rectangle 422">
            <a:extLst>
              <a:ext uri="{FF2B5EF4-FFF2-40B4-BE49-F238E27FC236}">
                <a16:creationId xmlns:a16="http://schemas.microsoft.com/office/drawing/2014/main" id="{38888B93-F449-3340-AA38-A11EE26AD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0165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VPN2</a:t>
            </a:r>
          </a:p>
        </p:txBody>
      </p:sp>
      <p:sp>
        <p:nvSpPr>
          <p:cNvPr id="47" name="Text Box 423">
            <a:extLst>
              <a:ext uri="{FF2B5EF4-FFF2-40B4-BE49-F238E27FC236}">
                <a16:creationId xmlns:a16="http://schemas.microsoft.com/office/drawing/2014/main" id="{B73358F8-1930-BD43-B0D4-F4803F7CA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48006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9</a:t>
            </a:r>
          </a:p>
        </p:txBody>
      </p:sp>
      <p:sp>
        <p:nvSpPr>
          <p:cNvPr id="48" name="Text Box 424">
            <a:extLst>
              <a:ext uri="{FF2B5EF4-FFF2-40B4-BE49-F238E27FC236}">
                <a16:creationId xmlns:a16="http://schemas.microsoft.com/office/drawing/2014/main" id="{67EFE05D-A055-E94C-852B-85E474C6F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9</a:t>
            </a:r>
          </a:p>
        </p:txBody>
      </p:sp>
      <p:sp>
        <p:nvSpPr>
          <p:cNvPr id="46127" name="Rectangle 425">
            <a:extLst>
              <a:ext uri="{FF2B5EF4-FFF2-40B4-BE49-F238E27FC236}">
                <a16:creationId xmlns:a16="http://schemas.microsoft.com/office/drawing/2014/main" id="{7B9C6698-2868-9C4E-9CED-AEDEAF324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8" y="57023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FAACF26F-21F5-8944-8F85-A833F775E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8" y="59817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52" name="Text Box 431">
            <a:extLst>
              <a:ext uri="{FF2B5EF4-FFF2-40B4-BE49-F238E27FC236}">
                <a16:creationId xmlns:a16="http://schemas.microsoft.com/office/drawing/2014/main" id="{BB65FA28-F8E3-FE46-9FAD-DB4698AD4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5573713"/>
            <a:ext cx="536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CR3</a:t>
            </a:r>
          </a:p>
        </p:txBody>
      </p:sp>
      <p:sp>
        <p:nvSpPr>
          <p:cNvPr id="53" name="Rectangle 436">
            <a:extLst>
              <a:ext uri="{FF2B5EF4-FFF2-40B4-BE49-F238E27FC236}">
                <a16:creationId xmlns:a16="http://schemas.microsoft.com/office/drawing/2014/main" id="{6F9BD995-BC4A-7443-98F9-008657D3E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165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PPN</a:t>
            </a:r>
          </a:p>
        </p:txBody>
      </p:sp>
      <p:sp>
        <p:nvSpPr>
          <p:cNvPr id="54" name="Rectangle 437">
            <a:extLst>
              <a:ext uri="{FF2B5EF4-FFF2-40B4-BE49-F238E27FC236}">
                <a16:creationId xmlns:a16="http://schemas.microsoft.com/office/drawing/2014/main" id="{AF18F9FF-4DCF-3A45-AD0C-B8C859DF1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165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PPO</a:t>
            </a:r>
          </a:p>
        </p:txBody>
      </p:sp>
      <p:sp>
        <p:nvSpPr>
          <p:cNvPr id="55" name="Text Box 438">
            <a:extLst>
              <a:ext uri="{FF2B5EF4-FFF2-40B4-BE49-F238E27FC236}">
                <a16:creationId xmlns:a16="http://schemas.microsoft.com/office/drawing/2014/main" id="{CBC59372-EF7A-3A43-B06D-569F5E9B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8768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40</a:t>
            </a:r>
          </a:p>
        </p:txBody>
      </p:sp>
      <p:sp>
        <p:nvSpPr>
          <p:cNvPr id="56" name="Text Box 439">
            <a:extLst>
              <a:ext uri="{FF2B5EF4-FFF2-40B4-BE49-F238E27FC236}">
                <a16:creationId xmlns:a16="http://schemas.microsoft.com/office/drawing/2014/main" id="{31582078-C0AF-474D-8BD5-1BBD51C70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5" y="48768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12</a:t>
            </a:r>
          </a:p>
        </p:txBody>
      </p:sp>
      <p:sp>
        <p:nvSpPr>
          <p:cNvPr id="57" name="Line 440">
            <a:extLst>
              <a:ext uri="{FF2B5EF4-FFF2-40B4-BE49-F238E27FC236}">
                <a16:creationId xmlns:a16="http://schemas.microsoft.com/office/drawing/2014/main" id="{0E498CEC-2C0C-0646-9BF6-5DD7B345B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8385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Line 441">
            <a:extLst>
              <a:ext uri="{FF2B5EF4-FFF2-40B4-BE49-F238E27FC236}">
                <a16:creationId xmlns:a16="http://schemas.microsoft.com/office/drawing/2014/main" id="{9A27BB3F-59B5-5A4D-A553-7EAF86F38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354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9" name="Line 442">
            <a:extLst>
              <a:ext uri="{FF2B5EF4-FFF2-40B4-BE49-F238E27FC236}">
                <a16:creationId xmlns:a16="http://schemas.microsoft.com/office/drawing/2014/main" id="{FFCFC987-97D2-7140-8EEA-2867F1292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2775" y="61595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0" name="Line 443">
            <a:extLst>
              <a:ext uri="{FF2B5EF4-FFF2-40B4-BE49-F238E27FC236}">
                <a16:creationId xmlns:a16="http://schemas.microsoft.com/office/drawing/2014/main" id="{67841FCA-4708-0D46-BBFD-0557D2FAF1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95875" y="54260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1" name="Text Box 448">
            <a:extLst>
              <a:ext uri="{FF2B5EF4-FFF2-40B4-BE49-F238E27FC236}">
                <a16:creationId xmlns:a16="http://schemas.microsoft.com/office/drawing/2014/main" id="{8E5904D7-D24E-5343-9765-0D187B791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6553200"/>
            <a:ext cx="10382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Page tables</a:t>
            </a:r>
          </a:p>
        </p:txBody>
      </p:sp>
      <p:sp>
        <p:nvSpPr>
          <p:cNvPr id="62" name="Text Box 449">
            <a:extLst>
              <a:ext uri="{FF2B5EF4-FFF2-40B4-BE49-F238E27FC236}">
                <a16:creationId xmlns:a16="http://schemas.microsoft.com/office/drawing/2014/main" id="{C1247283-1F90-4F46-8EC4-DBC8C229D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3689350"/>
            <a:ext cx="571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TLB</a:t>
            </a:r>
          </a:p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miss</a:t>
            </a:r>
          </a:p>
        </p:txBody>
      </p:sp>
      <p:sp>
        <p:nvSpPr>
          <p:cNvPr id="63" name="Text Box 450">
            <a:extLst>
              <a:ext uri="{FF2B5EF4-FFF2-40B4-BE49-F238E27FC236}">
                <a16:creationId xmlns:a16="http://schemas.microsoft.com/office/drawing/2014/main" id="{956186AC-BDEE-C248-9E8C-819AE3AEF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613" y="3251200"/>
            <a:ext cx="5207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TLB</a:t>
            </a:r>
          </a:p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hit</a:t>
            </a:r>
          </a:p>
        </p:txBody>
      </p:sp>
      <p:sp>
        <p:nvSpPr>
          <p:cNvPr id="64" name="Line 451">
            <a:extLst>
              <a:ext uri="{FF2B5EF4-FFF2-40B4-BE49-F238E27FC236}">
                <a16:creationId xmlns:a16="http://schemas.microsoft.com/office/drawing/2014/main" id="{39A5884A-9CC8-4C48-8FA0-DFE088C197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2860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5" name="Line 452">
            <a:extLst>
              <a:ext uri="{FF2B5EF4-FFF2-40B4-BE49-F238E27FC236}">
                <a16:creationId xmlns:a16="http://schemas.microsoft.com/office/drawing/2014/main" id="{1D774AF4-56FA-2741-BC3A-3BB17AAFD6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860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6" name="Text Box 453">
            <a:extLst>
              <a:ext uri="{FF2B5EF4-FFF2-40B4-BE49-F238E27FC236}">
                <a16:creationId xmlns:a16="http://schemas.microsoft.com/office/drawing/2014/main" id="{B2333568-D835-254F-B240-FD8B7D708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075" y="5359400"/>
            <a:ext cx="808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(PA)</a:t>
            </a:r>
          </a:p>
        </p:txBody>
      </p:sp>
      <p:sp>
        <p:nvSpPr>
          <p:cNvPr id="67" name="Rectangle 454">
            <a:extLst>
              <a:ext uri="{FF2B5EF4-FFF2-40B4-BE49-F238E27FC236}">
                <a16:creationId xmlns:a16="http://schemas.microsoft.com/office/drawing/2014/main" id="{CD76F4E2-181A-F94F-AAFE-648929DF4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3716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Result</a:t>
            </a:r>
          </a:p>
        </p:txBody>
      </p:sp>
      <p:sp>
        <p:nvSpPr>
          <p:cNvPr id="68" name="Text Box 455">
            <a:extLst>
              <a:ext uri="{FF2B5EF4-FFF2-40B4-BE49-F238E27FC236}">
                <a16:creationId xmlns:a16="http://schemas.microsoft.com/office/drawing/2014/main" id="{A88FF53F-D2DD-6A4B-8724-F00F2EFAB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1143000"/>
            <a:ext cx="534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32/64</a:t>
            </a:r>
          </a:p>
        </p:txBody>
      </p:sp>
      <p:sp>
        <p:nvSpPr>
          <p:cNvPr id="46146" name="Rectangle 456">
            <a:extLst>
              <a:ext uri="{FF2B5EF4-FFF2-40B4-BE49-F238E27FC236}">
                <a16:creationId xmlns:a16="http://schemas.microsoft.com/office/drawing/2014/main" id="{51BED1DD-E383-804A-8148-D4D822D6A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52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47" name="Rectangle 457">
            <a:extLst>
              <a:ext uri="{FF2B5EF4-FFF2-40B4-BE49-F238E27FC236}">
                <a16:creationId xmlns:a16="http://schemas.microsoft.com/office/drawing/2014/main" id="{5680D2A7-B610-4045-BB89-D042F0063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052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48" name="Rectangle 458">
            <a:extLst>
              <a:ext uri="{FF2B5EF4-FFF2-40B4-BE49-F238E27FC236}">
                <a16:creationId xmlns:a16="http://schemas.microsoft.com/office/drawing/2014/main" id="{48A4764A-EAB4-664B-9ED3-370A8B1D8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5052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49" name="Rectangle 459">
            <a:extLst>
              <a:ext uri="{FF2B5EF4-FFF2-40B4-BE49-F238E27FC236}">
                <a16:creationId xmlns:a16="http://schemas.microsoft.com/office/drawing/2014/main" id="{13CC6F10-CC29-E843-B16B-F504EC4DE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0" name="Rectangle 460">
            <a:extLst>
              <a:ext uri="{FF2B5EF4-FFF2-40B4-BE49-F238E27FC236}">
                <a16:creationId xmlns:a16="http://schemas.microsoft.com/office/drawing/2014/main" id="{D5F389AE-3F02-8648-A352-8796E70B3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6576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1" name="Rectangle 461">
            <a:extLst>
              <a:ext uri="{FF2B5EF4-FFF2-40B4-BE49-F238E27FC236}">
                <a16:creationId xmlns:a16="http://schemas.microsoft.com/office/drawing/2014/main" id="{976C4F93-5C3E-E24F-A5F2-B30E83161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6576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2" name="Rectangle 462">
            <a:extLst>
              <a:ext uri="{FF2B5EF4-FFF2-40B4-BE49-F238E27FC236}">
                <a16:creationId xmlns:a16="http://schemas.microsoft.com/office/drawing/2014/main" id="{5313C5C9-6E3E-C848-A9BB-24FBACCC5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6576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3" name="Rectangle 463">
            <a:extLst>
              <a:ext uri="{FF2B5EF4-FFF2-40B4-BE49-F238E27FC236}">
                <a16:creationId xmlns:a16="http://schemas.microsoft.com/office/drawing/2014/main" id="{BCB1B2F1-8A80-1B4F-88D9-1C185A398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6576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4" name="Rectangle 464">
            <a:extLst>
              <a:ext uri="{FF2B5EF4-FFF2-40B4-BE49-F238E27FC236}">
                <a16:creationId xmlns:a16="http://schemas.microsoft.com/office/drawing/2014/main" id="{02E8140D-BCD9-7444-B0DE-92C3DCEE8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10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5" name="Rectangle 465">
            <a:extLst>
              <a:ext uri="{FF2B5EF4-FFF2-40B4-BE49-F238E27FC236}">
                <a16:creationId xmlns:a16="http://schemas.microsoft.com/office/drawing/2014/main" id="{C9F38F9E-73DE-B844-B97A-A1517AC28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6" name="Rectangle 466">
            <a:extLst>
              <a:ext uri="{FF2B5EF4-FFF2-40B4-BE49-F238E27FC236}">
                <a16:creationId xmlns:a16="http://schemas.microsoft.com/office/drawing/2014/main" id="{634A9998-08E5-0143-8CF3-7B88F1AA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10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7" name="Rectangle 467">
            <a:extLst>
              <a:ext uri="{FF2B5EF4-FFF2-40B4-BE49-F238E27FC236}">
                <a16:creationId xmlns:a16="http://schemas.microsoft.com/office/drawing/2014/main" id="{7B0E0104-8830-6D42-8841-9EF09A02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810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8" name="Rectangle 468">
            <a:extLst>
              <a:ext uri="{FF2B5EF4-FFF2-40B4-BE49-F238E27FC236}">
                <a16:creationId xmlns:a16="http://schemas.microsoft.com/office/drawing/2014/main" id="{C874F461-9E07-F148-A65A-E3B8EEA2A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59" name="Rectangle 469">
            <a:extLst>
              <a:ext uri="{FF2B5EF4-FFF2-40B4-BE49-F238E27FC236}">
                <a16:creationId xmlns:a16="http://schemas.microsoft.com/office/drawing/2014/main" id="{59A79B07-F65B-0B46-BDD7-EF2EA7FFC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191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60" name="Rectangle 470">
            <a:extLst>
              <a:ext uri="{FF2B5EF4-FFF2-40B4-BE49-F238E27FC236}">
                <a16:creationId xmlns:a16="http://schemas.microsoft.com/office/drawing/2014/main" id="{4D6E6627-AA78-CD45-8E2F-DB23EB67F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191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46161" name="Rectangle 471">
            <a:extLst>
              <a:ext uri="{FF2B5EF4-FFF2-40B4-BE49-F238E27FC236}">
                <a16:creationId xmlns:a16="http://schemas.microsoft.com/office/drawing/2014/main" id="{4F93F8AE-6817-A342-A465-9352EAA97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191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</p:txBody>
      </p:sp>
      <p:sp>
        <p:nvSpPr>
          <p:cNvPr id="85" name="Text Box 472">
            <a:extLst>
              <a:ext uri="{FF2B5EF4-FFF2-40B4-BE49-F238E27FC236}">
                <a16:creationId xmlns:a16="http://schemas.microsoft.com/office/drawing/2014/main" id="{0D6D17BE-7143-DC4D-BE18-45AEA5A43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3940175"/>
            <a:ext cx="35242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...</a:t>
            </a:r>
          </a:p>
        </p:txBody>
      </p:sp>
      <p:sp>
        <p:nvSpPr>
          <p:cNvPr id="86" name="Line 473">
            <a:extLst>
              <a:ext uri="{FF2B5EF4-FFF2-40B4-BE49-F238E27FC236}">
                <a16:creationId xmlns:a16="http://schemas.microsoft.com/office/drawing/2014/main" id="{8E91E038-E881-F040-8296-85C732C06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2578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7" name="Line 474">
            <a:extLst>
              <a:ext uri="{FF2B5EF4-FFF2-40B4-BE49-F238E27FC236}">
                <a16:creationId xmlns:a16="http://schemas.microsoft.com/office/drawing/2014/main" id="{DB31E6D3-3C0B-FD4E-8A11-B343E21F2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4724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8" name="Line 475">
            <a:extLst>
              <a:ext uri="{FF2B5EF4-FFF2-40B4-BE49-F238E27FC236}">
                <a16:creationId xmlns:a16="http://schemas.microsoft.com/office/drawing/2014/main" id="{84E37FF3-8FE0-F64F-8D2A-B12E2F7D3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4724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9" name="Line 476">
            <a:extLst>
              <a:ext uri="{FF2B5EF4-FFF2-40B4-BE49-F238E27FC236}">
                <a16:creationId xmlns:a16="http://schemas.microsoft.com/office/drawing/2014/main" id="{C80797A6-53D2-0F48-BECB-20675D61AB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5513" y="47196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0" name="Line 477">
            <a:extLst>
              <a:ext uri="{FF2B5EF4-FFF2-40B4-BE49-F238E27FC236}">
                <a16:creationId xmlns:a16="http://schemas.microsoft.com/office/drawing/2014/main" id="{732978B5-96C9-7C40-A4AC-A781BBDB5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710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1" name="Line 478">
            <a:extLst>
              <a:ext uri="{FF2B5EF4-FFF2-40B4-BE49-F238E27FC236}">
                <a16:creationId xmlns:a16="http://schemas.microsoft.com/office/drawing/2014/main" id="{0CE15400-53D2-394D-8331-CF93A75005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3434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2" name="Line 479">
            <a:extLst>
              <a:ext uri="{FF2B5EF4-FFF2-40B4-BE49-F238E27FC236}">
                <a16:creationId xmlns:a16="http://schemas.microsoft.com/office/drawing/2014/main" id="{CD746D2F-C26A-294B-A522-E57034B3A3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7075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3" name="Line 480">
            <a:extLst>
              <a:ext uri="{FF2B5EF4-FFF2-40B4-BE49-F238E27FC236}">
                <a16:creationId xmlns:a16="http://schemas.microsoft.com/office/drawing/2014/main" id="{F94485AD-C7DA-CB4C-936C-550251941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10475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4" name="Line 481">
            <a:extLst>
              <a:ext uri="{FF2B5EF4-FFF2-40B4-BE49-F238E27FC236}">
                <a16:creationId xmlns:a16="http://schemas.microsoft.com/office/drawing/2014/main" id="{AA2699A5-FA9E-1049-80CB-DF3EB4696C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35814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Line 482">
            <a:extLst>
              <a:ext uri="{FF2B5EF4-FFF2-40B4-BE49-F238E27FC236}">
                <a16:creationId xmlns:a16="http://schemas.microsoft.com/office/drawing/2014/main" id="{6C34D3CC-09B4-E14A-BFD6-598725570C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5814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Line 483">
            <a:extLst>
              <a:ext uri="{FF2B5EF4-FFF2-40B4-BE49-F238E27FC236}">
                <a16:creationId xmlns:a16="http://schemas.microsoft.com/office/drawing/2014/main" id="{374B3131-3557-3446-A4D1-1C23595C4E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7338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7" name="Line 484">
            <a:extLst>
              <a:ext uri="{FF2B5EF4-FFF2-40B4-BE49-F238E27FC236}">
                <a16:creationId xmlns:a16="http://schemas.microsoft.com/office/drawing/2014/main" id="{579DD433-86D4-4D4A-A66D-DCD9E2DE95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886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8" name="Line 485">
            <a:extLst>
              <a:ext uri="{FF2B5EF4-FFF2-40B4-BE49-F238E27FC236}">
                <a16:creationId xmlns:a16="http://schemas.microsoft.com/office/drawing/2014/main" id="{77C7D35E-29F5-9F47-93FA-8EBC880462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4267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9" name="Line 429">
            <a:extLst>
              <a:ext uri="{FF2B5EF4-FFF2-40B4-BE49-F238E27FC236}">
                <a16:creationId xmlns:a16="http://schemas.microsoft.com/office/drawing/2014/main" id="{F682858F-5D1A-4045-ADBE-99DD1E783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288" y="53213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0" name="Line 430">
            <a:extLst>
              <a:ext uri="{FF2B5EF4-FFF2-40B4-BE49-F238E27FC236}">
                <a16:creationId xmlns:a16="http://schemas.microsoft.com/office/drawing/2014/main" id="{DEB49494-953C-1945-B5C3-6FED0FEE4F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6288" y="60975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1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178" name="Oval 486">
            <a:extLst>
              <a:ext uri="{FF2B5EF4-FFF2-40B4-BE49-F238E27FC236}">
                <a16:creationId xmlns:a16="http://schemas.microsoft.com/office/drawing/2014/main" id="{0D4662CB-FE36-874E-B09C-2CF23E967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63" y="52832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179" name="Oval 487">
            <a:extLst>
              <a:ext uri="{FF2B5EF4-FFF2-40B4-BE49-F238E27FC236}">
                <a16:creationId xmlns:a16="http://schemas.microsoft.com/office/drawing/2014/main" id="{88CC42AB-B6C3-3D48-8A86-8CFDB7C34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2336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180" name="Oval 488">
            <a:extLst>
              <a:ext uri="{FF2B5EF4-FFF2-40B4-BE49-F238E27FC236}">
                <a16:creationId xmlns:a16="http://schemas.microsoft.com/office/drawing/2014/main" id="{D8028E4E-55BF-234A-9400-09E8F077D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0" y="22352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181" name="Oval 489">
            <a:extLst>
              <a:ext uri="{FF2B5EF4-FFF2-40B4-BE49-F238E27FC236}">
                <a16:creationId xmlns:a16="http://schemas.microsoft.com/office/drawing/2014/main" id="{C044601C-B260-1447-87A5-A22D690D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336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05" name="Line 491">
            <a:extLst>
              <a:ext uri="{FF2B5EF4-FFF2-40B4-BE49-F238E27FC236}">
                <a16:creationId xmlns:a16="http://schemas.microsoft.com/office/drawing/2014/main" id="{08B6DEA7-4782-934B-BD19-6B6E639F81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16764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6" name="Rectangle 492">
            <a:extLst>
              <a:ext uri="{FF2B5EF4-FFF2-40B4-BE49-F238E27FC236}">
                <a16:creationId xmlns:a16="http://schemas.microsoft.com/office/drawing/2014/main" id="{44FA4A14-E53B-0B41-AE0F-F4B27B4BA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10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CT</a:t>
            </a:r>
          </a:p>
        </p:txBody>
      </p:sp>
      <p:sp>
        <p:nvSpPr>
          <p:cNvPr id="107" name="Rectangle 493">
            <a:extLst>
              <a:ext uri="{FF2B5EF4-FFF2-40B4-BE49-F238E27FC236}">
                <a16:creationId xmlns:a16="http://schemas.microsoft.com/office/drawing/2014/main" id="{6551056E-5199-114F-A79C-4FB8E94D9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1054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CO</a:t>
            </a:r>
          </a:p>
        </p:txBody>
      </p:sp>
      <p:sp>
        <p:nvSpPr>
          <p:cNvPr id="108" name="Text Box 494">
            <a:extLst>
              <a:ext uri="{FF2B5EF4-FFF2-40B4-BE49-F238E27FC236}">
                <a16:creationId xmlns:a16="http://schemas.microsoft.com/office/drawing/2014/main" id="{A51F40AE-A075-9647-AB78-E4624F535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9175" y="487680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40</a:t>
            </a:r>
          </a:p>
        </p:txBody>
      </p:sp>
      <p:sp>
        <p:nvSpPr>
          <p:cNvPr id="109" name="Text Box 495">
            <a:extLst>
              <a:ext uri="{FF2B5EF4-FFF2-40B4-BE49-F238E27FC236}">
                <a16:creationId xmlns:a16="http://schemas.microsoft.com/office/drawing/2014/main" id="{D3A5BD60-2AC4-7946-BA1F-0431F28E5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400" y="48768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110" name="Rectangle 496">
            <a:extLst>
              <a:ext uri="{FF2B5EF4-FFF2-40B4-BE49-F238E27FC236}">
                <a16:creationId xmlns:a16="http://schemas.microsoft.com/office/drawing/2014/main" id="{5F8FB08B-F5A0-204D-A35B-D8020B61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1054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CI</a:t>
            </a:r>
          </a:p>
        </p:txBody>
      </p:sp>
      <p:sp>
        <p:nvSpPr>
          <p:cNvPr id="111" name="Text Box 497">
            <a:extLst>
              <a:ext uri="{FF2B5EF4-FFF2-40B4-BE49-F238E27FC236}">
                <a16:creationId xmlns:a16="http://schemas.microsoft.com/office/drawing/2014/main" id="{1B089CD2-D6B5-E84A-A70B-1D498CDB3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8768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46189" name="Oval 498">
            <a:extLst>
              <a:ext uri="{FF2B5EF4-FFF2-40B4-BE49-F238E27FC236}">
                <a16:creationId xmlns:a16="http://schemas.microsoft.com/office/drawing/2014/main" id="{135674C3-8299-974A-87EC-6A902B456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900" y="50673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190" name="Oval 499">
            <a:extLst>
              <a:ext uri="{FF2B5EF4-FFF2-40B4-BE49-F238E27FC236}">
                <a16:creationId xmlns:a16="http://schemas.microsoft.com/office/drawing/2014/main" id="{C2BD958D-C275-F94A-95DD-A032A0726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50673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191" name="Oval 500">
            <a:extLst>
              <a:ext uri="{FF2B5EF4-FFF2-40B4-BE49-F238E27FC236}">
                <a16:creationId xmlns:a16="http://schemas.microsoft.com/office/drawing/2014/main" id="{B5A473A1-8B38-3B42-82E0-5529EE4CB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0" y="50673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15" name="Line 501">
            <a:extLst>
              <a:ext uri="{FF2B5EF4-FFF2-40B4-BE49-F238E27FC236}">
                <a16:creationId xmlns:a16="http://schemas.microsoft.com/office/drawing/2014/main" id="{98829AF8-C43A-D34C-AA28-D6890C25C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7912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16" name="Line 502">
            <a:extLst>
              <a:ext uri="{FF2B5EF4-FFF2-40B4-BE49-F238E27FC236}">
                <a16:creationId xmlns:a16="http://schemas.microsoft.com/office/drawing/2014/main" id="{E4B8AE29-96DD-AF49-860A-DA3762784C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91600" y="26670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17" name="Rectangle 503">
            <a:extLst>
              <a:ext uri="{FF2B5EF4-FFF2-40B4-BE49-F238E27FC236}">
                <a16:creationId xmlns:a16="http://schemas.microsoft.com/office/drawing/2014/main" id="{A9CE6B97-E36C-3D4A-AD1E-69705FFE5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11430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main memory</a:t>
            </a:r>
          </a:p>
        </p:txBody>
      </p:sp>
      <p:sp>
        <p:nvSpPr>
          <p:cNvPr id="118" name="Text Box 504">
            <a:extLst>
              <a:ext uri="{FF2B5EF4-FFF2-40B4-BE49-F238E27FC236}">
                <a16:creationId xmlns:a16="http://schemas.microsoft.com/office/drawing/2014/main" id="{A2DA7F24-B83A-7348-B03D-8FA904171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0" y="2882900"/>
            <a:ext cx="2773363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L1 </a:t>
            </a:r>
            <a:r>
              <a:rPr lang="en-US" sz="1200" dirty="0" err="1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d</a:t>
            </a: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(64 sets, 8 lines/set)</a:t>
            </a:r>
          </a:p>
        </p:txBody>
      </p:sp>
      <p:sp>
        <p:nvSpPr>
          <p:cNvPr id="119" name="Line 505">
            <a:extLst>
              <a:ext uri="{FF2B5EF4-FFF2-40B4-BE49-F238E27FC236}">
                <a16:creationId xmlns:a16="http://schemas.microsoft.com/office/drawing/2014/main" id="{EC21378E-42F4-C141-B3DE-B2FADCF23B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0" y="26670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0" name="Line 506">
            <a:extLst>
              <a:ext uri="{FF2B5EF4-FFF2-40B4-BE49-F238E27FC236}">
                <a16:creationId xmlns:a16="http://schemas.microsoft.com/office/drawing/2014/main" id="{65941FB0-5872-8247-857A-01056BD2E2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0" y="19812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1" name="Line 507">
            <a:extLst>
              <a:ext uri="{FF2B5EF4-FFF2-40B4-BE49-F238E27FC236}">
                <a16:creationId xmlns:a16="http://schemas.microsoft.com/office/drawing/2014/main" id="{957306A8-EA9F-F542-ABA8-232BA78865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15240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2" name="Text Box 508">
            <a:extLst>
              <a:ext uri="{FF2B5EF4-FFF2-40B4-BE49-F238E27FC236}">
                <a16:creationId xmlns:a16="http://schemas.microsoft.com/office/drawing/2014/main" id="{B867C841-886F-EC48-B737-4FEC064FF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8" y="2133600"/>
            <a:ext cx="4143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hit</a:t>
            </a:r>
          </a:p>
        </p:txBody>
      </p:sp>
      <p:sp>
        <p:nvSpPr>
          <p:cNvPr id="123" name="Text Box 509">
            <a:extLst>
              <a:ext uri="{FF2B5EF4-FFF2-40B4-BE49-F238E27FC236}">
                <a16:creationId xmlns:a16="http://schemas.microsoft.com/office/drawing/2014/main" id="{80D807DF-F294-ED4E-9C3C-D0506E8E6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4538" y="2057400"/>
            <a:ext cx="571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200" i="1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miss</a:t>
            </a:r>
          </a:p>
        </p:txBody>
      </p:sp>
      <p:sp>
        <p:nvSpPr>
          <p:cNvPr id="124" name="Line 510">
            <a:extLst>
              <a:ext uri="{FF2B5EF4-FFF2-40B4-BE49-F238E27FC236}">
                <a16:creationId xmlns:a16="http://schemas.microsoft.com/office/drawing/2014/main" id="{42C840EC-13B6-EB46-9582-ED90C7FE74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15240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5" name="Line 511">
            <a:extLst>
              <a:ext uri="{FF2B5EF4-FFF2-40B4-BE49-F238E27FC236}">
                <a16:creationId xmlns:a16="http://schemas.microsoft.com/office/drawing/2014/main" id="{B6D05FEF-C653-2943-949A-E879474B71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55626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6" name="Line 512">
            <a:extLst>
              <a:ext uri="{FF2B5EF4-FFF2-40B4-BE49-F238E27FC236}">
                <a16:creationId xmlns:a16="http://schemas.microsoft.com/office/drawing/2014/main" id="{A9282F0A-C065-404A-A857-F7B9C4457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562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27" name="Text Box 513">
            <a:extLst>
              <a:ext uri="{FF2B5EF4-FFF2-40B4-BE49-F238E27FC236}">
                <a16:creationId xmlns:a16="http://schemas.microsoft.com/office/drawing/2014/main" id="{58396E2A-4356-5649-9268-E7EBD5F30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1636713"/>
            <a:ext cx="1654175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00">
                <a:latin typeface="+mn-lt"/>
                <a:ea typeface="ＭＳ Ｐゴシック" charset="0"/>
                <a:cs typeface="ＭＳ Ｐゴシック" charset="0"/>
              </a:rPr>
              <a:t>Virtual address (VA)</a:t>
            </a:r>
          </a:p>
        </p:txBody>
      </p:sp>
      <p:sp>
        <p:nvSpPr>
          <p:cNvPr id="128" name="Rectangle 514">
            <a:extLst>
              <a:ext uri="{FF2B5EF4-FFF2-40B4-BE49-F238E27FC236}">
                <a16:creationId xmlns:a16="http://schemas.microsoft.com/office/drawing/2014/main" id="{6C80EBDF-BF31-0249-9B7A-ECC291978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0165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VPN3</a:t>
            </a:r>
          </a:p>
        </p:txBody>
      </p:sp>
      <p:sp>
        <p:nvSpPr>
          <p:cNvPr id="129" name="Rectangle 515">
            <a:extLst>
              <a:ext uri="{FF2B5EF4-FFF2-40B4-BE49-F238E27FC236}">
                <a16:creationId xmlns:a16="http://schemas.microsoft.com/office/drawing/2014/main" id="{2C42FB45-77C6-D54B-B8F2-4CB942A0E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165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VPN4</a:t>
            </a:r>
          </a:p>
        </p:txBody>
      </p:sp>
      <p:sp>
        <p:nvSpPr>
          <p:cNvPr id="130" name="Text Box 516">
            <a:extLst>
              <a:ext uri="{FF2B5EF4-FFF2-40B4-BE49-F238E27FC236}">
                <a16:creationId xmlns:a16="http://schemas.microsoft.com/office/drawing/2014/main" id="{93CB1B93-0C91-8343-9DC8-15A3AF55E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48006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9</a:t>
            </a:r>
          </a:p>
        </p:txBody>
      </p:sp>
      <p:sp>
        <p:nvSpPr>
          <p:cNvPr id="131" name="Text Box 517">
            <a:extLst>
              <a:ext uri="{FF2B5EF4-FFF2-40B4-BE49-F238E27FC236}">
                <a16:creationId xmlns:a16="http://schemas.microsoft.com/office/drawing/2014/main" id="{8A6A2BBD-452F-7D4A-B24F-4D9A6955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26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05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9</a:t>
            </a:r>
          </a:p>
        </p:txBody>
      </p:sp>
      <p:grpSp>
        <p:nvGrpSpPr>
          <p:cNvPr id="46209" name="Group 641">
            <a:extLst>
              <a:ext uri="{FF2B5EF4-FFF2-40B4-BE49-F238E27FC236}">
                <a16:creationId xmlns:a16="http://schemas.microsoft.com/office/drawing/2014/main" id="{B469D297-DDFD-734B-A394-AA03308DE9DE}"/>
              </a:ext>
            </a:extLst>
          </p:cNvPr>
          <p:cNvGrpSpPr>
            <a:grpSpLocks/>
          </p:cNvGrpSpPr>
          <p:nvPr/>
        </p:nvGrpSpPr>
        <p:grpSpPr bwMode="auto">
          <a:xfrm>
            <a:off x="1223963" y="5708650"/>
            <a:ext cx="276225" cy="450850"/>
            <a:chOff x="739" y="2900"/>
            <a:chExt cx="174" cy="284"/>
          </a:xfrm>
        </p:grpSpPr>
        <p:sp>
          <p:nvSpPr>
            <p:cNvPr id="133" name="Line 433">
              <a:extLst>
                <a:ext uri="{FF2B5EF4-FFF2-40B4-BE49-F238E27FC236}">
                  <a16:creationId xmlns:a16="http://schemas.microsoft.com/office/drawing/2014/main" id="{431FD2FD-F634-CE46-AD5C-9A3AE8E6E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4" name="Line 434">
              <a:extLst>
                <a:ext uri="{FF2B5EF4-FFF2-40B4-BE49-F238E27FC236}">
                  <a16:creationId xmlns:a16="http://schemas.microsoft.com/office/drawing/2014/main" id="{D55B2786-633B-4248-B82F-995CBE0C59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5" name="Line 523">
              <a:extLst>
                <a:ext uri="{FF2B5EF4-FFF2-40B4-BE49-F238E27FC236}">
                  <a16:creationId xmlns:a16="http://schemas.microsoft.com/office/drawing/2014/main" id="{93077F30-FA91-A24B-8E50-386C3D8DF2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6210" name="Rectangle 525">
            <a:extLst>
              <a:ext uri="{FF2B5EF4-FFF2-40B4-BE49-F238E27FC236}">
                <a16:creationId xmlns:a16="http://schemas.microsoft.com/office/drawing/2014/main" id="{A0DF4D2D-682B-A34F-AB43-B45F14823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57023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37" name="Rectangle 526">
            <a:extLst>
              <a:ext uri="{FF2B5EF4-FFF2-40B4-BE49-F238E27FC236}">
                <a16:creationId xmlns:a16="http://schemas.microsoft.com/office/drawing/2014/main" id="{FBD3460B-000A-2B47-BD24-8DC7E2DDF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59817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138" name="Line 542">
            <a:extLst>
              <a:ext uri="{FF2B5EF4-FFF2-40B4-BE49-F238E27FC236}">
                <a16:creationId xmlns:a16="http://schemas.microsoft.com/office/drawing/2014/main" id="{35E80CE1-EE72-1644-A93D-9D9158249B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8" y="53308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39" name="Line 543">
            <a:extLst>
              <a:ext uri="{FF2B5EF4-FFF2-40B4-BE49-F238E27FC236}">
                <a16:creationId xmlns:a16="http://schemas.microsoft.com/office/drawing/2014/main" id="{BC556115-3407-FA4F-8A81-86C35D61C5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6838" y="61071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1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214" name="Oval 544">
            <a:extLst>
              <a:ext uri="{FF2B5EF4-FFF2-40B4-BE49-F238E27FC236}">
                <a16:creationId xmlns:a16="http://schemas.microsoft.com/office/drawing/2014/main" id="{BF2E68CB-A2B4-C742-9EAD-C6BB6EC52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2927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215" name="Rectangle 610">
            <a:extLst>
              <a:ext uri="{FF2B5EF4-FFF2-40B4-BE49-F238E27FC236}">
                <a16:creationId xmlns:a16="http://schemas.microsoft.com/office/drawing/2014/main" id="{89093993-3DD4-8A49-85FD-07E2301A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57023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2" name="Rectangle 611">
            <a:extLst>
              <a:ext uri="{FF2B5EF4-FFF2-40B4-BE49-F238E27FC236}">
                <a16:creationId xmlns:a16="http://schemas.microsoft.com/office/drawing/2014/main" id="{1658DFAA-2FF5-8745-93E7-08C3215C3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5" y="59817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143" name="Line 612">
            <a:extLst>
              <a:ext uri="{FF2B5EF4-FFF2-40B4-BE49-F238E27FC236}">
                <a16:creationId xmlns:a16="http://schemas.microsoft.com/office/drawing/2014/main" id="{A9B147AE-1D75-7C4F-BC59-372A148A5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3425" y="53308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44" name="Line 613">
            <a:extLst>
              <a:ext uri="{FF2B5EF4-FFF2-40B4-BE49-F238E27FC236}">
                <a16:creationId xmlns:a16="http://schemas.microsoft.com/office/drawing/2014/main" id="{071D8627-FA01-4A4A-829E-2553DC01C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5013" y="61118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1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219" name="Oval 614">
            <a:extLst>
              <a:ext uri="{FF2B5EF4-FFF2-40B4-BE49-F238E27FC236}">
                <a16:creationId xmlns:a16="http://schemas.microsoft.com/office/drawing/2014/main" id="{B90616EB-74A8-CF46-B743-C67679389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088" y="52927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220" name="Rectangle 619">
            <a:extLst>
              <a:ext uri="{FF2B5EF4-FFF2-40B4-BE49-F238E27FC236}">
                <a16:creationId xmlns:a16="http://schemas.microsoft.com/office/drawing/2014/main" id="{0AC7D16E-E74F-4C4E-860B-EE14D157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0" y="56975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47" name="Rectangle 620">
            <a:extLst>
              <a:ext uri="{FF2B5EF4-FFF2-40B4-BE49-F238E27FC236}">
                <a16:creationId xmlns:a16="http://schemas.microsoft.com/office/drawing/2014/main" id="{3BF67A1D-BE90-4948-8316-83A82E51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0" y="59769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1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rPr>
              <a:t>PTE</a:t>
            </a:r>
          </a:p>
        </p:txBody>
      </p:sp>
      <p:sp>
        <p:nvSpPr>
          <p:cNvPr id="148" name="Line 621">
            <a:extLst>
              <a:ext uri="{FF2B5EF4-FFF2-40B4-BE49-F238E27FC236}">
                <a16:creationId xmlns:a16="http://schemas.microsoft.com/office/drawing/2014/main" id="{E6126299-ACC2-534D-9E3B-7BED1F99E1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3188" y="53260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49" name="Line 622">
            <a:extLst>
              <a:ext uri="{FF2B5EF4-FFF2-40B4-BE49-F238E27FC236}">
                <a16:creationId xmlns:a16="http://schemas.microsoft.com/office/drawing/2014/main" id="{E43518F4-EEB2-FE48-8023-0CDFE79655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3188" y="61118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1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224" name="Oval 623">
            <a:extLst>
              <a:ext uri="{FF2B5EF4-FFF2-40B4-BE49-F238E27FC236}">
                <a16:creationId xmlns:a16="http://schemas.microsoft.com/office/drawing/2014/main" id="{9F055427-EC47-4F46-BA57-886E80C62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263" y="52879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151" name="Line 626">
            <a:extLst>
              <a:ext uri="{FF2B5EF4-FFF2-40B4-BE49-F238E27FC236}">
                <a16:creationId xmlns:a16="http://schemas.microsoft.com/office/drawing/2014/main" id="{66844C01-A502-9745-8B4A-6222EBC94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4100" y="35147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2" name="Line 627">
            <a:extLst>
              <a:ext uri="{FF2B5EF4-FFF2-40B4-BE49-F238E27FC236}">
                <a16:creationId xmlns:a16="http://schemas.microsoft.com/office/drawing/2014/main" id="{F2DD05C3-7BB1-2B4D-8475-96D5DF230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7975" y="35147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3" name="Line 628">
            <a:extLst>
              <a:ext uri="{FF2B5EF4-FFF2-40B4-BE49-F238E27FC236}">
                <a16:creationId xmlns:a16="http://schemas.microsoft.com/office/drawing/2014/main" id="{FA36775B-0E1A-6148-97C2-FE46186BE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1850" y="35052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4" name="Line 629">
            <a:extLst>
              <a:ext uri="{FF2B5EF4-FFF2-40B4-BE49-F238E27FC236}">
                <a16:creationId xmlns:a16="http://schemas.microsoft.com/office/drawing/2014/main" id="{D5F37A5E-F791-7E43-B5EF-94066BEF2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4300" y="35147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5" name="Line 631">
            <a:extLst>
              <a:ext uri="{FF2B5EF4-FFF2-40B4-BE49-F238E27FC236}">
                <a16:creationId xmlns:a16="http://schemas.microsoft.com/office/drawing/2014/main" id="{EF9EDE3F-9014-BE40-A30A-B4095E660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7275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6" name="Line 632">
            <a:extLst>
              <a:ext uri="{FF2B5EF4-FFF2-40B4-BE49-F238E27FC236}">
                <a16:creationId xmlns:a16="http://schemas.microsoft.com/office/drawing/2014/main" id="{01507E60-F22D-7346-BF54-7CF14A7BD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7500" y="41957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7" name="Line 633">
            <a:extLst>
              <a:ext uri="{FF2B5EF4-FFF2-40B4-BE49-F238E27FC236}">
                <a16:creationId xmlns:a16="http://schemas.microsoft.com/office/drawing/2014/main" id="{ED3D7B43-8464-2243-B2C8-F9CFE0F24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4075" y="41941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8" name="Line 634">
            <a:extLst>
              <a:ext uri="{FF2B5EF4-FFF2-40B4-BE49-F238E27FC236}">
                <a16:creationId xmlns:a16="http://schemas.microsoft.com/office/drawing/2014/main" id="{FBA6F824-2C7D-A64A-A7FD-CBBFEF52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4300" y="41941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9" name="Line 635">
            <a:extLst>
              <a:ext uri="{FF2B5EF4-FFF2-40B4-BE49-F238E27FC236}">
                <a16:creationId xmlns:a16="http://schemas.microsoft.com/office/drawing/2014/main" id="{4368BB4D-6252-EE43-A3F5-AEAEB7C5F6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015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60" name="Line 636">
            <a:extLst>
              <a:ext uri="{FF2B5EF4-FFF2-40B4-BE49-F238E27FC236}">
                <a16:creationId xmlns:a16="http://schemas.microsoft.com/office/drawing/2014/main" id="{59AFF28F-7DD1-9C4A-B37C-0E585825D1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0850" y="43449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61" name="Line 637">
            <a:extLst>
              <a:ext uri="{FF2B5EF4-FFF2-40B4-BE49-F238E27FC236}">
                <a16:creationId xmlns:a16="http://schemas.microsoft.com/office/drawing/2014/main" id="{86EE57C0-D0F0-124B-ABB3-2453F096E0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40600" y="43370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62" name="Line 638">
            <a:extLst>
              <a:ext uri="{FF2B5EF4-FFF2-40B4-BE49-F238E27FC236}">
                <a16:creationId xmlns:a16="http://schemas.microsoft.com/office/drawing/2014/main" id="{D859CE43-96CD-464A-91B4-68EFB35584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77175" y="43465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63" name="Line 639">
            <a:extLst>
              <a:ext uri="{FF2B5EF4-FFF2-40B4-BE49-F238E27FC236}">
                <a16:creationId xmlns:a16="http://schemas.microsoft.com/office/drawing/2014/main" id="{1EA34157-4DAB-4340-A3B2-56D681BFE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" y="57023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>
              <a:latin typeface="+mn-lt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6238" name="Group 642">
            <a:extLst>
              <a:ext uri="{FF2B5EF4-FFF2-40B4-BE49-F238E27FC236}">
                <a16:creationId xmlns:a16="http://schemas.microsoft.com/office/drawing/2014/main" id="{866AC1B4-A99F-BC41-8C5A-32B015900980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5703888"/>
            <a:ext cx="276225" cy="450850"/>
            <a:chOff x="739" y="2900"/>
            <a:chExt cx="174" cy="284"/>
          </a:xfrm>
        </p:grpSpPr>
        <p:sp>
          <p:nvSpPr>
            <p:cNvPr id="165" name="Line 643">
              <a:extLst>
                <a:ext uri="{FF2B5EF4-FFF2-40B4-BE49-F238E27FC236}">
                  <a16:creationId xmlns:a16="http://schemas.microsoft.com/office/drawing/2014/main" id="{6E80EFBA-DA54-C249-9E51-8F0938DCA0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6" name="Line 644">
              <a:extLst>
                <a:ext uri="{FF2B5EF4-FFF2-40B4-BE49-F238E27FC236}">
                  <a16:creationId xmlns:a16="http://schemas.microsoft.com/office/drawing/2014/main" id="{20072146-0E71-6243-9E1C-42C0090DCE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7" name="Line 645">
              <a:extLst>
                <a:ext uri="{FF2B5EF4-FFF2-40B4-BE49-F238E27FC236}">
                  <a16:creationId xmlns:a16="http://schemas.microsoft.com/office/drawing/2014/main" id="{4900675C-D40C-2D44-A9E1-0BD45E03EA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46239" name="Group 646">
            <a:extLst>
              <a:ext uri="{FF2B5EF4-FFF2-40B4-BE49-F238E27FC236}">
                <a16:creationId xmlns:a16="http://schemas.microsoft.com/office/drawing/2014/main" id="{4DFBE902-2746-614F-A40C-2B8F5D2A0CF3}"/>
              </a:ext>
            </a:extLst>
          </p:cNvPr>
          <p:cNvGrpSpPr>
            <a:grpSpLocks/>
          </p:cNvGrpSpPr>
          <p:nvPr/>
        </p:nvGrpSpPr>
        <p:grpSpPr bwMode="auto">
          <a:xfrm>
            <a:off x="2509838" y="5703888"/>
            <a:ext cx="276225" cy="450850"/>
            <a:chOff x="739" y="2900"/>
            <a:chExt cx="174" cy="284"/>
          </a:xfrm>
        </p:grpSpPr>
        <p:sp>
          <p:nvSpPr>
            <p:cNvPr id="169" name="Line 647">
              <a:extLst>
                <a:ext uri="{FF2B5EF4-FFF2-40B4-BE49-F238E27FC236}">
                  <a16:creationId xmlns:a16="http://schemas.microsoft.com/office/drawing/2014/main" id="{2C84D2C6-F81D-4146-A4EB-CC078D11D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0" name="Line 648">
              <a:extLst>
                <a:ext uri="{FF2B5EF4-FFF2-40B4-BE49-F238E27FC236}">
                  <a16:creationId xmlns:a16="http://schemas.microsoft.com/office/drawing/2014/main" id="{37A28BF3-D32A-4247-8A7A-AEB6321068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1" name="Line 649">
              <a:extLst>
                <a:ext uri="{FF2B5EF4-FFF2-40B4-BE49-F238E27FC236}">
                  <a16:creationId xmlns:a16="http://schemas.microsoft.com/office/drawing/2014/main" id="{A726433D-008C-5D48-893F-B30AF5E3D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200"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13195A4-A8B8-5644-8639-42D97DF409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22313"/>
            <a:ext cx="7348538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Core i7 Level 1-3 Page Table Entries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D7A569C-D0AE-6C43-A767-4D64E560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7526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Page table physical base address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1A95991-E750-2D4F-99E5-8DD0419CE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7526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Unused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1AF476DB-48A6-824B-AC34-1750C000B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G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4EF50F20-88E7-E640-9481-DA51A3AAB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1743E37C-83BE-2E42-B36F-7632FA557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7526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41C29366-5739-7040-9B50-9D340E17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F8DB497D-1398-5046-BEF4-77179DAF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CD</a:t>
            </a: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1775CBB0-0188-614F-B077-1D5B95099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WT</a:t>
            </a:r>
          </a:p>
        </p:txBody>
      </p:sp>
      <p:sp>
        <p:nvSpPr>
          <p:cNvPr id="47114" name="Rectangle 10">
            <a:extLst>
              <a:ext uri="{FF2B5EF4-FFF2-40B4-BE49-F238E27FC236}">
                <a16:creationId xmlns:a16="http://schemas.microsoft.com/office/drawing/2014/main" id="{D5F64ECB-29B9-F546-8C30-E199A1F94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U/S</a:t>
            </a:r>
          </a:p>
        </p:txBody>
      </p:sp>
      <p:sp>
        <p:nvSpPr>
          <p:cNvPr id="47115" name="Rectangle 11">
            <a:extLst>
              <a:ext uri="{FF2B5EF4-FFF2-40B4-BE49-F238E27FC236}">
                <a16:creationId xmlns:a16="http://schemas.microsoft.com/office/drawing/2014/main" id="{BB769F67-C42A-D442-B6F1-D5B14411B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R/W</a:t>
            </a:r>
          </a:p>
        </p:txBody>
      </p:sp>
      <p:sp>
        <p:nvSpPr>
          <p:cNvPr id="47116" name="Rectangle 12">
            <a:extLst>
              <a:ext uri="{FF2B5EF4-FFF2-40B4-BE49-F238E27FC236}">
                <a16:creationId xmlns:a16="http://schemas.microsoft.com/office/drawing/2014/main" id="{53E457AC-0664-1A46-BF99-D0D6D1F06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P=1</a:t>
            </a:r>
          </a:p>
        </p:txBody>
      </p:sp>
      <p:sp>
        <p:nvSpPr>
          <p:cNvPr id="47117" name="Text Box 13">
            <a:extLst>
              <a:ext uri="{FF2B5EF4-FFF2-40B4-BE49-F238E27FC236}">
                <a16:creationId xmlns:a16="http://schemas.microsoft.com/office/drawing/2014/main" id="{FB3DC548-A409-824F-AFB2-1591E5573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41638"/>
            <a:ext cx="6934200" cy="391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 marL="341313" indent="-341313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Calibri" panose="020F0502020204030204" pitchFamily="34" charset="0"/>
              </a:rPr>
              <a:t>Each entry references a 4K child page table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Child page table present in physical memory (1) or not (0).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R/W: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Read-only or read-write access access permission for all reachable pages.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U/S: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user or supervisor (kernel) mode access permission for all reachable pages.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WT: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Write-through or write-back cache policy for the child page table. 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CD: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Caching disabled or enabled for the child page table. 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A: 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Reference bit (set by MMU on reads and writes, cleared by software).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PS: 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Page size either 4 KB or 4 MB (defined for Level 1 PTEs only).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G: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Global page (don’t evict from TLB on task switch)</a:t>
            </a:r>
          </a:p>
          <a:p>
            <a:pPr>
              <a:lnSpc>
                <a:spcPct val="88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Page table physical base address: </a:t>
            </a:r>
            <a:r>
              <a:rPr lang="en-GB" altLang="en-US" sz="1600" b="0">
                <a:solidFill>
                  <a:schemeClr val="tx1"/>
                </a:solidFill>
                <a:latin typeface="Calibri" panose="020F0502020204030204" pitchFamily="34" charset="0"/>
              </a:rPr>
              <a:t>40 most significant bits of physical page table address (forces page tables to be 4KB aligned)</a:t>
            </a:r>
          </a:p>
        </p:txBody>
      </p:sp>
      <p:sp>
        <p:nvSpPr>
          <p:cNvPr id="47118" name="Text Box 14">
            <a:extLst>
              <a:ext uri="{FF2B5EF4-FFF2-40B4-BE49-F238E27FC236}">
                <a16:creationId xmlns:a16="http://schemas.microsoft.com/office/drawing/2014/main" id="{F526AA56-5BB0-5847-B9D7-BAE43B54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5" y="1524000"/>
            <a:ext cx="3651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47119" name="Text Box 15">
            <a:extLst>
              <a:ext uri="{FF2B5EF4-FFF2-40B4-BE49-F238E27FC236}">
                <a16:creationId xmlns:a16="http://schemas.microsoft.com/office/drawing/2014/main" id="{E32EC96B-588A-A54A-9BC5-90CA0044A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413" y="152876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47120" name="Text Box 16">
            <a:extLst>
              <a:ext uri="{FF2B5EF4-FFF2-40B4-BE49-F238E27FC236}">
                <a16:creationId xmlns:a16="http://schemas.microsoft.com/office/drawing/2014/main" id="{1C37E2D9-F9E3-EE42-867F-7463B9AC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152876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47121" name="Text Box 17">
            <a:extLst>
              <a:ext uri="{FF2B5EF4-FFF2-40B4-BE49-F238E27FC236}">
                <a16:creationId xmlns:a16="http://schemas.microsoft.com/office/drawing/2014/main" id="{8B6CB6BC-52E1-844E-9EDF-B5DE2D5BD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213" y="1528763"/>
            <a:ext cx="27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47122" name="Text Box 18">
            <a:extLst>
              <a:ext uri="{FF2B5EF4-FFF2-40B4-BE49-F238E27FC236}">
                <a16:creationId xmlns:a16="http://schemas.microsoft.com/office/drawing/2014/main" id="{1B046629-9347-4941-943A-B4693D8F1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47123" name="Text Box 19">
            <a:extLst>
              <a:ext uri="{FF2B5EF4-FFF2-40B4-BE49-F238E27FC236}">
                <a16:creationId xmlns:a16="http://schemas.microsoft.com/office/drawing/2014/main" id="{12A9F318-DA26-9F43-BD02-6FC34BB9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47124" name="Text Box 20">
            <a:extLst>
              <a:ext uri="{FF2B5EF4-FFF2-40B4-BE49-F238E27FC236}">
                <a16:creationId xmlns:a16="http://schemas.microsoft.com/office/drawing/2014/main" id="{D2D07C76-5670-4A42-8DEE-AEF6E20A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47125" name="Text Box 21">
            <a:extLst>
              <a:ext uri="{FF2B5EF4-FFF2-40B4-BE49-F238E27FC236}">
                <a16:creationId xmlns:a16="http://schemas.microsoft.com/office/drawing/2014/main" id="{80364F38-4C6C-1243-8055-91E0D621D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7126" name="Text Box 22">
            <a:extLst>
              <a:ext uri="{FF2B5EF4-FFF2-40B4-BE49-F238E27FC236}">
                <a16:creationId xmlns:a16="http://schemas.microsoft.com/office/drawing/2014/main" id="{F4C59B3C-AEE5-AA43-93E0-1DB5DC449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47127" name="Text Box 23">
            <a:extLst>
              <a:ext uri="{FF2B5EF4-FFF2-40B4-BE49-F238E27FC236}">
                <a16:creationId xmlns:a16="http://schemas.microsoft.com/office/drawing/2014/main" id="{29F36239-B52D-3242-B5EF-0EAC06921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7128" name="Text Box 24">
            <a:extLst>
              <a:ext uri="{FF2B5EF4-FFF2-40B4-BE49-F238E27FC236}">
                <a16:creationId xmlns:a16="http://schemas.microsoft.com/office/drawing/2014/main" id="{863E69F5-5C82-0F4E-A415-7ECF521D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1528763"/>
            <a:ext cx="27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47129" name="Text Box 25">
            <a:extLst>
              <a:ext uri="{FF2B5EF4-FFF2-40B4-BE49-F238E27FC236}">
                <a16:creationId xmlns:a16="http://schemas.microsoft.com/office/drawing/2014/main" id="{63AD1ABD-7896-B441-B825-2B42DACF9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7130" name="Text Box 26">
            <a:extLst>
              <a:ext uri="{FF2B5EF4-FFF2-40B4-BE49-F238E27FC236}">
                <a16:creationId xmlns:a16="http://schemas.microsoft.com/office/drawing/2014/main" id="{7826E34F-6034-804A-BB90-345FC38BA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5287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7131" name="Rectangle 3">
            <a:extLst>
              <a:ext uri="{FF2B5EF4-FFF2-40B4-BE49-F238E27FC236}">
                <a16:creationId xmlns:a16="http://schemas.microsoft.com/office/drawing/2014/main" id="{AE34714B-DC7F-2147-8854-15A7418E4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526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Unused</a:t>
            </a:r>
          </a:p>
        </p:txBody>
      </p:sp>
      <p:sp>
        <p:nvSpPr>
          <p:cNvPr id="47132" name="Rectangle 4">
            <a:extLst>
              <a:ext uri="{FF2B5EF4-FFF2-40B4-BE49-F238E27FC236}">
                <a16:creationId xmlns:a16="http://schemas.microsoft.com/office/drawing/2014/main" id="{E8C20B16-C641-CF4B-B9E5-1DBEE39E8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XD</a:t>
            </a:r>
          </a:p>
        </p:txBody>
      </p:sp>
      <p:sp>
        <p:nvSpPr>
          <p:cNvPr id="47133" name="Rectangle 27">
            <a:extLst>
              <a:ext uri="{FF2B5EF4-FFF2-40B4-BE49-F238E27FC236}">
                <a16:creationId xmlns:a16="http://schemas.microsoft.com/office/drawing/2014/main" id="{C50C9348-5E8A-F749-AF6B-4E5987AA3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622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Available for OS (page table location on disk)</a:t>
            </a:r>
          </a:p>
        </p:txBody>
      </p:sp>
      <p:sp>
        <p:nvSpPr>
          <p:cNvPr id="47134" name="Rectangle 28">
            <a:extLst>
              <a:ext uri="{FF2B5EF4-FFF2-40B4-BE49-F238E27FC236}">
                <a16:creationId xmlns:a16="http://schemas.microsoft.com/office/drawing/2014/main" id="{F8701DCE-9427-6D41-B374-95AD7AA74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0275" y="23622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P=0</a:t>
            </a:r>
          </a:p>
        </p:txBody>
      </p:sp>
      <p:sp>
        <p:nvSpPr>
          <p:cNvPr id="47135" name="Text Box 29">
            <a:extLst>
              <a:ext uri="{FF2B5EF4-FFF2-40B4-BE49-F238E27FC236}">
                <a16:creationId xmlns:a16="http://schemas.microsoft.com/office/drawing/2014/main" id="{748FEAE4-DBFA-E247-AB04-D9A54B76F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3651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52</a:t>
            </a:r>
          </a:p>
        </p:txBody>
      </p:sp>
      <p:sp>
        <p:nvSpPr>
          <p:cNvPr id="47136" name="Text Box 29">
            <a:extLst>
              <a:ext uri="{FF2B5EF4-FFF2-40B4-BE49-F238E27FC236}">
                <a16:creationId xmlns:a16="http://schemas.microsoft.com/office/drawing/2014/main" id="{59630422-825D-9D42-8DF3-7D4C12CC5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3651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62</a:t>
            </a:r>
          </a:p>
        </p:txBody>
      </p:sp>
      <p:sp>
        <p:nvSpPr>
          <p:cNvPr id="47137" name="Text Box 29">
            <a:extLst>
              <a:ext uri="{FF2B5EF4-FFF2-40B4-BE49-F238E27FC236}">
                <a16:creationId xmlns:a16="http://schemas.microsoft.com/office/drawing/2014/main" id="{85683833-834D-D44E-98BD-C0325BB5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651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8000"/>
              </a:lnSpc>
              <a:spcBef>
                <a:spcPts val="525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5CEE6ED8-E89F-F44D-9650-0BFD4D9EF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938" y="493713"/>
            <a:ext cx="8382000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200">
                <a:ea typeface="ＭＳ Ｐゴシック" panose="020B0600070205080204" pitchFamily="34" charset="-128"/>
              </a:rPr>
              <a:t>Speeding up Translation with a TLB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ABE367A-E476-B542-857E-59E5C1D52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548688" cy="4648200"/>
          </a:xfrm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Solution: </a:t>
            </a:r>
            <a:r>
              <a:rPr lang="en-GB" altLang="en-US" i="1">
                <a:solidFill>
                  <a:srgbClr val="C00000"/>
                </a:solidFill>
                <a:ea typeface="ＭＳ Ｐゴシック" panose="020B0600070205080204" pitchFamily="34" charset="-128"/>
              </a:rPr>
              <a:t>Translation Lookaside Buffer</a:t>
            </a:r>
            <a:r>
              <a:rPr lang="en-GB" altLang="en-US">
                <a:ea typeface="ＭＳ Ｐゴシック" panose="020B0600070205080204" pitchFamily="34" charset="-128"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DAAD8D77-1410-3C4C-B223-22324B809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7675" y="493713"/>
            <a:ext cx="5292725" cy="57308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05DE9D3E-74DB-6841-B0AE-B0BB9A5E2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800600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Programmer’s view of virtual memory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altLang="en-US">
              <a:ea typeface="ＭＳ Ｐゴシック" panose="020B0600070205080204" pitchFamily="34" charset="-128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System view of virtual memory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altLang="en-US">
                <a:ea typeface="ＭＳ Ｐゴシック" panose="020B0600070205080204" pitchFamily="34" charset="-128"/>
              </a:rPr>
              <a:t>Simplifies protection by providing a convenient interpositioning point to check permissions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4">
            <a:extLst>
              <a:ext uri="{FF2B5EF4-FFF2-40B4-BE49-F238E27FC236}">
                <a16:creationId xmlns:a16="http://schemas.microsoft.com/office/drawing/2014/main" id="{A24C7E79-86E0-E34B-A761-69ADC403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Paging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5F38DB2B-5E61-7148-8569-C096F36A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78E9A0-4D21-204C-926C-5C253D4DC95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93570" name="Rectangle 2">
            <a:extLst>
              <a:ext uri="{FF2B5EF4-FFF2-40B4-BE49-F238E27FC236}">
                <a16:creationId xmlns:a16="http://schemas.microsoft.com/office/drawing/2014/main" id="{FBAAEBFD-193B-D44E-9968-8587A0EA2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Summary (2)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7E9CFB73-5ECC-E340-8D6A-23AB6BC64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Paging mechanisms: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Optimizations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Managing page tables (space)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Efficient translations (TLBs) (time)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Demand paged virtual memory (space)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Recap address translation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Advanced Functionality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Sharing memory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Copy on Write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Mapped files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Next time: Paging policies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4">
            <a:extLst>
              <a:ext uri="{FF2B5EF4-FFF2-40B4-BE49-F238E27FC236}">
                <a16:creationId xmlns:a16="http://schemas.microsoft.com/office/drawing/2014/main" id="{F1D39604-2BA0-594C-B0A3-3EF005B6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Paging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909C9D49-FC64-D640-BDCF-ACC7ECA0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1EC94B-49D2-4145-A876-D5D6AFF8BC0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B58093A3-ACBA-0D45-A84E-0597F8CBD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Mapped Files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CA51231-A871-F746-902C-7E9B0AC99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Mapped files enable processes to do file I/O using loads and stores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Instead of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open, read into buffer, operate on buffer, …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Bind a file to a virtual memory region (mmap() in Unix)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PTEs map virtual addresses to physical frames holding file data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Virtual address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base + N</a:t>
            </a:r>
            <a:r>
              <a:rPr lang="en-US" altLang="en-US">
                <a:ea typeface="ＭＳ Ｐゴシック" panose="020B0600070205080204" pitchFamily="34" charset="-128"/>
              </a:rPr>
              <a:t> refers to offset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in file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Initially, all pages mapped to file are invalid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OS reads a page from file when invalid page is accessed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OS writes a page to file when evicted, or region unmapped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page is not dirty (has not been written to), no write needed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Another use of the dirty bit in PTE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3">
            <a:extLst>
              <a:ext uri="{FF2B5EF4-FFF2-40B4-BE49-F238E27FC236}">
                <a16:creationId xmlns:a16="http://schemas.microsoft.com/office/drawing/2014/main" id="{92CF18FA-00DD-134E-AB4F-289713702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1752600"/>
            <a:ext cx="3749675" cy="2695575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9EAD2360-4C39-BE44-9868-BD8C1223B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TLB Hit</a:t>
            </a: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05B713C6-A5A6-6C46-83ED-16FC72001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MMU</a:t>
            </a:r>
          </a:p>
        </p:txBody>
      </p:sp>
      <p:sp>
        <p:nvSpPr>
          <p:cNvPr id="19460" name="Rectangle 17">
            <a:extLst>
              <a:ext uri="{FF2B5EF4-FFF2-40B4-BE49-F238E27FC236}">
                <a16:creationId xmlns:a16="http://schemas.microsoft.com/office/drawing/2014/main" id="{D12FDCE3-28B1-2442-ACE6-D0F6003B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Cache/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8E7426B8-0FA1-F448-B8A2-30F164A78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3352800"/>
            <a:ext cx="374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PA</a:t>
            </a:r>
          </a:p>
        </p:txBody>
      </p:sp>
      <p:sp>
        <p:nvSpPr>
          <p:cNvPr id="9248" name="Text Box 32">
            <a:extLst>
              <a:ext uri="{FF2B5EF4-FFF2-40B4-BE49-F238E27FC236}">
                <a16:creationId xmlns:a16="http://schemas.microsoft.com/office/drawing/2014/main" id="{7BBBEEA8-D3A6-7746-B56D-25A19314B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4778375"/>
            <a:ext cx="531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Data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ABBB520-92C4-484D-8E9B-449095C1ED4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0788" y="3605213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Rectangle 10">
            <a:extLst>
              <a:ext uri="{FF2B5EF4-FFF2-40B4-BE49-F238E27FC236}">
                <a16:creationId xmlns:a16="http://schemas.microsoft.com/office/drawing/2014/main" id="{B6F22B8F-EF83-BB44-A3CD-3313D8BCD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cxnSp>
        <p:nvCxnSpPr>
          <p:cNvPr id="19465" name="Straight Arrow Connector 37">
            <a:extLst>
              <a:ext uri="{FF2B5EF4-FFF2-40B4-BE49-F238E27FC236}">
                <a16:creationId xmlns:a16="http://schemas.microsoft.com/office/drawing/2014/main" id="{194761FE-3AC8-ED44-B255-74C220F2A7BB}"/>
              </a:ext>
            </a:extLst>
          </p:cNvPr>
          <p:cNvCxnSpPr>
            <a:cxnSpLocks noChangeShapeType="1"/>
            <a:stCxn id="19464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Text Box 9">
            <a:extLst>
              <a:ext uri="{FF2B5EF4-FFF2-40B4-BE49-F238E27FC236}">
                <a16:creationId xmlns:a16="http://schemas.microsoft.com/office/drawing/2014/main" id="{8B867F80-A1E4-804C-AC39-D9C3B92F1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3354388"/>
            <a:ext cx="3873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137F61-A306-3443-818A-10E053712F29}"/>
              </a:ext>
            </a:extLst>
          </p:cNvPr>
          <p:cNvSpPr txBox="1"/>
          <p:nvPr/>
        </p:nvSpPr>
        <p:spPr>
          <a:xfrm>
            <a:off x="1390650" y="1752600"/>
            <a:ext cx="1057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47" name="Text Box 9">
            <a:extLst>
              <a:ext uri="{FF2B5EF4-FFF2-40B4-BE49-F238E27FC236}">
                <a16:creationId xmlns:a16="http://schemas.microsoft.com/office/drawing/2014/main" id="{B9796689-8F05-FF47-826F-3E4E3DB1B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311400"/>
            <a:ext cx="4540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PTE</a:t>
            </a:r>
          </a:p>
        </p:txBody>
      </p:sp>
      <p:cxnSp>
        <p:nvCxnSpPr>
          <p:cNvPr id="50" name="Shape 49">
            <a:extLst>
              <a:ext uri="{FF2B5EF4-FFF2-40B4-BE49-F238E27FC236}">
                <a16:creationId xmlns:a16="http://schemas.microsoft.com/office/drawing/2014/main" id="{E6F9F56E-2C79-FB4F-BDCE-CFD86BB4640A}"/>
              </a:ext>
            </a:extLst>
          </p:cNvPr>
          <p:cNvCxnSpPr>
            <a:cxnSpLocks noChangeShapeType="1"/>
            <a:endCxn id="19464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>
            <a:extLst>
              <a:ext uri="{FF2B5EF4-FFF2-40B4-BE49-F238E27FC236}">
                <a16:creationId xmlns:a16="http://schemas.microsoft.com/office/drawing/2014/main" id="{C547D014-80D2-574C-AE3A-6EC02641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2" name="Oval 18">
            <a:extLst>
              <a:ext uri="{FF2B5EF4-FFF2-40B4-BE49-F238E27FC236}">
                <a16:creationId xmlns:a16="http://schemas.microsoft.com/office/drawing/2014/main" id="{7B43D55B-7FE6-7A42-9396-34E7327D3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D9835BE2-ACD5-3F4E-9457-8E472CD73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263" y="367188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56" name="Oval 21">
            <a:extLst>
              <a:ext uri="{FF2B5EF4-FFF2-40B4-BE49-F238E27FC236}">
                <a16:creationId xmlns:a16="http://schemas.microsoft.com/office/drawing/2014/main" id="{0A0454B0-BC1C-0749-9FE9-4C0C33A31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EDD66240-C2E4-F64D-B51B-2C8E5A5CA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822950"/>
            <a:ext cx="71897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  <a:ea typeface="+mn-ea"/>
              </a:rPr>
              <a:t>A TLB hit eliminates a memory access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33176E45-2873-C846-B46A-B938C0E6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TLB</a:t>
            </a:r>
          </a:p>
        </p:txBody>
      </p:sp>
      <p:cxnSp>
        <p:nvCxnSpPr>
          <p:cNvPr id="19476" name="Straight Arrow Connector 27">
            <a:extLst>
              <a:ext uri="{FF2B5EF4-FFF2-40B4-BE49-F238E27FC236}">
                <a16:creationId xmlns:a16="http://schemas.microsoft.com/office/drawing/2014/main" id="{6A383C52-992C-FB41-8932-D9F06BF09E3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8922002-28FC-4D4E-8E2D-596C03C478A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8" name="Text Box 9">
            <a:extLst>
              <a:ext uri="{FF2B5EF4-FFF2-40B4-BE49-F238E27FC236}">
                <a16:creationId xmlns:a16="http://schemas.microsoft.com/office/drawing/2014/main" id="{005C888E-DF52-9942-8A29-20473AE31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2667000"/>
            <a:ext cx="501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VPN</a:t>
            </a:r>
          </a:p>
        </p:txBody>
      </p:sp>
      <p:sp>
        <p:nvSpPr>
          <p:cNvPr id="53" name="Oval 19">
            <a:extLst>
              <a:ext uri="{FF2B5EF4-FFF2-40B4-BE49-F238E27FC236}">
                <a16:creationId xmlns:a16="http://schemas.microsoft.com/office/drawing/2014/main" id="{61DCF2AB-F3CA-9D41-AB4F-DADD94B6A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26336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3">
            <a:extLst>
              <a:ext uri="{FF2B5EF4-FFF2-40B4-BE49-F238E27FC236}">
                <a16:creationId xmlns:a16="http://schemas.microsoft.com/office/drawing/2014/main" id="{88F43622-3306-6048-A179-CB60DFE3A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1724025"/>
            <a:ext cx="3749675" cy="2695575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17" name="Rectangle 1">
            <a:extLst>
              <a:ext uri="{FF2B5EF4-FFF2-40B4-BE49-F238E27FC236}">
                <a16:creationId xmlns:a16="http://schemas.microsoft.com/office/drawing/2014/main" id="{2007A8A6-B3F1-7E44-879B-E4A1D1D65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TLB Miss</a:t>
            </a:r>
          </a:p>
        </p:txBody>
      </p:sp>
      <p:sp>
        <p:nvSpPr>
          <p:cNvPr id="21507" name="Rectangle 10">
            <a:extLst>
              <a:ext uri="{FF2B5EF4-FFF2-40B4-BE49-F238E27FC236}">
                <a16:creationId xmlns:a16="http://schemas.microsoft.com/office/drawing/2014/main" id="{42D73F5A-6604-C744-A9E5-A5E8A9595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MMU</a:t>
            </a:r>
          </a:p>
        </p:txBody>
      </p:sp>
      <p:sp>
        <p:nvSpPr>
          <p:cNvPr id="21508" name="Rectangle 17">
            <a:extLst>
              <a:ext uri="{FF2B5EF4-FFF2-40B4-BE49-F238E27FC236}">
                <a16:creationId xmlns:a16="http://schemas.microsoft.com/office/drawing/2014/main" id="{36A99412-A7A6-0042-856C-B7127A2D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Cache/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7A982683-53F1-BA42-BF1D-90B82DEC8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888" y="3810000"/>
            <a:ext cx="374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PA</a:t>
            </a:r>
          </a:p>
        </p:txBody>
      </p:sp>
      <p:sp>
        <p:nvSpPr>
          <p:cNvPr id="9248" name="Text Box 32">
            <a:extLst>
              <a:ext uri="{FF2B5EF4-FFF2-40B4-BE49-F238E27FC236}">
                <a16:creationId xmlns:a16="http://schemas.microsoft.com/office/drawing/2014/main" id="{2BC21593-E01A-3F4C-BCC1-AFE6340D9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4778375"/>
            <a:ext cx="531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Data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54E2F7F-7906-024B-AB9B-518A0C74A61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0788" y="4062413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2" name="Rectangle 10">
            <a:extLst>
              <a:ext uri="{FF2B5EF4-FFF2-40B4-BE49-F238E27FC236}">
                <a16:creationId xmlns:a16="http://schemas.microsoft.com/office/drawing/2014/main" id="{17AFEF31-1F88-CB45-9DBA-E2AF019F4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tx1"/>
                </a:solidFill>
                <a:latin typeface="Calibri" panose="020F0502020204030204" pitchFamily="34" charset="0"/>
              </a:rPr>
              <a:t>CPU</a:t>
            </a:r>
          </a:p>
        </p:txBody>
      </p:sp>
      <p:cxnSp>
        <p:nvCxnSpPr>
          <p:cNvPr id="21513" name="Straight Arrow Connector 37">
            <a:extLst>
              <a:ext uri="{FF2B5EF4-FFF2-40B4-BE49-F238E27FC236}">
                <a16:creationId xmlns:a16="http://schemas.microsoft.com/office/drawing/2014/main" id="{B8198976-0EB2-6E4F-A912-B9E2E1F54D22}"/>
              </a:ext>
            </a:extLst>
          </p:cNvPr>
          <p:cNvCxnSpPr>
            <a:cxnSpLocks noChangeShapeType="1"/>
            <a:stCxn id="21512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4" name="Text Box 9">
            <a:extLst>
              <a:ext uri="{FF2B5EF4-FFF2-40B4-BE49-F238E27FC236}">
                <a16:creationId xmlns:a16="http://schemas.microsoft.com/office/drawing/2014/main" id="{D62D3B96-D394-CE47-9403-653875D62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3354388"/>
            <a:ext cx="3873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2A746B-84DD-DB4B-987F-27B736F50630}"/>
              </a:ext>
            </a:extLst>
          </p:cNvPr>
          <p:cNvSpPr txBox="1"/>
          <p:nvPr/>
        </p:nvSpPr>
        <p:spPr>
          <a:xfrm>
            <a:off x="1390650" y="1752600"/>
            <a:ext cx="1057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CPU Chip</a:t>
            </a:r>
          </a:p>
        </p:txBody>
      </p:sp>
      <p:sp>
        <p:nvSpPr>
          <p:cNvPr id="47" name="Text Box 9">
            <a:extLst>
              <a:ext uri="{FF2B5EF4-FFF2-40B4-BE49-F238E27FC236}">
                <a16:creationId xmlns:a16="http://schemas.microsoft.com/office/drawing/2014/main" id="{26A05F78-2782-724A-B4C6-3209644D3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7200" y="2360613"/>
            <a:ext cx="4540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PTE</a:t>
            </a:r>
          </a:p>
        </p:txBody>
      </p:sp>
      <p:cxnSp>
        <p:nvCxnSpPr>
          <p:cNvPr id="50" name="Shape 49">
            <a:extLst>
              <a:ext uri="{FF2B5EF4-FFF2-40B4-BE49-F238E27FC236}">
                <a16:creationId xmlns:a16="http://schemas.microsoft.com/office/drawing/2014/main" id="{5D6E6D55-1106-E240-B4D6-BFCB91A4C140}"/>
              </a:ext>
            </a:extLst>
          </p:cNvPr>
          <p:cNvCxnSpPr>
            <a:cxnSpLocks noChangeShapeType="1"/>
            <a:endCxn id="21512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Oval 4">
            <a:extLst>
              <a:ext uri="{FF2B5EF4-FFF2-40B4-BE49-F238E27FC236}">
                <a16:creationId xmlns:a16="http://schemas.microsoft.com/office/drawing/2014/main" id="{FC396347-218D-3849-97A9-5B2DC884C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2" name="Oval 18">
            <a:extLst>
              <a:ext uri="{FF2B5EF4-FFF2-40B4-BE49-F238E27FC236}">
                <a16:creationId xmlns:a16="http://schemas.microsoft.com/office/drawing/2014/main" id="{80D7FB93-5F6D-F64C-8C89-F7577D539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4" name="Oval 20">
            <a:extLst>
              <a:ext uri="{FF2B5EF4-FFF2-40B4-BE49-F238E27FC236}">
                <a16:creationId xmlns:a16="http://schemas.microsoft.com/office/drawing/2014/main" id="{AF057B86-42B6-3149-9554-6EACE79B3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100" y="412908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56" name="Oval 21">
            <a:extLst>
              <a:ext uri="{FF2B5EF4-FFF2-40B4-BE49-F238E27FC236}">
                <a16:creationId xmlns:a16="http://schemas.microsoft.com/office/drawing/2014/main" id="{B465617D-8060-6042-83A4-08F8D5DE4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6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A3D734D9-D173-AC4E-A01A-87272E27E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latin typeface="Calibri" pitchFamily="34" charset="0"/>
                <a:ea typeface="ＭＳ Ｐゴシック" charset="0"/>
                <a:cs typeface="ＭＳ Ｐゴシック" charset="0"/>
              </a:rPr>
              <a:t>TLB</a:t>
            </a:r>
          </a:p>
        </p:txBody>
      </p:sp>
      <p:cxnSp>
        <p:nvCxnSpPr>
          <p:cNvPr id="21523" name="Straight Arrow Connector 27">
            <a:extLst>
              <a:ext uri="{FF2B5EF4-FFF2-40B4-BE49-F238E27FC236}">
                <a16:creationId xmlns:a16="http://schemas.microsoft.com/office/drawing/2014/main" id="{4809B442-7DD4-C64A-B14C-C862BC7C610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536B753-CBDD-A34B-921C-94DDC1B7668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5" name="Text Box 9">
            <a:extLst>
              <a:ext uri="{FF2B5EF4-FFF2-40B4-BE49-F238E27FC236}">
                <a16:creationId xmlns:a16="http://schemas.microsoft.com/office/drawing/2014/main" id="{3E5AF6E6-8541-264A-AC03-A8D83F017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2667000"/>
            <a:ext cx="5016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VPN</a:t>
            </a:r>
          </a:p>
        </p:txBody>
      </p:sp>
      <p:sp>
        <p:nvSpPr>
          <p:cNvPr id="53" name="Oval 19">
            <a:extLst>
              <a:ext uri="{FF2B5EF4-FFF2-40B4-BE49-F238E27FC236}">
                <a16:creationId xmlns:a16="http://schemas.microsoft.com/office/drawing/2014/main" id="{FD08E050-3650-8E4E-8546-4FA4E234B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100" y="21209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09AD98E6-91D9-284A-A97E-8EE59652E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3371850"/>
            <a:ext cx="56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PTEA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D01729B-1D25-7A45-B780-5576EC23F51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0788" y="3624263"/>
            <a:ext cx="15224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18">
            <a:extLst>
              <a:ext uri="{FF2B5EF4-FFF2-40B4-BE49-F238E27FC236}">
                <a16:creationId xmlns:a16="http://schemas.microsoft.com/office/drawing/2014/main" id="{7110CD5B-E623-9540-A2CB-67F8D4488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10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87C8516B-5A6D-FA43-AF75-E42C5C375F4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4648200" y="2636838"/>
            <a:ext cx="1905000" cy="482600"/>
          </a:xfrm>
          <a:prstGeom prst="bentConnector3">
            <a:avLst>
              <a:gd name="adj1" fmla="val 21556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1" name="Rectangle 2">
            <a:extLst>
              <a:ext uri="{FF2B5EF4-FFF2-40B4-BE49-F238E27FC236}">
                <a16:creationId xmlns:a16="http://schemas.microsoft.com/office/drawing/2014/main" id="{8FEC15A6-8E97-9840-8E56-F82A9115D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990000"/>
              </a:buClr>
              <a:buSzPct val="60000"/>
              <a:buFont typeface="Wingdings" pitchFamily="2" charset="2"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A TLB miss incurs an additional memory access (the PTE)</a:t>
            </a:r>
            <a:br>
              <a:rPr lang="en-US" altLang="en-US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2000" b="0">
                <a:solidFill>
                  <a:schemeClr val="tx1"/>
                </a:solidFill>
                <a:latin typeface="Calibri" panose="020F0502020204030204" pitchFamily="34" charset="0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708CA2EA-6F42-714B-B9CF-695115DFD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Paging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C5554A97-6F11-BC4A-A721-2670FDC7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9AA0C0-4F97-CA49-B42E-877314BCD21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73F5BE64-0AB1-3A4E-A512-3D8C55A6E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Reloading the TLB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DDCD75F-BE7E-0946-A512-AC4EFEE1F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648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If the TLB does not have mapping, two possibilities: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MMU loads PTE from page table in memory </a:t>
            </a:r>
          </a:p>
          <a:p>
            <a:pPr lvl="2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Hardware managed TLB, OS not involved in this step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OS has already set up the page tables so that the hardware can access it directly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Trap to the OS </a:t>
            </a:r>
          </a:p>
          <a:p>
            <a:pPr lvl="2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Software managed TLB, OS intervenes at this point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OS does lookup in page table, loads PTE into TLB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OS returns from exception, TLB continues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machine will only support one method or the other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At this point, there is a PTE for the address in the TLB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F5B60BD4-80A5-AB4A-BAA3-59142E21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Paging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75EE8A2F-DBD8-9F44-8057-04653201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4EA8BF-C793-7642-9500-52D09EDA7B8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6EB33978-1181-2842-9057-759D2F645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Page Faults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F956B1F-3D33-3245-A45D-1EC4F8054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PTE can indicate a protection fault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Read/write/execute – operation not permitted on page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Invalid – virtual page not allocated, or page not in physical memory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TLB traps to the OS (software takes over)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R/W/E – OS usually will send fault back up to process, or might be playing games (e.g., copy on write, mapped files)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Invalid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Virtual page not allocated in address space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OS sends fault to process (e.g., segmentation fault)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Page not in physical memory 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OS allocates frame, reads from disk, maps PTE to physical frame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B4756C61-B371-3C43-8834-ADE49F402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>
                <a:ea typeface="ＭＳ Ｐゴシック" panose="020B0600070205080204" pitchFamily="34" charset="-128"/>
              </a:rPr>
              <a:t>Multi-Level Page Tables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23BC5C1D-9121-E34C-BE69-7ADFAA587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6918325" cy="4972050"/>
          </a:xfrm>
        </p:spPr>
        <p:txBody>
          <a:bodyPr/>
          <a:lstStyle/>
          <a:p>
            <a:r>
              <a:rPr lang="en-GB" altLang="en-US" sz="2000">
                <a:ea typeface="ＭＳ Ｐゴシック" panose="020B0600070205080204" pitchFamily="34" charset="-128"/>
              </a:rPr>
              <a:t>Suppose:</a:t>
            </a:r>
          </a:p>
          <a:p>
            <a:pPr lvl="1"/>
            <a:r>
              <a:rPr lang="en-GB" altLang="en-US" sz="1800">
                <a:ea typeface="ＭＳ Ｐゴシック" panose="020B0600070205080204" pitchFamily="34" charset="-128"/>
              </a:rPr>
              <a:t>4KB (2</a:t>
            </a:r>
            <a:r>
              <a:rPr lang="en-GB" altLang="en-US" sz="1800" baseline="30000">
                <a:ea typeface="ＭＳ Ｐゴシック" panose="020B0600070205080204" pitchFamily="34" charset="-128"/>
              </a:rPr>
              <a:t>12</a:t>
            </a:r>
            <a:r>
              <a:rPr lang="en-GB" altLang="en-US" sz="1800">
                <a:ea typeface="ＭＳ Ｐゴシック" panose="020B0600070205080204" pitchFamily="34" charset="-128"/>
              </a:rPr>
              <a:t>) page size, 48-bit address space, 8-byte PTE </a:t>
            </a:r>
          </a:p>
          <a:p>
            <a:endParaRPr lang="en-GB" altLang="en-US" sz="2000">
              <a:ea typeface="ＭＳ Ｐゴシック" panose="020B0600070205080204" pitchFamily="34" charset="-128"/>
            </a:endParaRPr>
          </a:p>
          <a:p>
            <a:r>
              <a:rPr lang="en-GB" altLang="en-US" sz="2000">
                <a:ea typeface="ＭＳ Ｐゴシック" panose="020B0600070205080204" pitchFamily="34" charset="-128"/>
              </a:rPr>
              <a:t>Problem:</a:t>
            </a:r>
          </a:p>
          <a:p>
            <a:pPr lvl="1"/>
            <a:r>
              <a:rPr lang="en-GB" altLang="en-US" sz="1800">
                <a:ea typeface="ＭＳ Ｐゴシック" panose="020B0600070205080204" pitchFamily="34" charset="-128"/>
              </a:rPr>
              <a:t>Would need a 512 GB page table!</a:t>
            </a:r>
          </a:p>
          <a:p>
            <a:pPr lvl="2"/>
            <a:r>
              <a:rPr lang="en-GB" altLang="en-US" sz="1600">
                <a:ea typeface="ＭＳ Ｐゴシック" panose="020B0600070205080204" pitchFamily="34" charset="-128"/>
              </a:rPr>
              <a:t>2</a:t>
            </a:r>
            <a:r>
              <a:rPr lang="en-GB" altLang="en-US" sz="1600" baseline="30000">
                <a:ea typeface="ＭＳ Ｐゴシック" panose="020B0600070205080204" pitchFamily="34" charset="-128"/>
              </a:rPr>
              <a:t>48</a:t>
            </a:r>
            <a:r>
              <a:rPr lang="en-GB" altLang="en-US" sz="1600">
                <a:ea typeface="ＭＳ Ｐゴシック" panose="020B0600070205080204" pitchFamily="34" charset="-128"/>
              </a:rPr>
              <a:t> * 2</a:t>
            </a:r>
            <a:r>
              <a:rPr lang="en-GB" altLang="en-US" sz="1600" baseline="30000">
                <a:ea typeface="ＭＳ Ｐゴシック" panose="020B0600070205080204" pitchFamily="34" charset="-128"/>
              </a:rPr>
              <a:t>-12  </a:t>
            </a:r>
            <a:r>
              <a:rPr lang="en-GB" altLang="en-US" sz="1600">
                <a:ea typeface="ＭＳ Ｐゴシック" panose="020B0600070205080204" pitchFamily="34" charset="-128"/>
              </a:rPr>
              <a:t>* 2</a:t>
            </a:r>
            <a:r>
              <a:rPr lang="en-GB" altLang="en-US" sz="1600" baseline="30000">
                <a:ea typeface="ＭＳ Ｐゴシック" panose="020B0600070205080204" pitchFamily="34" charset="-128"/>
              </a:rPr>
              <a:t>3</a:t>
            </a:r>
            <a:r>
              <a:rPr lang="en-GB" altLang="en-US" sz="1600">
                <a:ea typeface="ＭＳ Ｐゴシック" panose="020B0600070205080204" pitchFamily="34" charset="-128"/>
              </a:rPr>
              <a:t> = 2</a:t>
            </a:r>
            <a:r>
              <a:rPr lang="en-GB" altLang="en-US" sz="1600" baseline="30000">
                <a:ea typeface="ＭＳ Ｐゴシック" panose="020B0600070205080204" pitchFamily="34" charset="-128"/>
              </a:rPr>
              <a:t>39</a:t>
            </a:r>
            <a:r>
              <a:rPr lang="en-GB" altLang="en-US" sz="1600">
                <a:ea typeface="ＭＳ Ｐゴシック" panose="020B0600070205080204" pitchFamily="34" charset="-128"/>
              </a:rPr>
              <a:t> bytes</a:t>
            </a:r>
          </a:p>
          <a:p>
            <a:endParaRPr lang="en-GB" altLang="en-US" sz="2000">
              <a:ea typeface="ＭＳ Ｐゴシック" panose="020B0600070205080204" pitchFamily="34" charset="-128"/>
            </a:endParaRPr>
          </a:p>
          <a:p>
            <a:r>
              <a:rPr lang="en-GB" altLang="en-US" sz="2000">
                <a:ea typeface="ＭＳ Ｐゴシック" panose="020B0600070205080204" pitchFamily="34" charset="-128"/>
              </a:rPr>
              <a:t>Common solution:</a:t>
            </a:r>
          </a:p>
          <a:p>
            <a:pPr lvl="1"/>
            <a:r>
              <a:rPr lang="en-GB" altLang="en-US" sz="1800">
                <a:ea typeface="ＭＳ Ｐゴシック" panose="020B0600070205080204" pitchFamily="34" charset="-128"/>
              </a:rPr>
              <a:t>Multi-level page tables</a:t>
            </a:r>
          </a:p>
          <a:p>
            <a:pPr lvl="1"/>
            <a:r>
              <a:rPr lang="en-GB" altLang="en-US" sz="1800">
                <a:ea typeface="ＭＳ Ｐゴシック" panose="020B0600070205080204" pitchFamily="34" charset="-128"/>
              </a:rPr>
              <a:t>Example: 2-level page table</a:t>
            </a:r>
          </a:p>
          <a:p>
            <a:pPr lvl="2"/>
            <a:r>
              <a:rPr lang="en-GB" altLang="en-US" sz="1600">
                <a:ea typeface="ＭＳ Ｐゴシック" panose="020B0600070205080204" pitchFamily="34" charset="-128"/>
              </a:rPr>
              <a:t>Level 1 table: each PTE points to a page table (always memory resident)</a:t>
            </a:r>
          </a:p>
          <a:p>
            <a:pPr lvl="2"/>
            <a:r>
              <a:rPr lang="en-GB" altLang="en-US" sz="1600">
                <a:ea typeface="ＭＳ Ｐゴシック" panose="020B0600070205080204" pitchFamily="34" charset="-128"/>
              </a:rPr>
              <a:t>Level 2 table: each PTE points to a page </a:t>
            </a:r>
            <a:br>
              <a:rPr lang="en-GB" altLang="en-US" sz="1600">
                <a:ea typeface="ＭＳ Ｐゴシック" panose="020B0600070205080204" pitchFamily="34" charset="-128"/>
              </a:rPr>
            </a:br>
            <a:r>
              <a:rPr lang="en-GB" altLang="en-US" sz="1600">
                <a:ea typeface="ＭＳ Ｐゴシック" panose="020B0600070205080204" pitchFamily="34" charset="-128"/>
              </a:rPr>
              <a:t>(paged in and out like any other data)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069D3A-D31B-AE4F-B913-BE9C0D0024AD}"/>
              </a:ext>
            </a:extLst>
          </p:cNvPr>
          <p:cNvGrpSpPr>
            <a:grpSpLocks/>
          </p:cNvGrpSpPr>
          <p:nvPr/>
        </p:nvGrpSpPr>
        <p:grpSpPr bwMode="auto">
          <a:xfrm>
            <a:off x="6054725" y="1371600"/>
            <a:ext cx="2601913" cy="4697413"/>
            <a:chOff x="6054382" y="1246705"/>
            <a:chExt cx="2602492" cy="4696895"/>
          </a:xfrm>
        </p:grpSpPr>
        <p:sp>
          <p:nvSpPr>
            <p:cNvPr id="25604" name="Text Box 3">
              <a:extLst>
                <a:ext uri="{FF2B5EF4-FFF2-40B4-BE49-F238E27FC236}">
                  <a16:creationId xmlns:a16="http://schemas.microsoft.com/office/drawing/2014/main" id="{C2F8681B-CDD7-0E47-B9A4-61B61E109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4382" y="2633132"/>
              <a:ext cx="773692" cy="614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Table</a:t>
              </a:r>
            </a:p>
          </p:txBody>
        </p:sp>
        <p:sp>
          <p:nvSpPr>
            <p:cNvPr id="25605" name="Rectangle 4">
              <a:extLst>
                <a:ext uri="{FF2B5EF4-FFF2-40B4-BE49-F238E27FC236}">
                  <a16:creationId xmlns:a16="http://schemas.microsoft.com/office/drawing/2014/main" id="{54DB3F76-1E67-5340-89D6-7A803E568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5606" name="Rectangle 5">
              <a:extLst>
                <a:ext uri="{FF2B5EF4-FFF2-40B4-BE49-F238E27FC236}">
                  <a16:creationId xmlns:a16="http://schemas.microsoft.com/office/drawing/2014/main" id="{69E5D67D-5026-3042-9B55-28E63A1EA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5607" name="Rectangle 6">
              <a:extLst>
                <a:ext uri="{FF2B5EF4-FFF2-40B4-BE49-F238E27FC236}">
                  <a16:creationId xmlns:a16="http://schemas.microsoft.com/office/drawing/2014/main" id="{319E615B-A896-7746-92B7-BCEDE1F84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5608" name="Rectangle 7">
              <a:extLst>
                <a:ext uri="{FF2B5EF4-FFF2-40B4-BE49-F238E27FC236}">
                  <a16:creationId xmlns:a16="http://schemas.microsoft.com/office/drawing/2014/main" id="{DB0CC44A-3EE8-8E46-9000-24E263407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25609" name="Text Box 8">
              <a:extLst>
                <a:ext uri="{FF2B5EF4-FFF2-40B4-BE49-F238E27FC236}">
                  <a16:creationId xmlns:a16="http://schemas.microsoft.com/office/drawing/2014/main" id="{47B50583-7C49-204C-A1D8-1F78053D0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49197" cy="31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rgbClr val="003300"/>
                  </a:solidFill>
                  <a:latin typeface="Calibri" panose="020F0502020204030204" pitchFamily="34" charset="0"/>
                </a:rPr>
                <a:t>...</a:t>
              </a:r>
            </a:p>
          </p:txBody>
        </p:sp>
        <p:sp>
          <p:nvSpPr>
            <p:cNvPr id="25610" name="Text Box 9">
              <a:extLst>
                <a:ext uri="{FF2B5EF4-FFF2-40B4-BE49-F238E27FC236}">
                  <a16:creationId xmlns:a16="http://schemas.microsoft.com/office/drawing/2014/main" id="{DEB37B26-B890-7C45-93CE-664EBD764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3182" y="1246705"/>
              <a:ext cx="773692" cy="614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chemeClr val="tx1"/>
                  </a:solidFill>
                  <a:latin typeface="Calibri" panose="020F0502020204030204" pitchFamily="34" charset="0"/>
                </a:rPr>
                <a:t>Tables</a:t>
              </a:r>
            </a:p>
          </p:txBody>
        </p:sp>
        <p:sp>
          <p:nvSpPr>
            <p:cNvPr id="25611" name="Line 10">
              <a:extLst>
                <a:ext uri="{FF2B5EF4-FFF2-40B4-BE49-F238E27FC236}">
                  <a16:creationId xmlns:a16="http://schemas.microsoft.com/office/drawing/2014/main" id="{E9AE631A-C75D-5040-AD2B-CC536F23A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11">
              <a:extLst>
                <a:ext uri="{FF2B5EF4-FFF2-40B4-BE49-F238E27FC236}">
                  <a16:creationId xmlns:a16="http://schemas.microsoft.com/office/drawing/2014/main" id="{6DE19C03-D273-AB48-9F4D-CA5E34930D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Line 12">
              <a:extLst>
                <a:ext uri="{FF2B5EF4-FFF2-40B4-BE49-F238E27FC236}">
                  <a16:creationId xmlns:a16="http://schemas.microsoft.com/office/drawing/2014/main" id="{4F54E396-B4BD-BF44-B137-5FBC8E3507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Line 13">
              <a:extLst>
                <a:ext uri="{FF2B5EF4-FFF2-40B4-BE49-F238E27FC236}">
                  <a16:creationId xmlns:a16="http://schemas.microsoft.com/office/drawing/2014/main" id="{1F171CD1-DED4-F64E-945F-E6BBF4BEC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14">
              <a:extLst>
                <a:ext uri="{FF2B5EF4-FFF2-40B4-BE49-F238E27FC236}">
                  <a16:creationId xmlns:a16="http://schemas.microsoft.com/office/drawing/2014/main" id="{F4258DB4-7FF3-E443-B43C-FC6B55019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15">
              <a:extLst>
                <a:ext uri="{FF2B5EF4-FFF2-40B4-BE49-F238E27FC236}">
                  <a16:creationId xmlns:a16="http://schemas.microsoft.com/office/drawing/2014/main" id="{92F4095C-0B85-AE49-8C89-D5A26A4AD4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Text Box 16">
              <a:extLst>
                <a:ext uri="{FF2B5EF4-FFF2-40B4-BE49-F238E27FC236}">
                  <a16:creationId xmlns:a16="http://schemas.microsoft.com/office/drawing/2014/main" id="{17253194-C154-3340-AE94-B13D3D722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0733" y="3733800"/>
              <a:ext cx="404084" cy="256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lIns="90360" tIns="44280" rIns="90360" bIns="4428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rtl="1">
                <a:lnSpc>
                  <a:spcPct val="88000"/>
                </a:lnSpc>
                <a:spcBef>
                  <a:spcPts val="675"/>
                </a:spcBef>
                <a:buClrTx/>
                <a:buSzTx/>
                <a:buFontTx/>
                <a:buNone/>
              </a:pPr>
              <a:r>
                <a:rPr lang="en-GB" altLang="en-US" sz="1600">
                  <a:solidFill>
                    <a:srgbClr val="003300"/>
                  </a:solidFill>
                  <a:latin typeface="Calibri" panose="020F0502020204030204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041DDE6F-762A-B643-A676-7576C8DFA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348788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en-US" sz="3600">
                <a:ea typeface="ＭＳ Ｐゴシック" panose="020B0600070205080204" pitchFamily="34" charset="-128"/>
              </a:rPr>
              <a:t>A Two-Level Page Table Hierarchy</a:t>
            </a:r>
          </a:p>
        </p:txBody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5D397BCE-CE0B-A343-B297-9FA8455BA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1454150"/>
            <a:ext cx="1143000" cy="604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F9F088A5-766E-9C44-8BE2-AEB8DC809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638" y="6773863"/>
            <a:ext cx="376237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rtl="1">
              <a:lnSpc>
                <a:spcPct val="88000"/>
              </a:lnSpc>
              <a:spcBef>
                <a:spcPts val="90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2B42B0D2-E0A8-E745-AEF3-0FCD70422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538" y="1460500"/>
            <a:ext cx="1223962" cy="604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page tables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011FACF1-2B5E-7B4F-BC3A-69D07227A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21272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0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FE395AD1-095F-DD40-BF65-B755B0ABB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2432050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A2F936A9-72F2-6B4D-A782-F4BA881EB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27368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1023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F33549C6-E823-FE4A-A9B3-1D01B21A9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30416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1024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A4958CA1-F30A-894F-8F07-18008A23D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3346450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892FD438-FCBB-0441-97F5-6B676B9F4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36512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2047</a:t>
            </a: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3C7D6B88-728E-DD46-A107-472B92C3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21272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D55516F4-2198-1944-B6F4-04E297A73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30416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61" name="Rectangle 13">
            <a:extLst>
              <a:ext uri="{FF2B5EF4-FFF2-40B4-BE49-F238E27FC236}">
                <a16:creationId xmlns:a16="http://schemas.microsoft.com/office/drawing/2014/main" id="{FCEAE7E3-5749-9C49-8F15-03B1FC7A1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3956050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Gap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287D2BBF-D1AE-844D-9B19-C12F63FE9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1997075"/>
            <a:ext cx="25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7663" name="Rectangle 15">
            <a:extLst>
              <a:ext uri="{FF2B5EF4-FFF2-40B4-BE49-F238E27FC236}">
                <a16:creationId xmlns:a16="http://schemas.microsoft.com/office/drawing/2014/main" id="{8E89EA08-D6C0-844A-92C7-6B5B668A5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25209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0</a:t>
            </a:r>
          </a:p>
        </p:txBody>
      </p: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1526076A-9C78-2941-89B6-73F689B55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2825750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27665" name="Rectangle 17">
            <a:extLst>
              <a:ext uri="{FF2B5EF4-FFF2-40B4-BE49-F238E27FC236}">
                <a16:creationId xmlns:a16="http://schemas.microsoft.com/office/drawing/2014/main" id="{22DD7634-FDBF-D648-8B8D-0A809C0AE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31305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1023</a:t>
            </a:r>
          </a:p>
        </p:txBody>
      </p:sp>
      <p:sp>
        <p:nvSpPr>
          <p:cNvPr id="27666" name="Rectangle 18">
            <a:extLst>
              <a:ext uri="{FF2B5EF4-FFF2-40B4-BE49-F238E27FC236}">
                <a16:creationId xmlns:a16="http://schemas.microsoft.com/office/drawing/2014/main" id="{38EA5AC6-EBE4-DE4C-8E4D-597A6BD7A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25209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A9C7D720-CE8F-E74B-A7A5-907B32669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38925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0</a:t>
            </a:r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25857375-3A6A-4441-8A37-2F446ED10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4197350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...</a:t>
            </a:r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D55990BC-F01C-2443-A1DA-E5560A814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45021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1023</a:t>
            </a:r>
          </a:p>
        </p:txBody>
      </p:sp>
      <p:sp>
        <p:nvSpPr>
          <p:cNvPr id="27670" name="Rectangle 22">
            <a:extLst>
              <a:ext uri="{FF2B5EF4-FFF2-40B4-BE49-F238E27FC236}">
                <a16:creationId xmlns:a16="http://schemas.microsoft.com/office/drawing/2014/main" id="{D9021308-9CF9-7140-B0FE-10DF4B8DA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38925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71" name="Rectangle 23">
            <a:extLst>
              <a:ext uri="{FF2B5EF4-FFF2-40B4-BE49-F238E27FC236}">
                <a16:creationId xmlns:a16="http://schemas.microsoft.com/office/drawing/2014/main" id="{57A0C9E7-7340-734C-8792-E7AA9932E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5187950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PTEs</a:t>
            </a:r>
          </a:p>
        </p:txBody>
      </p:sp>
      <p:sp>
        <p:nvSpPr>
          <p:cNvPr id="27672" name="Rectangle 24">
            <a:extLst>
              <a:ext uri="{FF2B5EF4-FFF2-40B4-BE49-F238E27FC236}">
                <a16:creationId xmlns:a16="http://schemas.microsoft.com/office/drawing/2014/main" id="{282B641F-A964-4044-BDE1-9951BB965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57975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1023</a:t>
            </a:r>
          </a:p>
        </p:txBody>
      </p:sp>
      <p:sp>
        <p:nvSpPr>
          <p:cNvPr id="27673" name="Rectangle 25">
            <a:extLst>
              <a:ext uri="{FF2B5EF4-FFF2-40B4-BE49-F238E27FC236}">
                <a16:creationId xmlns:a16="http://schemas.microsoft.com/office/drawing/2014/main" id="{2BED3C3C-4129-A241-B287-A259BA712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51879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74" name="Rectangle 26">
            <a:extLst>
              <a:ext uri="{FF2B5EF4-FFF2-40B4-BE49-F238E27FC236}">
                <a16:creationId xmlns:a16="http://schemas.microsoft.com/office/drawing/2014/main" id="{A8B10FD1-345D-614F-9A4A-8A56E9E5D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5797550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1023 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pages</a:t>
            </a:r>
          </a:p>
        </p:txBody>
      </p:sp>
      <p:sp>
        <p:nvSpPr>
          <p:cNvPr id="27675" name="Rectangle 27">
            <a:extLst>
              <a:ext uri="{FF2B5EF4-FFF2-40B4-BE49-F238E27FC236}">
                <a16:creationId xmlns:a16="http://schemas.microsoft.com/office/drawing/2014/main" id="{54001DA8-B5EC-2B47-8846-560195906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6407150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VP 9215</a:t>
            </a:r>
          </a:p>
        </p:txBody>
      </p:sp>
      <p:sp>
        <p:nvSpPr>
          <p:cNvPr id="27676" name="Rectangle 28">
            <a:extLst>
              <a:ext uri="{FF2B5EF4-FFF2-40B4-BE49-F238E27FC236}">
                <a16:creationId xmlns:a16="http://schemas.microsoft.com/office/drawing/2014/main" id="{C8AA9EA4-533C-AD4E-BE4A-2A825B2FC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8" y="5797550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42013" name="Text Box 29">
            <a:extLst>
              <a:ext uri="{FF2B5EF4-FFF2-40B4-BE49-F238E27FC236}">
                <a16:creationId xmlns:a16="http://schemas.microsoft.com/office/drawing/2014/main" id="{5DEC367E-F7DB-0E47-8B1E-BBAFFF93E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25" y="1454150"/>
            <a:ext cx="938213" cy="604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memory</a:t>
            </a:r>
          </a:p>
        </p:txBody>
      </p:sp>
      <p:sp>
        <p:nvSpPr>
          <p:cNvPr id="27678" name="Line 30">
            <a:extLst>
              <a:ext uri="{FF2B5EF4-FFF2-40B4-BE49-F238E27FC236}">
                <a16:creationId xmlns:a16="http://schemas.microsoft.com/office/drawing/2014/main" id="{6736637F-C4F2-E64E-B661-1062BB638D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3388" y="2138363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>
            <a:extLst>
              <a:ext uri="{FF2B5EF4-FFF2-40B4-BE49-F238E27FC236}">
                <a16:creationId xmlns:a16="http://schemas.microsoft.com/office/drawing/2014/main" id="{5BD78381-011D-6E45-8E9B-F4DF6F0CB4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3388" y="2747963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>
            <a:extLst>
              <a:ext uri="{FF2B5EF4-FFF2-40B4-BE49-F238E27FC236}">
                <a16:creationId xmlns:a16="http://schemas.microsoft.com/office/drawing/2014/main" id="{EFEFCA1F-FD4C-D444-8257-6C612BD66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3388" y="3052763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>
            <a:extLst>
              <a:ext uri="{FF2B5EF4-FFF2-40B4-BE49-F238E27FC236}">
                <a16:creationId xmlns:a16="http://schemas.microsoft.com/office/drawing/2014/main" id="{F08F1179-EBEB-644C-AFC7-812ED2CE3B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3388" y="3662363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>
            <a:extLst>
              <a:ext uri="{FF2B5EF4-FFF2-40B4-BE49-F238E27FC236}">
                <a16:creationId xmlns:a16="http://schemas.microsoft.com/office/drawing/2014/main" id="{E1990820-BAF1-B94D-8D25-EC5B70BF9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3388" y="5949950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>
            <a:extLst>
              <a:ext uri="{FF2B5EF4-FFF2-40B4-BE49-F238E27FC236}">
                <a16:creationId xmlns:a16="http://schemas.microsoft.com/office/drawing/2014/main" id="{8A3937CF-D609-0D4E-8B7E-115B8F2EB3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7388" y="2519363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>
            <a:extLst>
              <a:ext uri="{FF2B5EF4-FFF2-40B4-BE49-F238E27FC236}">
                <a16:creationId xmlns:a16="http://schemas.microsoft.com/office/drawing/2014/main" id="{4EFD495D-7E2D-F146-B0D6-3DDC16B1C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7388" y="3054350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>
            <a:extLst>
              <a:ext uri="{FF2B5EF4-FFF2-40B4-BE49-F238E27FC236}">
                <a16:creationId xmlns:a16="http://schemas.microsoft.com/office/drawing/2014/main" id="{52A9B021-4800-BE48-ADAE-A3C80BB36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7388" y="5187950"/>
            <a:ext cx="12954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Rectangle 38">
            <a:extLst>
              <a:ext uri="{FF2B5EF4-FFF2-40B4-BE49-F238E27FC236}">
                <a16:creationId xmlns:a16="http://schemas.microsoft.com/office/drawing/2014/main" id="{6154FF02-79C7-1044-BBF6-8BE036ECC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340350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(1K - 9)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null PTEs </a:t>
            </a:r>
          </a:p>
        </p:txBody>
      </p:sp>
      <p:sp>
        <p:nvSpPr>
          <p:cNvPr id="27687" name="Rectangle 39">
            <a:extLst>
              <a:ext uri="{FF2B5EF4-FFF2-40B4-BE49-F238E27FC236}">
                <a16:creationId xmlns:a16="http://schemas.microsoft.com/office/drawing/2014/main" id="{07F450BC-8753-4E42-9220-A75BB20AE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97150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0</a:t>
            </a:r>
          </a:p>
        </p:txBody>
      </p:sp>
      <p:sp>
        <p:nvSpPr>
          <p:cNvPr id="27688" name="Rectangle 40">
            <a:extLst>
              <a:ext uri="{FF2B5EF4-FFF2-40B4-BE49-F238E27FC236}">
                <a16:creationId xmlns:a16="http://schemas.microsoft.com/office/drawing/2014/main" id="{2D2D6F41-BC12-A347-9D69-ECE81A661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01950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1</a:t>
            </a:r>
          </a:p>
        </p:txBody>
      </p:sp>
      <p:sp>
        <p:nvSpPr>
          <p:cNvPr id="27689" name="Rectangle 41">
            <a:extLst>
              <a:ext uri="{FF2B5EF4-FFF2-40B4-BE49-F238E27FC236}">
                <a16:creationId xmlns:a16="http://schemas.microsoft.com/office/drawing/2014/main" id="{6D78A8BF-5E13-0149-90B4-CD367AC95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067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2 (null)</a:t>
            </a:r>
          </a:p>
        </p:txBody>
      </p:sp>
      <p:sp>
        <p:nvSpPr>
          <p:cNvPr id="27690" name="Rectangle 42">
            <a:extLst>
              <a:ext uri="{FF2B5EF4-FFF2-40B4-BE49-F238E27FC236}">
                <a16:creationId xmlns:a16="http://schemas.microsoft.com/office/drawing/2014/main" id="{40266A58-AEAC-1049-A2D0-BF43A3534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115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3 (null)</a:t>
            </a:r>
          </a:p>
        </p:txBody>
      </p:sp>
      <p:sp>
        <p:nvSpPr>
          <p:cNvPr id="27691" name="Rectangle 43">
            <a:extLst>
              <a:ext uri="{FF2B5EF4-FFF2-40B4-BE49-F238E27FC236}">
                <a16:creationId xmlns:a16="http://schemas.microsoft.com/office/drawing/2014/main" id="{ADE155DD-E88A-6046-ACFA-082757958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63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4 (null)</a:t>
            </a:r>
          </a:p>
        </p:txBody>
      </p:sp>
      <p:sp>
        <p:nvSpPr>
          <p:cNvPr id="27692" name="Rectangle 44">
            <a:extLst>
              <a:ext uri="{FF2B5EF4-FFF2-40B4-BE49-F238E27FC236}">
                <a16:creationId xmlns:a16="http://schemas.microsoft.com/office/drawing/2014/main" id="{057573A7-D3FB-484F-8DB5-283D13EBA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211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5 (null)</a:t>
            </a:r>
          </a:p>
        </p:txBody>
      </p:sp>
      <p:sp>
        <p:nvSpPr>
          <p:cNvPr id="27693" name="Rectangle 45">
            <a:extLst>
              <a:ext uri="{FF2B5EF4-FFF2-40B4-BE49-F238E27FC236}">
                <a16:creationId xmlns:a16="http://schemas.microsoft.com/office/drawing/2014/main" id="{F4ECF364-B9D0-C54A-B20E-1C086C4A7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259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6 (null)</a:t>
            </a:r>
          </a:p>
        </p:txBody>
      </p:sp>
      <p:sp>
        <p:nvSpPr>
          <p:cNvPr id="27694" name="Rectangle 46">
            <a:extLst>
              <a:ext uri="{FF2B5EF4-FFF2-40B4-BE49-F238E27FC236}">
                <a16:creationId xmlns:a16="http://schemas.microsoft.com/office/drawing/2014/main" id="{3E3AEE2E-5E2F-2146-A761-227E4459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30750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7 (null)</a:t>
            </a:r>
          </a:p>
        </p:txBody>
      </p:sp>
      <p:sp>
        <p:nvSpPr>
          <p:cNvPr id="27695" name="Rectangle 47">
            <a:extLst>
              <a:ext uri="{FF2B5EF4-FFF2-40B4-BE49-F238E27FC236}">
                <a16:creationId xmlns:a16="http://schemas.microsoft.com/office/drawing/2014/main" id="{790B73ED-50EF-BE46-A5D4-B150DA62E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035550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PTE 8</a:t>
            </a:r>
          </a:p>
        </p:txBody>
      </p:sp>
      <p:sp>
        <p:nvSpPr>
          <p:cNvPr id="27696" name="Rectangle 48">
            <a:extLst>
              <a:ext uri="{FF2B5EF4-FFF2-40B4-BE49-F238E27FC236}">
                <a16:creationId xmlns:a16="http://schemas.microsoft.com/office/drawing/2014/main" id="{3F59E83E-6461-D34F-8489-BF4E735B6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97150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97" name="AutoShape 49">
            <a:extLst>
              <a:ext uri="{FF2B5EF4-FFF2-40B4-BE49-F238E27FC236}">
                <a16:creationId xmlns:a16="http://schemas.microsoft.com/office/drawing/2014/main" id="{ACD8D1CB-8215-DA41-AE7B-446663D974D2}"/>
              </a:ext>
            </a:extLst>
          </p:cNvPr>
          <p:cNvSpPr>
            <a:spLocks/>
          </p:cNvSpPr>
          <p:nvPr/>
        </p:nvSpPr>
        <p:spPr bwMode="auto">
          <a:xfrm>
            <a:off x="6665913" y="2139950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698" name="Text Box 50">
            <a:extLst>
              <a:ext uri="{FF2B5EF4-FFF2-40B4-BE49-F238E27FC236}">
                <a16:creationId xmlns:a16="http://schemas.microsoft.com/office/drawing/2014/main" id="{B5A80F85-AAEC-734E-AAE9-FE517A825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2781300"/>
            <a:ext cx="16875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for code and data</a:t>
            </a:r>
          </a:p>
        </p:txBody>
      </p:sp>
      <p:sp>
        <p:nvSpPr>
          <p:cNvPr id="27699" name="AutoShape 51">
            <a:extLst>
              <a:ext uri="{FF2B5EF4-FFF2-40B4-BE49-F238E27FC236}">
                <a16:creationId xmlns:a16="http://schemas.microsoft.com/office/drawing/2014/main" id="{9B1D5144-DD33-4448-8D13-981509DA28E4}"/>
              </a:ext>
            </a:extLst>
          </p:cNvPr>
          <p:cNvSpPr>
            <a:spLocks/>
          </p:cNvSpPr>
          <p:nvPr/>
        </p:nvSpPr>
        <p:spPr bwMode="auto">
          <a:xfrm>
            <a:off x="6665913" y="3968750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700" name="Text Box 52">
            <a:extLst>
              <a:ext uri="{FF2B5EF4-FFF2-40B4-BE49-F238E27FC236}">
                <a16:creationId xmlns:a16="http://schemas.microsoft.com/office/drawing/2014/main" id="{ACC95901-6049-264D-B27B-86CA97627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4668838"/>
            <a:ext cx="1844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6K unallocated VM pages</a:t>
            </a:r>
          </a:p>
        </p:txBody>
      </p:sp>
      <p:sp>
        <p:nvSpPr>
          <p:cNvPr id="27701" name="AutoShape 53">
            <a:extLst>
              <a:ext uri="{FF2B5EF4-FFF2-40B4-BE49-F238E27FC236}">
                <a16:creationId xmlns:a16="http://schemas.microsoft.com/office/drawing/2014/main" id="{AFA1E235-EFF2-6042-B1A2-0AE711B84F59}"/>
              </a:ext>
            </a:extLst>
          </p:cNvPr>
          <p:cNvSpPr>
            <a:spLocks/>
          </p:cNvSpPr>
          <p:nvPr/>
        </p:nvSpPr>
        <p:spPr bwMode="auto">
          <a:xfrm>
            <a:off x="6589713" y="579755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702" name="Text Box 54">
            <a:extLst>
              <a:ext uri="{FF2B5EF4-FFF2-40B4-BE49-F238E27FC236}">
                <a16:creationId xmlns:a16="http://schemas.microsoft.com/office/drawing/2014/main" id="{6F1E7BB6-42CE-A84C-953C-ED48104F7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949950"/>
            <a:ext cx="1768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1023 unallocated  pages</a:t>
            </a:r>
          </a:p>
        </p:txBody>
      </p:sp>
      <p:sp>
        <p:nvSpPr>
          <p:cNvPr id="27703" name="AutoShape 55">
            <a:extLst>
              <a:ext uri="{FF2B5EF4-FFF2-40B4-BE49-F238E27FC236}">
                <a16:creationId xmlns:a16="http://schemas.microsoft.com/office/drawing/2014/main" id="{C24CC7B5-76F5-5B4C-B579-0666DE101C95}"/>
              </a:ext>
            </a:extLst>
          </p:cNvPr>
          <p:cNvSpPr>
            <a:spLocks/>
          </p:cNvSpPr>
          <p:nvPr/>
        </p:nvSpPr>
        <p:spPr bwMode="auto">
          <a:xfrm>
            <a:off x="6589713" y="6407150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7704" name="Text Box 56">
            <a:extLst>
              <a:ext uri="{FF2B5EF4-FFF2-40B4-BE49-F238E27FC236}">
                <a16:creationId xmlns:a16="http://schemas.microsoft.com/office/drawing/2014/main" id="{D4CEE090-1393-F942-8618-151EC5EEA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6378575"/>
            <a:ext cx="15430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1 allocated VM page</a:t>
            </a:r>
          </a:p>
          <a:p>
            <a:pPr>
              <a:lnSpc>
                <a:spcPct val="98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i="1">
                <a:solidFill>
                  <a:schemeClr val="tx1"/>
                </a:solidFill>
                <a:latin typeface="Calibri" panose="020F0502020204030204" pitchFamily="34" charset="0"/>
              </a:rPr>
              <a:t>for the stack</a:t>
            </a:r>
          </a:p>
        </p:txBody>
      </p:sp>
      <p:sp>
        <p:nvSpPr>
          <p:cNvPr id="27705" name="TextBox 57">
            <a:extLst>
              <a:ext uri="{FF2B5EF4-FFF2-40B4-BE49-F238E27FC236}">
                <a16:creationId xmlns:a16="http://schemas.microsoft.com/office/drawing/2014/main" id="{3E455035-43B4-5540-BBB7-A16706A4E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24600"/>
            <a:ext cx="36703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  <a:latin typeface="Calibri" panose="020F0502020204030204" pitchFamily="34" charset="0"/>
              </a:rPr>
              <a:t>32 bit addresses, 4KB pages, 4-byte PTEs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>
            <a:extLst>
              <a:ext uri="{FF2B5EF4-FFF2-40B4-BE49-F238E27FC236}">
                <a16:creationId xmlns:a16="http://schemas.microsoft.com/office/drawing/2014/main" id="{6C4504F6-5503-DC44-A8E4-0AA6B203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11 – Paging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6ABE365E-424B-BD4E-BAD9-7772869C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D24477-71DA-E244-BA10-4CDE917C96F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65054DEE-3471-5343-8DBD-2A046CD15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TLB Misses (2)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6FEEE44-F3B7-FE4F-BD2E-C6A3217A5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Note that: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Page table lookup (by HW or OS) can cause a recursive fault if page table is paged out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Assuming page tables are in OS virtual address space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Not a problem if tables are in physical memory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Yes, this is a complicated situation!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When TLB has PTE, it restarts translation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Common case is that the PTE refers to a valid page in memory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These faults are handled quickly, just read PTE from the page table in memory and load into TLB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Uncommon case is that TLB faults again on PTE because of PTE protection bits (e.g., page is invalid)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Becomes a page fault…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243</TotalTime>
  <Pages>7</Pages>
  <Words>1982</Words>
  <Application>Microsoft Macintosh PowerPoint</Application>
  <PresentationFormat>Letter Paper (8.5x11 in)</PresentationFormat>
  <Paragraphs>905</Paragraphs>
  <Slides>22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Wingdings</vt:lpstr>
      <vt:lpstr>Calibri</vt:lpstr>
      <vt:lpstr>Courier New</vt:lpstr>
      <vt:lpstr>dbllineb</vt:lpstr>
      <vt:lpstr>CSE 153 Design of Operating Systems  Winter 2023</vt:lpstr>
      <vt:lpstr>Speeding up Translation with a TLB</vt:lpstr>
      <vt:lpstr>TLB Hit</vt:lpstr>
      <vt:lpstr>TLB Miss</vt:lpstr>
      <vt:lpstr>Reloading the TLB</vt:lpstr>
      <vt:lpstr>Page Faults</vt:lpstr>
      <vt:lpstr>Multi-Level Page Tables</vt:lpstr>
      <vt:lpstr>A Two-Level Page Table Hierarchy</vt:lpstr>
      <vt:lpstr>TLB Misses (2)</vt:lpstr>
      <vt:lpstr>Simple Memory System Example</vt:lpstr>
      <vt:lpstr>Simple Memory System Page Table</vt:lpstr>
      <vt:lpstr>Simple Memory System TLB</vt:lpstr>
      <vt:lpstr>Simple Memory System Cache</vt:lpstr>
      <vt:lpstr>Address Translation Example #1</vt:lpstr>
      <vt:lpstr>Address Translation Example #2</vt:lpstr>
      <vt:lpstr>Address Translation Example #3</vt:lpstr>
      <vt:lpstr>Intel Core i7 Memory System</vt:lpstr>
      <vt:lpstr>End-to-end Core i7 Address Translation</vt:lpstr>
      <vt:lpstr>Core i7 Level 1-3 Page Table Entries</vt:lpstr>
      <vt:lpstr>Summary</vt:lpstr>
      <vt:lpstr>Summary (2)</vt:lpstr>
      <vt:lpstr>Mapped Files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Microsoft Office User</cp:lastModifiedBy>
  <cp:revision>15</cp:revision>
  <cp:lastPrinted>1999-09-08T17:25:07Z</cp:lastPrinted>
  <dcterms:created xsi:type="dcterms:W3CDTF">2016-05-10T14:28:47Z</dcterms:created>
  <dcterms:modified xsi:type="dcterms:W3CDTF">2023-02-27T17:17:58Z</dcterms:modified>
</cp:coreProperties>
</file>