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9"/>
  </p:notesMasterIdLst>
  <p:handoutMasterIdLst>
    <p:handoutMasterId r:id="rId30"/>
  </p:handoutMasterIdLst>
  <p:sldIdLst>
    <p:sldId id="258" r:id="rId2"/>
    <p:sldId id="322" r:id="rId3"/>
    <p:sldId id="316" r:id="rId4"/>
    <p:sldId id="298" r:id="rId5"/>
    <p:sldId id="299" r:id="rId6"/>
    <p:sldId id="329" r:id="rId7"/>
    <p:sldId id="330" r:id="rId8"/>
    <p:sldId id="295" r:id="rId9"/>
    <p:sldId id="319" r:id="rId10"/>
    <p:sldId id="323" r:id="rId11"/>
    <p:sldId id="282" r:id="rId12"/>
    <p:sldId id="283" r:id="rId13"/>
    <p:sldId id="324" r:id="rId14"/>
    <p:sldId id="284" r:id="rId15"/>
    <p:sldId id="286" r:id="rId16"/>
    <p:sldId id="327" r:id="rId17"/>
    <p:sldId id="285" r:id="rId18"/>
    <p:sldId id="325" r:id="rId19"/>
    <p:sldId id="287" r:id="rId20"/>
    <p:sldId id="344" r:id="rId21"/>
    <p:sldId id="345" r:id="rId22"/>
    <p:sldId id="346" r:id="rId23"/>
    <p:sldId id="347" r:id="rId24"/>
    <p:sldId id="348" r:id="rId25"/>
    <p:sldId id="349" r:id="rId26"/>
    <p:sldId id="350" r:id="rId27"/>
    <p:sldId id="351" r:id="rId28"/>
  </p:sldIdLst>
  <p:sldSz cx="9144000" cy="6858000" type="letter"/>
  <p:notesSz cx="7315200" cy="9601200"/>
  <p:defaultTextStyle>
    <a:defPPr>
      <a:defRPr lang="en-US"/>
    </a:defPPr>
    <a:lvl1pPr algn="l" rtl="0" eaLnBrk="0" fontAlgn="base" hangingPunct="0">
      <a:spcBef>
        <a:spcPct val="0"/>
      </a:spcBef>
      <a:spcAft>
        <a:spcPct val="0"/>
      </a:spcAft>
      <a:defRPr sz="1600" b="1"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1600" b="1"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1600" b="1"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1600" b="1"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1600" b="1"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600" b="1"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1600" b="1"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1600" b="1"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1600" b="1"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p:cViewPr varScale="1">
        <p:scale>
          <a:sx n="124" d="100"/>
          <a:sy n="124" d="100"/>
        </p:scale>
        <p:origin x="1824"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1914"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B2E48375-0B54-5D74-3CC7-DD149E767E6B}"/>
              </a:ext>
            </a:extLst>
          </p:cNvPr>
          <p:cNvSpPr>
            <a:spLocks noGrp="1" noChangeArrowheads="1"/>
          </p:cNvSpPr>
          <p:nvPr>
            <p:ph type="hdr" sz="quarter"/>
          </p:nvPr>
        </p:nvSpPr>
        <p:spPr bwMode="auto">
          <a:xfrm>
            <a:off x="0" y="0"/>
            <a:ext cx="3171825" cy="479425"/>
          </a:xfrm>
          <a:prstGeom prst="rect">
            <a:avLst/>
          </a:prstGeom>
          <a:noFill/>
          <a:ln w="9525">
            <a:noFill/>
            <a:miter lim="800000"/>
            <a:headEnd/>
            <a:tailEnd/>
          </a:ln>
          <a:effectLst/>
        </p:spPr>
        <p:txBody>
          <a:bodyPr vert="horz" wrap="square" lIns="20100" tIns="0" rIns="20100" bIns="0" numCol="1" anchor="t" anchorCtr="0" compatLnSpc="1">
            <a:prstTxWarp prst="textNoShape">
              <a:avLst/>
            </a:prstTxWarp>
          </a:bodyPr>
          <a:lstStyle>
            <a:lvl1pPr defTabSz="965200">
              <a:defRPr sz="1100" b="0" i="1">
                <a:latin typeface="Arial" charset="0"/>
                <a:ea typeface="ＭＳ Ｐゴシック" charset="0"/>
                <a:cs typeface="ＭＳ Ｐゴシック" charset="0"/>
              </a:defRPr>
            </a:lvl1pPr>
          </a:lstStyle>
          <a:p>
            <a:pPr>
              <a:defRPr/>
            </a:pPr>
            <a:endParaRPr lang="en-US"/>
          </a:p>
        </p:txBody>
      </p:sp>
      <p:sp>
        <p:nvSpPr>
          <p:cNvPr id="3075" name="Rectangle 3">
            <a:extLst>
              <a:ext uri="{FF2B5EF4-FFF2-40B4-BE49-F238E27FC236}">
                <a16:creationId xmlns:a16="http://schemas.microsoft.com/office/drawing/2014/main" id="{7415B487-3099-1203-5C47-AD9017F8D1B2}"/>
              </a:ext>
            </a:extLst>
          </p:cNvPr>
          <p:cNvSpPr>
            <a:spLocks noGrp="1" noChangeArrowheads="1"/>
          </p:cNvSpPr>
          <p:nvPr>
            <p:ph type="dt" sz="quarter" idx="1"/>
          </p:nvPr>
        </p:nvSpPr>
        <p:spPr bwMode="auto">
          <a:xfrm>
            <a:off x="4143375" y="0"/>
            <a:ext cx="3171825" cy="479425"/>
          </a:xfrm>
          <a:prstGeom prst="rect">
            <a:avLst/>
          </a:prstGeom>
          <a:noFill/>
          <a:ln w="9525">
            <a:noFill/>
            <a:miter lim="800000"/>
            <a:headEnd/>
            <a:tailEnd/>
          </a:ln>
          <a:effectLst/>
        </p:spPr>
        <p:txBody>
          <a:bodyPr vert="horz" wrap="square" lIns="20100" tIns="0" rIns="20100" bIns="0" numCol="1" anchor="t" anchorCtr="0" compatLnSpc="1">
            <a:prstTxWarp prst="textNoShape">
              <a:avLst/>
            </a:prstTxWarp>
          </a:bodyPr>
          <a:lstStyle>
            <a:lvl1pPr algn="r" defTabSz="965200">
              <a:defRPr sz="1100" b="0" i="1">
                <a:latin typeface="Arial" charset="0"/>
                <a:ea typeface="ＭＳ Ｐゴシック" charset="0"/>
                <a:cs typeface="ＭＳ Ｐゴシック" charset="0"/>
              </a:defRPr>
            </a:lvl1pPr>
          </a:lstStyle>
          <a:p>
            <a:pPr>
              <a:defRPr/>
            </a:pPr>
            <a:endParaRPr lang="en-US"/>
          </a:p>
        </p:txBody>
      </p:sp>
      <p:sp>
        <p:nvSpPr>
          <p:cNvPr id="3076" name="Rectangle 4">
            <a:extLst>
              <a:ext uri="{FF2B5EF4-FFF2-40B4-BE49-F238E27FC236}">
                <a16:creationId xmlns:a16="http://schemas.microsoft.com/office/drawing/2014/main" id="{057177D0-D20D-E85F-BA85-8991B2C64F4A}"/>
              </a:ext>
            </a:extLst>
          </p:cNvPr>
          <p:cNvSpPr>
            <a:spLocks noGrp="1" noChangeArrowheads="1"/>
          </p:cNvSpPr>
          <p:nvPr>
            <p:ph type="ftr" sz="quarter" idx="2"/>
          </p:nvPr>
        </p:nvSpPr>
        <p:spPr bwMode="auto">
          <a:xfrm>
            <a:off x="0" y="9121775"/>
            <a:ext cx="3171825" cy="479425"/>
          </a:xfrm>
          <a:prstGeom prst="rect">
            <a:avLst/>
          </a:prstGeom>
          <a:noFill/>
          <a:ln w="9525">
            <a:noFill/>
            <a:miter lim="800000"/>
            <a:headEnd/>
            <a:tailEnd/>
          </a:ln>
          <a:effectLst/>
        </p:spPr>
        <p:txBody>
          <a:bodyPr vert="horz" wrap="square" lIns="20100" tIns="0" rIns="20100" bIns="0" numCol="1" anchor="b" anchorCtr="0" compatLnSpc="1">
            <a:prstTxWarp prst="textNoShape">
              <a:avLst/>
            </a:prstTxWarp>
          </a:bodyPr>
          <a:lstStyle>
            <a:lvl1pPr defTabSz="965200">
              <a:defRPr sz="1100" b="0" i="1">
                <a:latin typeface="Arial" charset="0"/>
                <a:ea typeface="ＭＳ Ｐゴシック" charset="0"/>
                <a:cs typeface="ＭＳ Ｐゴシック" charset="0"/>
              </a:defRPr>
            </a:lvl1pPr>
          </a:lstStyle>
          <a:p>
            <a:pPr>
              <a:defRPr/>
            </a:pPr>
            <a:endParaRPr lang="en-US"/>
          </a:p>
        </p:txBody>
      </p:sp>
      <p:sp>
        <p:nvSpPr>
          <p:cNvPr id="3077" name="Rectangle 5">
            <a:extLst>
              <a:ext uri="{FF2B5EF4-FFF2-40B4-BE49-F238E27FC236}">
                <a16:creationId xmlns:a16="http://schemas.microsoft.com/office/drawing/2014/main" id="{744FA853-0352-ABCB-E829-ACD3439347B6}"/>
              </a:ext>
            </a:extLst>
          </p:cNvPr>
          <p:cNvSpPr>
            <a:spLocks noGrp="1" noChangeArrowheads="1"/>
          </p:cNvSpPr>
          <p:nvPr>
            <p:ph type="sldNum" sz="quarter" idx="3"/>
          </p:nvPr>
        </p:nvSpPr>
        <p:spPr bwMode="auto">
          <a:xfrm>
            <a:off x="4143375" y="9121775"/>
            <a:ext cx="3171825" cy="479425"/>
          </a:xfrm>
          <a:prstGeom prst="rect">
            <a:avLst/>
          </a:prstGeom>
          <a:noFill/>
          <a:ln w="9525">
            <a:noFill/>
            <a:miter lim="800000"/>
            <a:headEnd/>
            <a:tailEnd/>
          </a:ln>
          <a:effectLst/>
        </p:spPr>
        <p:txBody>
          <a:bodyPr vert="horz" wrap="square" lIns="20100" tIns="0" rIns="20100" bIns="0" numCol="1" anchor="b" anchorCtr="0" compatLnSpc="1">
            <a:prstTxWarp prst="textNoShape">
              <a:avLst/>
            </a:prstTxWarp>
          </a:bodyPr>
          <a:lstStyle>
            <a:lvl1pPr algn="r" defTabSz="965200">
              <a:defRPr sz="1100" b="0" i="1"/>
            </a:lvl1pPr>
          </a:lstStyle>
          <a:p>
            <a:pPr>
              <a:defRPr/>
            </a:pPr>
            <a:fld id="{B77322CF-CA3B-5A4E-821D-B39AD160EF0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75392ED-9031-169F-AF81-CAB852D998AF}"/>
              </a:ext>
            </a:extLst>
          </p:cNvPr>
          <p:cNvSpPr>
            <a:spLocks noGrp="1" noChangeArrowheads="1"/>
          </p:cNvSpPr>
          <p:nvPr>
            <p:ph type="hdr" sz="quarter"/>
          </p:nvPr>
        </p:nvSpPr>
        <p:spPr bwMode="auto">
          <a:xfrm>
            <a:off x="0" y="0"/>
            <a:ext cx="3171825" cy="479425"/>
          </a:xfrm>
          <a:prstGeom prst="rect">
            <a:avLst/>
          </a:prstGeom>
          <a:noFill/>
          <a:ln w="9525">
            <a:noFill/>
            <a:miter lim="800000"/>
            <a:headEnd/>
            <a:tailEnd/>
          </a:ln>
          <a:effectLst/>
        </p:spPr>
        <p:txBody>
          <a:bodyPr vert="horz" wrap="square" lIns="20100" tIns="0" rIns="20100" bIns="0" numCol="1" anchor="t" anchorCtr="0" compatLnSpc="1">
            <a:prstTxWarp prst="textNoShape">
              <a:avLst/>
            </a:prstTxWarp>
          </a:bodyPr>
          <a:lstStyle>
            <a:lvl1pPr defTabSz="965200">
              <a:defRPr sz="1100" b="0" i="1">
                <a:latin typeface="Times New Roman" charset="0"/>
                <a:ea typeface="ＭＳ Ｐゴシック" charset="0"/>
                <a:cs typeface="ＭＳ Ｐゴシック" charset="0"/>
              </a:defRPr>
            </a:lvl1pPr>
          </a:lstStyle>
          <a:p>
            <a:pPr>
              <a:defRPr/>
            </a:pPr>
            <a:endParaRPr lang="en-US"/>
          </a:p>
        </p:txBody>
      </p:sp>
      <p:sp>
        <p:nvSpPr>
          <p:cNvPr id="2051" name="Rectangle 3">
            <a:extLst>
              <a:ext uri="{FF2B5EF4-FFF2-40B4-BE49-F238E27FC236}">
                <a16:creationId xmlns:a16="http://schemas.microsoft.com/office/drawing/2014/main" id="{72A16C29-59E7-81A4-25D7-0BA6864924BC}"/>
              </a:ext>
            </a:extLst>
          </p:cNvPr>
          <p:cNvSpPr>
            <a:spLocks noGrp="1" noChangeArrowheads="1"/>
          </p:cNvSpPr>
          <p:nvPr>
            <p:ph type="dt" idx="1"/>
          </p:nvPr>
        </p:nvSpPr>
        <p:spPr bwMode="auto">
          <a:xfrm>
            <a:off x="4143375" y="0"/>
            <a:ext cx="3171825" cy="479425"/>
          </a:xfrm>
          <a:prstGeom prst="rect">
            <a:avLst/>
          </a:prstGeom>
          <a:noFill/>
          <a:ln w="9525">
            <a:noFill/>
            <a:miter lim="800000"/>
            <a:headEnd/>
            <a:tailEnd/>
          </a:ln>
          <a:effectLst/>
        </p:spPr>
        <p:txBody>
          <a:bodyPr vert="horz" wrap="square" lIns="20100" tIns="0" rIns="20100" bIns="0" numCol="1" anchor="t" anchorCtr="0" compatLnSpc="1">
            <a:prstTxWarp prst="textNoShape">
              <a:avLst/>
            </a:prstTxWarp>
          </a:bodyPr>
          <a:lstStyle>
            <a:lvl1pPr algn="r" defTabSz="965200">
              <a:defRPr sz="1100" b="0" i="1">
                <a:latin typeface="Times New Roman" charset="0"/>
                <a:ea typeface="ＭＳ Ｐゴシック" charset="0"/>
                <a:cs typeface="ＭＳ Ｐゴシック" charset="0"/>
              </a:defRPr>
            </a:lvl1pPr>
          </a:lstStyle>
          <a:p>
            <a:pPr>
              <a:defRPr/>
            </a:pPr>
            <a:endParaRPr lang="en-US"/>
          </a:p>
        </p:txBody>
      </p:sp>
      <p:sp>
        <p:nvSpPr>
          <p:cNvPr id="2052" name="Rectangle 4">
            <a:extLst>
              <a:ext uri="{FF2B5EF4-FFF2-40B4-BE49-F238E27FC236}">
                <a16:creationId xmlns:a16="http://schemas.microsoft.com/office/drawing/2014/main" id="{15833AD6-90EF-45D7-3694-03FD72C7E683}"/>
              </a:ext>
            </a:extLst>
          </p:cNvPr>
          <p:cNvSpPr>
            <a:spLocks noGrp="1" noChangeArrowheads="1"/>
          </p:cNvSpPr>
          <p:nvPr>
            <p:ph type="ftr" sz="quarter" idx="4"/>
          </p:nvPr>
        </p:nvSpPr>
        <p:spPr bwMode="auto">
          <a:xfrm>
            <a:off x="0" y="9121775"/>
            <a:ext cx="3171825" cy="479425"/>
          </a:xfrm>
          <a:prstGeom prst="rect">
            <a:avLst/>
          </a:prstGeom>
          <a:noFill/>
          <a:ln w="9525">
            <a:noFill/>
            <a:miter lim="800000"/>
            <a:headEnd/>
            <a:tailEnd/>
          </a:ln>
          <a:effectLst/>
        </p:spPr>
        <p:txBody>
          <a:bodyPr vert="horz" wrap="square" lIns="20100" tIns="0" rIns="20100" bIns="0" numCol="1" anchor="b" anchorCtr="0" compatLnSpc="1">
            <a:prstTxWarp prst="textNoShape">
              <a:avLst/>
            </a:prstTxWarp>
          </a:bodyPr>
          <a:lstStyle>
            <a:lvl1pPr defTabSz="965200">
              <a:defRPr sz="1100" b="0" i="1">
                <a:latin typeface="Times New Roman" charset="0"/>
                <a:ea typeface="ＭＳ Ｐゴシック" charset="0"/>
                <a:cs typeface="ＭＳ Ｐゴシック" charset="0"/>
              </a:defRPr>
            </a:lvl1pPr>
          </a:lstStyle>
          <a:p>
            <a:pPr>
              <a:defRPr/>
            </a:pPr>
            <a:endParaRPr lang="en-US"/>
          </a:p>
        </p:txBody>
      </p:sp>
      <p:sp>
        <p:nvSpPr>
          <p:cNvPr id="2053" name="Rectangle 5">
            <a:extLst>
              <a:ext uri="{FF2B5EF4-FFF2-40B4-BE49-F238E27FC236}">
                <a16:creationId xmlns:a16="http://schemas.microsoft.com/office/drawing/2014/main" id="{DC4F4F2A-A3F5-014E-7CC9-203B18351824}"/>
              </a:ext>
            </a:extLst>
          </p:cNvPr>
          <p:cNvSpPr>
            <a:spLocks noGrp="1" noChangeArrowheads="1"/>
          </p:cNvSpPr>
          <p:nvPr>
            <p:ph type="sldNum" sz="quarter" idx="5"/>
          </p:nvPr>
        </p:nvSpPr>
        <p:spPr bwMode="auto">
          <a:xfrm>
            <a:off x="4143375" y="9121775"/>
            <a:ext cx="3171825" cy="479425"/>
          </a:xfrm>
          <a:prstGeom prst="rect">
            <a:avLst/>
          </a:prstGeom>
          <a:noFill/>
          <a:ln w="9525">
            <a:noFill/>
            <a:miter lim="800000"/>
            <a:headEnd/>
            <a:tailEnd/>
          </a:ln>
          <a:effectLst/>
        </p:spPr>
        <p:txBody>
          <a:bodyPr vert="horz" wrap="square" lIns="20100" tIns="0" rIns="20100" bIns="0" numCol="1" anchor="b" anchorCtr="0" compatLnSpc="1">
            <a:prstTxWarp prst="textNoShape">
              <a:avLst/>
            </a:prstTxWarp>
          </a:bodyPr>
          <a:lstStyle>
            <a:lvl1pPr algn="r" defTabSz="965200">
              <a:defRPr sz="1100" b="0" i="1">
                <a:latin typeface="Times New Roman" panose="02020603050405020304" pitchFamily="18" charset="0"/>
              </a:defRPr>
            </a:lvl1pPr>
          </a:lstStyle>
          <a:p>
            <a:pPr>
              <a:defRPr/>
            </a:pPr>
            <a:fld id="{39FDF14F-25F2-6544-8A7D-35C4CA566DDB}" type="slidenum">
              <a:rPr lang="en-US" altLang="en-US"/>
              <a:pPr>
                <a:defRPr/>
              </a:pPr>
              <a:t>‹#›</a:t>
            </a:fld>
            <a:endParaRPr lang="en-US" altLang="en-US"/>
          </a:p>
        </p:txBody>
      </p:sp>
      <p:sp>
        <p:nvSpPr>
          <p:cNvPr id="2054" name="Rectangle 6">
            <a:extLst>
              <a:ext uri="{FF2B5EF4-FFF2-40B4-BE49-F238E27FC236}">
                <a16:creationId xmlns:a16="http://schemas.microsoft.com/office/drawing/2014/main" id="{B1C37381-C1C4-5BB8-1553-D77B4E46F6FE}"/>
              </a:ext>
            </a:extLst>
          </p:cNvPr>
          <p:cNvSpPr>
            <a:spLocks noGrp="1" noChangeArrowheads="1"/>
          </p:cNvSpPr>
          <p:nvPr>
            <p:ph type="body" sz="quarter" idx="3"/>
          </p:nvPr>
        </p:nvSpPr>
        <p:spPr bwMode="auto">
          <a:xfrm>
            <a:off x="974725" y="4560888"/>
            <a:ext cx="5365750" cy="4319587"/>
          </a:xfrm>
          <a:prstGeom prst="rect">
            <a:avLst/>
          </a:prstGeom>
          <a:noFill/>
          <a:ln w="9525">
            <a:noFill/>
            <a:miter lim="800000"/>
            <a:headEnd/>
            <a:tailEnd/>
          </a:ln>
          <a:effectLst/>
        </p:spPr>
        <p:txBody>
          <a:bodyPr vert="horz" wrap="square" lIns="97154" tIns="48580" rIns="97154" bIns="48580"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319" name="Rectangle 7">
            <a:extLst>
              <a:ext uri="{FF2B5EF4-FFF2-40B4-BE49-F238E27FC236}">
                <a16:creationId xmlns:a16="http://schemas.microsoft.com/office/drawing/2014/main" id="{68B2BDB4-8DD3-5701-E5FA-6B7914D00706}"/>
              </a:ext>
            </a:extLst>
          </p:cNvPr>
          <p:cNvSpPr>
            <a:spLocks noGrp="1" noRot="1" noChangeAspect="1" noChangeArrowheads="1" noTextEdit="1"/>
          </p:cNvSpPr>
          <p:nvPr>
            <p:ph type="sldImg" idx="2"/>
          </p:nvPr>
        </p:nvSpPr>
        <p:spPr bwMode="auto">
          <a:xfrm>
            <a:off x="1268413" y="727075"/>
            <a:ext cx="4781550" cy="35861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5">
            <a:extLst>
              <a:ext uri="{FF2B5EF4-FFF2-40B4-BE49-F238E27FC236}">
                <a16:creationId xmlns:a16="http://schemas.microsoft.com/office/drawing/2014/main" id="{934257D7-1FE1-F8C4-1499-6AF2D13CBBB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1600" b="1">
                <a:solidFill>
                  <a:schemeClr val="tx1"/>
                </a:solidFill>
                <a:latin typeface="Arial" panose="020B0604020202020204" pitchFamily="34" charset="0"/>
                <a:ea typeface="ＭＳ Ｐゴシック" panose="020B0600070205080204" pitchFamily="34" charset="-128"/>
              </a:defRPr>
            </a:lvl1pPr>
            <a:lvl2pPr marL="742950" indent="-285750" defTabSz="965200">
              <a:defRPr sz="1600" b="1">
                <a:solidFill>
                  <a:schemeClr val="tx1"/>
                </a:solidFill>
                <a:latin typeface="Arial" panose="020B0604020202020204" pitchFamily="34" charset="0"/>
                <a:ea typeface="ＭＳ Ｐゴシック" panose="020B0600070205080204" pitchFamily="34" charset="-128"/>
              </a:defRPr>
            </a:lvl2pPr>
            <a:lvl3pPr marL="1143000" indent="-228600" defTabSz="965200">
              <a:defRPr sz="1600" b="1">
                <a:solidFill>
                  <a:schemeClr val="tx1"/>
                </a:solidFill>
                <a:latin typeface="Arial" panose="020B0604020202020204" pitchFamily="34" charset="0"/>
                <a:ea typeface="ＭＳ Ｐゴシック" panose="020B0600070205080204" pitchFamily="34" charset="-128"/>
              </a:defRPr>
            </a:lvl3pPr>
            <a:lvl4pPr marL="1600200" indent="-228600" defTabSz="965200">
              <a:defRPr sz="1600" b="1">
                <a:solidFill>
                  <a:schemeClr val="tx1"/>
                </a:solidFill>
                <a:latin typeface="Arial" panose="020B0604020202020204" pitchFamily="34" charset="0"/>
                <a:ea typeface="ＭＳ Ｐゴシック" panose="020B0600070205080204" pitchFamily="34" charset="-128"/>
              </a:defRPr>
            </a:lvl4pPr>
            <a:lvl5pPr marL="2057400" indent="-228600" defTabSz="965200">
              <a:defRPr sz="1600" b="1">
                <a:solidFill>
                  <a:schemeClr val="tx1"/>
                </a:solidFill>
                <a:latin typeface="Arial" panose="020B0604020202020204" pitchFamily="34" charset="0"/>
                <a:ea typeface="ＭＳ Ｐゴシック" panose="020B0600070205080204" pitchFamily="34" charset="-128"/>
              </a:defRPr>
            </a:lvl5pPr>
            <a:lvl6pPr marL="25146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6pPr>
            <a:lvl7pPr marL="29718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7pPr>
            <a:lvl8pPr marL="34290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8pPr>
            <a:lvl9pPr marL="38862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9pPr>
          </a:lstStyle>
          <a:p>
            <a:fld id="{A8800676-76F2-F347-A968-FA7C712BD5B8}" type="slidenum">
              <a:rPr lang="en-US" altLang="en-US" sz="1100" b="0" smtClean="0">
                <a:latin typeface="Times New Roman" panose="02020603050405020304" pitchFamily="18" charset="0"/>
              </a:rPr>
              <a:pPr/>
              <a:t>1</a:t>
            </a:fld>
            <a:endParaRPr lang="en-US" altLang="en-US" sz="1100" b="0">
              <a:latin typeface="Times New Roman" panose="02020603050405020304" pitchFamily="18" charset="0"/>
            </a:endParaRPr>
          </a:p>
        </p:txBody>
      </p:sp>
      <p:sp>
        <p:nvSpPr>
          <p:cNvPr id="16386" name="Rectangle 2">
            <a:extLst>
              <a:ext uri="{FF2B5EF4-FFF2-40B4-BE49-F238E27FC236}">
                <a16:creationId xmlns:a16="http://schemas.microsoft.com/office/drawing/2014/main" id="{DDEC4314-3F38-0218-2E5F-C1FB763957A4}"/>
              </a:ext>
            </a:extLst>
          </p:cNvPr>
          <p:cNvSpPr>
            <a:spLocks noGrp="1" noRot="1" noChangeAspect="1" noChangeArrowheads="1" noTextEdit="1"/>
          </p:cNvSpPr>
          <p:nvPr>
            <p:ph type="sldImg"/>
          </p:nvPr>
        </p:nvSpPr>
        <p:spPr>
          <a:ln/>
        </p:spPr>
      </p:sp>
      <p:sp>
        <p:nvSpPr>
          <p:cNvPr id="16387" name="Rectangle 3">
            <a:extLst>
              <a:ext uri="{FF2B5EF4-FFF2-40B4-BE49-F238E27FC236}">
                <a16:creationId xmlns:a16="http://schemas.microsoft.com/office/drawing/2014/main" id="{F51790DA-4A41-2B1D-45E0-A564A7BEA37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a:extLst>
              <a:ext uri="{FF2B5EF4-FFF2-40B4-BE49-F238E27FC236}">
                <a16:creationId xmlns:a16="http://schemas.microsoft.com/office/drawing/2014/main" id="{24E4A8DF-7F77-D64C-58BC-1FACF2D30B7F}"/>
              </a:ext>
            </a:extLst>
          </p:cNvPr>
          <p:cNvSpPr>
            <a:spLocks noGrp="1" noRot="1" noChangeAspect="1" noChangeArrowheads="1" noTextEdit="1"/>
          </p:cNvSpPr>
          <p:nvPr>
            <p:ph type="sldImg"/>
          </p:nvPr>
        </p:nvSpPr>
        <p:spPr>
          <a:ln/>
        </p:spPr>
      </p:sp>
      <p:sp>
        <p:nvSpPr>
          <p:cNvPr id="47106" name="Notes Placeholder 2">
            <a:extLst>
              <a:ext uri="{FF2B5EF4-FFF2-40B4-BE49-F238E27FC236}">
                <a16:creationId xmlns:a16="http://schemas.microsoft.com/office/drawing/2014/main" id="{4D55D9CB-B997-8B2D-A795-F091AD864EB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
        <p:nvSpPr>
          <p:cNvPr id="47107" name="Slide Number Placeholder 3">
            <a:extLst>
              <a:ext uri="{FF2B5EF4-FFF2-40B4-BE49-F238E27FC236}">
                <a16:creationId xmlns:a16="http://schemas.microsoft.com/office/drawing/2014/main" id="{46FC19F7-B502-5DA5-53DF-F6B38B91EBC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1600" b="1">
                <a:solidFill>
                  <a:schemeClr val="tx1"/>
                </a:solidFill>
                <a:latin typeface="Arial" panose="020B0604020202020204" pitchFamily="34" charset="0"/>
                <a:ea typeface="ＭＳ Ｐゴシック" panose="020B0600070205080204" pitchFamily="34" charset="-128"/>
              </a:defRPr>
            </a:lvl1pPr>
            <a:lvl2pPr marL="742950" indent="-285750" defTabSz="965200">
              <a:defRPr sz="1600" b="1">
                <a:solidFill>
                  <a:schemeClr val="tx1"/>
                </a:solidFill>
                <a:latin typeface="Arial" panose="020B0604020202020204" pitchFamily="34" charset="0"/>
                <a:ea typeface="ＭＳ Ｐゴシック" panose="020B0600070205080204" pitchFamily="34" charset="-128"/>
              </a:defRPr>
            </a:lvl2pPr>
            <a:lvl3pPr marL="1143000" indent="-228600" defTabSz="965200">
              <a:defRPr sz="1600" b="1">
                <a:solidFill>
                  <a:schemeClr val="tx1"/>
                </a:solidFill>
                <a:latin typeface="Arial" panose="020B0604020202020204" pitchFamily="34" charset="0"/>
                <a:ea typeface="ＭＳ Ｐゴシック" panose="020B0600070205080204" pitchFamily="34" charset="-128"/>
              </a:defRPr>
            </a:lvl3pPr>
            <a:lvl4pPr marL="1600200" indent="-228600" defTabSz="965200">
              <a:defRPr sz="1600" b="1">
                <a:solidFill>
                  <a:schemeClr val="tx1"/>
                </a:solidFill>
                <a:latin typeface="Arial" panose="020B0604020202020204" pitchFamily="34" charset="0"/>
                <a:ea typeface="ＭＳ Ｐゴシック" panose="020B0600070205080204" pitchFamily="34" charset="-128"/>
              </a:defRPr>
            </a:lvl4pPr>
            <a:lvl5pPr marL="2057400" indent="-228600" defTabSz="965200">
              <a:defRPr sz="1600" b="1">
                <a:solidFill>
                  <a:schemeClr val="tx1"/>
                </a:solidFill>
                <a:latin typeface="Arial" panose="020B0604020202020204" pitchFamily="34" charset="0"/>
                <a:ea typeface="ＭＳ Ｐゴシック" panose="020B0600070205080204" pitchFamily="34" charset="-128"/>
              </a:defRPr>
            </a:lvl5pPr>
            <a:lvl6pPr marL="25146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6pPr>
            <a:lvl7pPr marL="29718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7pPr>
            <a:lvl8pPr marL="34290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8pPr>
            <a:lvl9pPr marL="38862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9pPr>
          </a:lstStyle>
          <a:p>
            <a:fld id="{387ACE38-0815-2548-9F97-6AA4F5D864A8}" type="slidenum">
              <a:rPr lang="en-US" altLang="en-US" sz="1100" b="0" smtClean="0">
                <a:latin typeface="Times New Roman" panose="02020603050405020304" pitchFamily="18" charset="0"/>
              </a:rPr>
              <a:pPr/>
              <a:t>18</a:t>
            </a:fld>
            <a:endParaRPr lang="en-US" altLang="en-US" sz="1100" b="0">
              <a:latin typeface="Times New Roman" panose="02020603050405020304"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a:extLst>
              <a:ext uri="{FF2B5EF4-FFF2-40B4-BE49-F238E27FC236}">
                <a16:creationId xmlns:a16="http://schemas.microsoft.com/office/drawing/2014/main" id="{558C5012-47E1-6BA3-5546-33CBE0D78E56}"/>
              </a:ext>
            </a:extLst>
          </p:cNvPr>
          <p:cNvSpPr>
            <a:spLocks noGrp="1" noRot="1" noChangeAspect="1" noChangeArrowheads="1" noTextEdit="1"/>
          </p:cNvSpPr>
          <p:nvPr>
            <p:ph type="sldImg"/>
          </p:nvPr>
        </p:nvSpPr>
        <p:spPr>
          <a:ln/>
        </p:spPr>
      </p:sp>
      <p:sp>
        <p:nvSpPr>
          <p:cNvPr id="33794" name="Notes Placeholder 2">
            <a:extLst>
              <a:ext uri="{FF2B5EF4-FFF2-40B4-BE49-F238E27FC236}">
                <a16:creationId xmlns:a16="http://schemas.microsoft.com/office/drawing/2014/main" id="{1389268E-D2B1-3C39-4628-B221DE5DF98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
        <p:nvSpPr>
          <p:cNvPr id="33795" name="Slide Number Placeholder 3">
            <a:extLst>
              <a:ext uri="{FF2B5EF4-FFF2-40B4-BE49-F238E27FC236}">
                <a16:creationId xmlns:a16="http://schemas.microsoft.com/office/drawing/2014/main" id="{AA1EACEC-BBE7-3F2D-E12F-86BB3CCB77D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1600" b="1">
                <a:solidFill>
                  <a:schemeClr val="tx1"/>
                </a:solidFill>
                <a:latin typeface="Arial" panose="020B0604020202020204" pitchFamily="34" charset="0"/>
                <a:ea typeface="ＭＳ Ｐゴシック" panose="020B0600070205080204" pitchFamily="34" charset="-128"/>
              </a:defRPr>
            </a:lvl1pPr>
            <a:lvl2pPr marL="742950" indent="-285750" defTabSz="965200">
              <a:defRPr sz="1600" b="1">
                <a:solidFill>
                  <a:schemeClr val="tx1"/>
                </a:solidFill>
                <a:latin typeface="Arial" panose="020B0604020202020204" pitchFamily="34" charset="0"/>
                <a:ea typeface="ＭＳ Ｐゴシック" panose="020B0600070205080204" pitchFamily="34" charset="-128"/>
              </a:defRPr>
            </a:lvl2pPr>
            <a:lvl3pPr marL="1143000" indent="-228600" defTabSz="965200">
              <a:defRPr sz="1600" b="1">
                <a:solidFill>
                  <a:schemeClr val="tx1"/>
                </a:solidFill>
                <a:latin typeface="Arial" panose="020B0604020202020204" pitchFamily="34" charset="0"/>
                <a:ea typeface="ＭＳ Ｐゴシック" panose="020B0600070205080204" pitchFamily="34" charset="-128"/>
              </a:defRPr>
            </a:lvl3pPr>
            <a:lvl4pPr marL="1600200" indent="-228600" defTabSz="965200">
              <a:defRPr sz="1600" b="1">
                <a:solidFill>
                  <a:schemeClr val="tx1"/>
                </a:solidFill>
                <a:latin typeface="Arial" panose="020B0604020202020204" pitchFamily="34" charset="0"/>
                <a:ea typeface="ＭＳ Ｐゴシック" panose="020B0600070205080204" pitchFamily="34" charset="-128"/>
              </a:defRPr>
            </a:lvl4pPr>
            <a:lvl5pPr marL="2057400" indent="-228600" defTabSz="965200">
              <a:defRPr sz="1600" b="1">
                <a:solidFill>
                  <a:schemeClr val="tx1"/>
                </a:solidFill>
                <a:latin typeface="Arial" panose="020B0604020202020204" pitchFamily="34" charset="0"/>
                <a:ea typeface="ＭＳ Ｐゴシック" panose="020B0600070205080204" pitchFamily="34" charset="-128"/>
              </a:defRPr>
            </a:lvl5pPr>
            <a:lvl6pPr marL="25146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6pPr>
            <a:lvl7pPr marL="29718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7pPr>
            <a:lvl8pPr marL="34290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8pPr>
            <a:lvl9pPr marL="38862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9pPr>
          </a:lstStyle>
          <a:p>
            <a:fld id="{8A153943-9FCA-EA40-B32A-ED368AD5DEB2}" type="slidenum">
              <a:rPr lang="en-US" altLang="en-US" sz="1100" b="0" smtClean="0">
                <a:latin typeface="Times New Roman" panose="02020603050405020304" pitchFamily="18" charset="0"/>
              </a:rPr>
              <a:pPr/>
              <a:t>19</a:t>
            </a:fld>
            <a:endParaRPr lang="en-US" altLang="en-US" sz="1100" b="0">
              <a:latin typeface="Times New Roman" panose="02020603050405020304"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a:extLst>
              <a:ext uri="{FF2B5EF4-FFF2-40B4-BE49-F238E27FC236}">
                <a16:creationId xmlns:a16="http://schemas.microsoft.com/office/drawing/2014/main" id="{C1919C46-99F1-FD42-3C2A-13AA109E83E2}"/>
              </a:ext>
            </a:extLst>
          </p:cNvPr>
          <p:cNvSpPr>
            <a:spLocks noGrp="1" noRot="1" noChangeAspect="1" noChangeArrowheads="1" noTextEdit="1"/>
          </p:cNvSpPr>
          <p:nvPr>
            <p:ph type="sldImg"/>
          </p:nvPr>
        </p:nvSpPr>
        <p:spPr>
          <a:ln/>
        </p:spPr>
      </p:sp>
      <p:sp>
        <p:nvSpPr>
          <p:cNvPr id="36866" name="Notes Placeholder 2">
            <a:extLst>
              <a:ext uri="{FF2B5EF4-FFF2-40B4-BE49-F238E27FC236}">
                <a16:creationId xmlns:a16="http://schemas.microsoft.com/office/drawing/2014/main" id="{A3F36D63-B200-4345-EDC3-7CCC77D5D5A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ea typeface="ＭＳ Ｐゴシック" panose="020B0600070205080204" pitchFamily="34" charset="-128"/>
              </a:rPr>
              <a:t>Next we look at how the OS implements the process execution model.  This includes (1) what data structures it uses and how it uses them; (2) how does it pause and unpause processes so that it can multiplex the use of the CPU; and (3) scheduling (which is a topic for later): how do we pick a process to run among the available processes.</a:t>
            </a:r>
          </a:p>
        </p:txBody>
      </p:sp>
      <p:sp>
        <p:nvSpPr>
          <p:cNvPr id="36867" name="Slide Number Placeholder 3">
            <a:extLst>
              <a:ext uri="{FF2B5EF4-FFF2-40B4-BE49-F238E27FC236}">
                <a16:creationId xmlns:a16="http://schemas.microsoft.com/office/drawing/2014/main" id="{4653F5A6-AE2F-9AC2-CE23-A3BA6A4B970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1600" b="1">
                <a:solidFill>
                  <a:schemeClr val="tx1"/>
                </a:solidFill>
                <a:latin typeface="Arial" panose="020B0604020202020204" pitchFamily="34" charset="0"/>
                <a:ea typeface="ＭＳ Ｐゴシック" panose="020B0600070205080204" pitchFamily="34" charset="-128"/>
              </a:defRPr>
            </a:lvl1pPr>
            <a:lvl2pPr marL="742950" indent="-285750" defTabSz="965200">
              <a:defRPr sz="1600" b="1">
                <a:solidFill>
                  <a:schemeClr val="tx1"/>
                </a:solidFill>
                <a:latin typeface="Arial" panose="020B0604020202020204" pitchFamily="34" charset="0"/>
                <a:ea typeface="ＭＳ Ｐゴシック" panose="020B0600070205080204" pitchFamily="34" charset="-128"/>
              </a:defRPr>
            </a:lvl2pPr>
            <a:lvl3pPr marL="1143000" indent="-228600" defTabSz="965200">
              <a:defRPr sz="1600" b="1">
                <a:solidFill>
                  <a:schemeClr val="tx1"/>
                </a:solidFill>
                <a:latin typeface="Arial" panose="020B0604020202020204" pitchFamily="34" charset="0"/>
                <a:ea typeface="ＭＳ Ｐゴシック" panose="020B0600070205080204" pitchFamily="34" charset="-128"/>
              </a:defRPr>
            </a:lvl3pPr>
            <a:lvl4pPr marL="1600200" indent="-228600" defTabSz="965200">
              <a:defRPr sz="1600" b="1">
                <a:solidFill>
                  <a:schemeClr val="tx1"/>
                </a:solidFill>
                <a:latin typeface="Arial" panose="020B0604020202020204" pitchFamily="34" charset="0"/>
                <a:ea typeface="ＭＳ Ｐゴシック" panose="020B0600070205080204" pitchFamily="34" charset="-128"/>
              </a:defRPr>
            </a:lvl4pPr>
            <a:lvl5pPr marL="2057400" indent="-228600" defTabSz="965200">
              <a:defRPr sz="1600" b="1">
                <a:solidFill>
                  <a:schemeClr val="tx1"/>
                </a:solidFill>
                <a:latin typeface="Arial" panose="020B0604020202020204" pitchFamily="34" charset="0"/>
                <a:ea typeface="ＭＳ Ｐゴシック" panose="020B0600070205080204" pitchFamily="34" charset="-128"/>
              </a:defRPr>
            </a:lvl5pPr>
            <a:lvl6pPr marL="25146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6pPr>
            <a:lvl7pPr marL="29718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7pPr>
            <a:lvl8pPr marL="34290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8pPr>
            <a:lvl9pPr marL="38862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9pPr>
          </a:lstStyle>
          <a:p>
            <a:fld id="{3CB39302-CA0A-BB49-8C7D-72B0455F7818}" type="slidenum">
              <a:rPr lang="en-US" altLang="en-US" sz="1100" b="0" smtClean="0">
                <a:latin typeface="Times New Roman" panose="02020603050405020304" pitchFamily="18" charset="0"/>
              </a:rPr>
              <a:pPr/>
              <a:t>21</a:t>
            </a:fld>
            <a:endParaRPr lang="en-US" altLang="en-US" sz="1100" b="0">
              <a:latin typeface="Times New Roman" panose="02020603050405020304"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a:extLst>
              <a:ext uri="{FF2B5EF4-FFF2-40B4-BE49-F238E27FC236}">
                <a16:creationId xmlns:a16="http://schemas.microsoft.com/office/drawing/2014/main" id="{110B984E-1B2A-F2A9-5641-FE5A4E72798A}"/>
              </a:ext>
            </a:extLst>
          </p:cNvPr>
          <p:cNvSpPr>
            <a:spLocks noGrp="1" noRot="1" noChangeAspect="1" noChangeArrowheads="1" noTextEdit="1"/>
          </p:cNvSpPr>
          <p:nvPr>
            <p:ph type="sldImg"/>
          </p:nvPr>
        </p:nvSpPr>
        <p:spPr>
          <a:ln/>
        </p:spPr>
      </p:sp>
      <p:sp>
        <p:nvSpPr>
          <p:cNvPr id="40962" name="Notes Placeholder 2">
            <a:extLst>
              <a:ext uri="{FF2B5EF4-FFF2-40B4-BE49-F238E27FC236}">
                <a16:creationId xmlns:a16="http://schemas.microsoft.com/office/drawing/2014/main" id="{74639EEF-366B-3D26-7026-BD86A4AB5B1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ea typeface="ＭＳ Ｐゴシック" panose="020B0600070205080204" pitchFamily="34" charset="-128"/>
              </a:rPr>
              <a:t>Shown for dramatic effect and to show that this really exists in operating systems </a:t>
            </a:r>
            <a:r>
              <a:rPr lang="mr-IN" altLang="en-US">
                <a:latin typeface="Arial" panose="020B0604020202020204" pitchFamily="34" charset="0"/>
                <a:ea typeface="ＭＳ Ｐゴシック" panose="020B0600070205080204" pitchFamily="34" charset="-128"/>
              </a:rPr>
              <a:t>–</a:t>
            </a:r>
            <a:r>
              <a:rPr lang="en-US" altLang="en-US">
                <a:latin typeface="Arial" panose="020B0604020202020204" pitchFamily="34" charset="0"/>
                <a:ea typeface="ＭＳ Ｐゴシック" panose="020B0600070205080204" pitchFamily="34" charset="-128"/>
              </a:rPr>
              <a:t> you don</a:t>
            </a:r>
            <a:r>
              <a:rPr lang="mr-IN" altLang="en-US">
                <a:latin typeface="Arial" panose="020B0604020202020204" pitchFamily="34" charset="0"/>
                <a:ea typeface="ＭＳ Ｐゴシック" panose="020B0600070205080204" pitchFamily="34" charset="-128"/>
              </a:rPr>
              <a:t>’</a:t>
            </a:r>
            <a:r>
              <a:rPr lang="en-US" altLang="ja-JP">
                <a:latin typeface="Arial" panose="020B0604020202020204" pitchFamily="34" charset="0"/>
                <a:ea typeface="ＭＳ Ｐゴシック" panose="020B0600070205080204" pitchFamily="34" charset="-128"/>
              </a:rPr>
              <a:t>t need to know anything about the Solaris PCB</a:t>
            </a:r>
            <a:endParaRPr lang="en-US" altLang="en-US">
              <a:latin typeface="Arial" panose="020B0604020202020204" pitchFamily="34" charset="0"/>
              <a:ea typeface="ＭＳ Ｐゴシック" panose="020B0600070205080204" pitchFamily="34" charset="-128"/>
            </a:endParaRPr>
          </a:p>
        </p:txBody>
      </p:sp>
      <p:sp>
        <p:nvSpPr>
          <p:cNvPr id="40963" name="Slide Number Placeholder 3">
            <a:extLst>
              <a:ext uri="{FF2B5EF4-FFF2-40B4-BE49-F238E27FC236}">
                <a16:creationId xmlns:a16="http://schemas.microsoft.com/office/drawing/2014/main" id="{F923CD42-FAB5-AFFB-72E4-90C9DD277A5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1600" b="1">
                <a:solidFill>
                  <a:schemeClr val="tx1"/>
                </a:solidFill>
                <a:latin typeface="Arial" panose="020B0604020202020204" pitchFamily="34" charset="0"/>
                <a:ea typeface="ＭＳ Ｐゴシック" panose="020B0600070205080204" pitchFamily="34" charset="-128"/>
              </a:defRPr>
            </a:lvl1pPr>
            <a:lvl2pPr marL="742950" indent="-285750" defTabSz="965200">
              <a:defRPr sz="1600" b="1">
                <a:solidFill>
                  <a:schemeClr val="tx1"/>
                </a:solidFill>
                <a:latin typeface="Arial" panose="020B0604020202020204" pitchFamily="34" charset="0"/>
                <a:ea typeface="ＭＳ Ｐゴシック" panose="020B0600070205080204" pitchFamily="34" charset="-128"/>
              </a:defRPr>
            </a:lvl2pPr>
            <a:lvl3pPr marL="1143000" indent="-228600" defTabSz="965200">
              <a:defRPr sz="1600" b="1">
                <a:solidFill>
                  <a:schemeClr val="tx1"/>
                </a:solidFill>
                <a:latin typeface="Arial" panose="020B0604020202020204" pitchFamily="34" charset="0"/>
                <a:ea typeface="ＭＳ Ｐゴシック" panose="020B0600070205080204" pitchFamily="34" charset="-128"/>
              </a:defRPr>
            </a:lvl3pPr>
            <a:lvl4pPr marL="1600200" indent="-228600" defTabSz="965200">
              <a:defRPr sz="1600" b="1">
                <a:solidFill>
                  <a:schemeClr val="tx1"/>
                </a:solidFill>
                <a:latin typeface="Arial" panose="020B0604020202020204" pitchFamily="34" charset="0"/>
                <a:ea typeface="ＭＳ Ｐゴシック" panose="020B0600070205080204" pitchFamily="34" charset="-128"/>
              </a:defRPr>
            </a:lvl4pPr>
            <a:lvl5pPr marL="2057400" indent="-228600" defTabSz="965200">
              <a:defRPr sz="1600" b="1">
                <a:solidFill>
                  <a:schemeClr val="tx1"/>
                </a:solidFill>
                <a:latin typeface="Arial" panose="020B0604020202020204" pitchFamily="34" charset="0"/>
                <a:ea typeface="ＭＳ Ｐゴシック" panose="020B0600070205080204" pitchFamily="34" charset="-128"/>
              </a:defRPr>
            </a:lvl5pPr>
            <a:lvl6pPr marL="25146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6pPr>
            <a:lvl7pPr marL="29718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7pPr>
            <a:lvl8pPr marL="34290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8pPr>
            <a:lvl9pPr marL="38862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9pPr>
          </a:lstStyle>
          <a:p>
            <a:fld id="{EC219805-A6AF-6C4A-97CB-46E5F5B47F20}" type="slidenum">
              <a:rPr lang="en-US" altLang="en-US" sz="1100" b="0" smtClean="0">
                <a:latin typeface="Times New Roman" panose="02020603050405020304" pitchFamily="18" charset="0"/>
              </a:rPr>
              <a:pPr/>
              <a:t>24</a:t>
            </a:fld>
            <a:endParaRPr lang="en-US" altLang="en-US" sz="1100" b="0">
              <a:latin typeface="Times New Roman" panose="02020603050405020304"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a:extLst>
              <a:ext uri="{FF2B5EF4-FFF2-40B4-BE49-F238E27FC236}">
                <a16:creationId xmlns:a16="http://schemas.microsoft.com/office/drawing/2014/main" id="{91C12273-1352-6C6F-8135-D4C3E5DDC0E7}"/>
              </a:ext>
            </a:extLst>
          </p:cNvPr>
          <p:cNvSpPr>
            <a:spLocks noGrp="1" noRot="1" noChangeAspect="1" noChangeArrowheads="1" noTextEdit="1"/>
          </p:cNvSpPr>
          <p:nvPr>
            <p:ph type="sldImg"/>
          </p:nvPr>
        </p:nvSpPr>
        <p:spPr>
          <a:ln/>
        </p:spPr>
      </p:sp>
      <p:sp>
        <p:nvSpPr>
          <p:cNvPr id="44034" name="Notes Placeholder 2">
            <a:extLst>
              <a:ext uri="{FF2B5EF4-FFF2-40B4-BE49-F238E27FC236}">
                <a16:creationId xmlns:a16="http://schemas.microsoft.com/office/drawing/2014/main" id="{253EED80-1BA7-CCC1-393B-B72A0D5ED70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
        <p:nvSpPr>
          <p:cNvPr id="44035" name="Slide Number Placeholder 3">
            <a:extLst>
              <a:ext uri="{FF2B5EF4-FFF2-40B4-BE49-F238E27FC236}">
                <a16:creationId xmlns:a16="http://schemas.microsoft.com/office/drawing/2014/main" id="{380DD9EF-12F0-634F-5E60-2392BE6077E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1600" b="1">
                <a:solidFill>
                  <a:schemeClr val="tx1"/>
                </a:solidFill>
                <a:latin typeface="Arial" panose="020B0604020202020204" pitchFamily="34" charset="0"/>
                <a:ea typeface="ＭＳ Ｐゴシック" panose="020B0600070205080204" pitchFamily="34" charset="-128"/>
              </a:defRPr>
            </a:lvl1pPr>
            <a:lvl2pPr marL="742950" indent="-285750" defTabSz="965200">
              <a:defRPr sz="1600" b="1">
                <a:solidFill>
                  <a:schemeClr val="tx1"/>
                </a:solidFill>
                <a:latin typeface="Arial" panose="020B0604020202020204" pitchFamily="34" charset="0"/>
                <a:ea typeface="ＭＳ Ｐゴシック" panose="020B0600070205080204" pitchFamily="34" charset="-128"/>
              </a:defRPr>
            </a:lvl2pPr>
            <a:lvl3pPr marL="1143000" indent="-228600" defTabSz="965200">
              <a:defRPr sz="1600" b="1">
                <a:solidFill>
                  <a:schemeClr val="tx1"/>
                </a:solidFill>
                <a:latin typeface="Arial" panose="020B0604020202020204" pitchFamily="34" charset="0"/>
                <a:ea typeface="ＭＳ Ｐゴシック" panose="020B0600070205080204" pitchFamily="34" charset="-128"/>
              </a:defRPr>
            </a:lvl3pPr>
            <a:lvl4pPr marL="1600200" indent="-228600" defTabSz="965200">
              <a:defRPr sz="1600" b="1">
                <a:solidFill>
                  <a:schemeClr val="tx1"/>
                </a:solidFill>
                <a:latin typeface="Arial" panose="020B0604020202020204" pitchFamily="34" charset="0"/>
                <a:ea typeface="ＭＳ Ｐゴシック" panose="020B0600070205080204" pitchFamily="34" charset="-128"/>
              </a:defRPr>
            </a:lvl4pPr>
            <a:lvl5pPr marL="2057400" indent="-228600" defTabSz="965200">
              <a:defRPr sz="1600" b="1">
                <a:solidFill>
                  <a:schemeClr val="tx1"/>
                </a:solidFill>
                <a:latin typeface="Arial" panose="020B0604020202020204" pitchFamily="34" charset="0"/>
                <a:ea typeface="ＭＳ Ｐゴシック" panose="020B0600070205080204" pitchFamily="34" charset="-128"/>
              </a:defRPr>
            </a:lvl5pPr>
            <a:lvl6pPr marL="25146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6pPr>
            <a:lvl7pPr marL="29718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7pPr>
            <a:lvl8pPr marL="34290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8pPr>
            <a:lvl9pPr marL="38862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9pPr>
          </a:lstStyle>
          <a:p>
            <a:fld id="{97179673-F561-8047-A1B5-7165BF89C464}" type="slidenum">
              <a:rPr lang="en-US" altLang="en-US" sz="1100" b="0" smtClean="0">
                <a:latin typeface="Times New Roman" panose="02020603050405020304" pitchFamily="18" charset="0"/>
              </a:rPr>
              <a:pPr/>
              <a:t>26</a:t>
            </a:fld>
            <a:endParaRPr lang="en-US" altLang="en-US" sz="1100" b="0">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p:cNvSpPr>
          <p:nvPr>
            <p:ph type="sldImg"/>
          </p:nvPr>
        </p:nvSpPr>
        <p:spPr>
          <a:ln/>
        </p:spPr>
      </p:sp>
      <p:sp>
        <p:nvSpPr>
          <p:cNvPr id="50178"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
        <p:nvSpPr>
          <p:cNvPr id="50179"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5200">
              <a:defRPr sz="1600" b="1">
                <a:solidFill>
                  <a:schemeClr val="tx1"/>
                </a:solidFill>
                <a:latin typeface="Arial" charset="0"/>
                <a:ea typeface="ＭＳ Ｐゴシック" charset="0"/>
                <a:cs typeface="ＭＳ Ｐゴシック" charset="0"/>
              </a:defRPr>
            </a:lvl1pPr>
            <a:lvl2pPr marL="742950" indent="-285750" defTabSz="965200">
              <a:defRPr sz="1600" b="1">
                <a:solidFill>
                  <a:schemeClr val="tx1"/>
                </a:solidFill>
                <a:latin typeface="Arial" charset="0"/>
                <a:ea typeface="ＭＳ Ｐゴシック" charset="0"/>
              </a:defRPr>
            </a:lvl2pPr>
            <a:lvl3pPr marL="1143000" indent="-228600" defTabSz="965200">
              <a:defRPr sz="1600" b="1">
                <a:solidFill>
                  <a:schemeClr val="tx1"/>
                </a:solidFill>
                <a:latin typeface="Arial" charset="0"/>
                <a:ea typeface="ＭＳ Ｐゴシック" charset="0"/>
              </a:defRPr>
            </a:lvl3pPr>
            <a:lvl4pPr marL="1600200" indent="-228600" defTabSz="965200">
              <a:defRPr sz="1600" b="1">
                <a:solidFill>
                  <a:schemeClr val="tx1"/>
                </a:solidFill>
                <a:latin typeface="Arial" charset="0"/>
                <a:ea typeface="ＭＳ Ｐゴシック" charset="0"/>
              </a:defRPr>
            </a:lvl4pPr>
            <a:lvl5pPr marL="2057400" indent="-228600" defTabSz="965200">
              <a:defRPr sz="1600" b="1">
                <a:solidFill>
                  <a:schemeClr val="tx1"/>
                </a:solidFill>
                <a:latin typeface="Arial" charset="0"/>
                <a:ea typeface="ＭＳ Ｐゴシック" charset="0"/>
              </a:defRPr>
            </a:lvl5pPr>
            <a:lvl6pPr marL="2514600" indent="-228600" defTabSz="9652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defTabSz="9652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defTabSz="9652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defTabSz="965200" eaLnBrk="0" fontAlgn="base" hangingPunct="0">
              <a:spcBef>
                <a:spcPct val="0"/>
              </a:spcBef>
              <a:spcAft>
                <a:spcPct val="0"/>
              </a:spcAft>
              <a:defRPr sz="1600" b="1">
                <a:solidFill>
                  <a:schemeClr val="tx1"/>
                </a:solidFill>
                <a:latin typeface="Arial" charset="0"/>
                <a:ea typeface="ＭＳ Ｐゴシック" charset="0"/>
              </a:defRPr>
            </a:lvl9pPr>
          </a:lstStyle>
          <a:p>
            <a:fld id="{4D388D61-5FC9-4B4D-BE5E-B1CC79FCB6A5}" type="slidenum">
              <a:rPr lang="en-US" sz="1000" b="0">
                <a:latin typeface="Times New Roman" charset="0"/>
              </a:rPr>
              <a:pPr/>
              <a:t>3</a:t>
            </a:fld>
            <a:endParaRPr lang="en-US" sz="1000" b="0">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p:cNvSpPr>
          <p:nvPr>
            <p:ph type="sldImg"/>
          </p:nvPr>
        </p:nvSpPr>
        <p:spPr>
          <a:ln/>
        </p:spPr>
      </p:sp>
      <p:sp>
        <p:nvSpPr>
          <p:cNvPr id="52226"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
        <p:nvSpPr>
          <p:cNvPr id="52227"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5200">
              <a:defRPr sz="1600" b="1">
                <a:solidFill>
                  <a:schemeClr val="tx1"/>
                </a:solidFill>
                <a:latin typeface="Arial" charset="0"/>
                <a:ea typeface="ＭＳ Ｐゴシック" charset="0"/>
                <a:cs typeface="ＭＳ Ｐゴシック" charset="0"/>
              </a:defRPr>
            </a:lvl1pPr>
            <a:lvl2pPr marL="742950" indent="-285750" defTabSz="965200">
              <a:defRPr sz="1600" b="1">
                <a:solidFill>
                  <a:schemeClr val="tx1"/>
                </a:solidFill>
                <a:latin typeface="Arial" charset="0"/>
                <a:ea typeface="ＭＳ Ｐゴシック" charset="0"/>
              </a:defRPr>
            </a:lvl2pPr>
            <a:lvl3pPr marL="1143000" indent="-228600" defTabSz="965200">
              <a:defRPr sz="1600" b="1">
                <a:solidFill>
                  <a:schemeClr val="tx1"/>
                </a:solidFill>
                <a:latin typeface="Arial" charset="0"/>
                <a:ea typeface="ＭＳ Ｐゴシック" charset="0"/>
              </a:defRPr>
            </a:lvl3pPr>
            <a:lvl4pPr marL="1600200" indent="-228600" defTabSz="965200">
              <a:defRPr sz="1600" b="1">
                <a:solidFill>
                  <a:schemeClr val="tx1"/>
                </a:solidFill>
                <a:latin typeface="Arial" charset="0"/>
                <a:ea typeface="ＭＳ Ｐゴシック" charset="0"/>
              </a:defRPr>
            </a:lvl4pPr>
            <a:lvl5pPr marL="2057400" indent="-228600" defTabSz="965200">
              <a:defRPr sz="1600" b="1">
                <a:solidFill>
                  <a:schemeClr val="tx1"/>
                </a:solidFill>
                <a:latin typeface="Arial" charset="0"/>
                <a:ea typeface="ＭＳ Ｐゴシック" charset="0"/>
              </a:defRPr>
            </a:lvl5pPr>
            <a:lvl6pPr marL="2514600" indent="-228600" defTabSz="9652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defTabSz="9652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defTabSz="9652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defTabSz="965200" eaLnBrk="0" fontAlgn="base" hangingPunct="0">
              <a:spcBef>
                <a:spcPct val="0"/>
              </a:spcBef>
              <a:spcAft>
                <a:spcPct val="0"/>
              </a:spcAft>
              <a:defRPr sz="1600" b="1">
                <a:solidFill>
                  <a:schemeClr val="tx1"/>
                </a:solidFill>
                <a:latin typeface="Arial" charset="0"/>
                <a:ea typeface="ＭＳ Ｐゴシック" charset="0"/>
              </a:defRPr>
            </a:lvl9pPr>
          </a:lstStyle>
          <a:p>
            <a:fld id="{4A355C72-0A63-304B-AA0E-D86044F0682C}" type="slidenum">
              <a:rPr lang="en-US" sz="1000" b="0">
                <a:latin typeface="Times New Roman" charset="0"/>
              </a:rPr>
              <a:pPr/>
              <a:t>4</a:t>
            </a:fld>
            <a:endParaRPr lang="en-US" sz="1000" b="0">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p:cNvSpPr>
          <p:nvPr>
            <p:ph type="sldImg"/>
          </p:nvPr>
        </p:nvSpPr>
        <p:spPr>
          <a:ln/>
        </p:spPr>
      </p:sp>
      <p:sp>
        <p:nvSpPr>
          <p:cNvPr id="54274"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
        <p:nvSpPr>
          <p:cNvPr id="54275"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5200">
              <a:defRPr sz="1600" b="1">
                <a:solidFill>
                  <a:schemeClr val="tx1"/>
                </a:solidFill>
                <a:latin typeface="Arial" charset="0"/>
                <a:ea typeface="ＭＳ Ｐゴシック" charset="0"/>
                <a:cs typeface="ＭＳ Ｐゴシック" charset="0"/>
              </a:defRPr>
            </a:lvl1pPr>
            <a:lvl2pPr marL="742950" indent="-285750" defTabSz="965200">
              <a:defRPr sz="1600" b="1">
                <a:solidFill>
                  <a:schemeClr val="tx1"/>
                </a:solidFill>
                <a:latin typeface="Arial" charset="0"/>
                <a:ea typeface="ＭＳ Ｐゴシック" charset="0"/>
              </a:defRPr>
            </a:lvl2pPr>
            <a:lvl3pPr marL="1143000" indent="-228600" defTabSz="965200">
              <a:defRPr sz="1600" b="1">
                <a:solidFill>
                  <a:schemeClr val="tx1"/>
                </a:solidFill>
                <a:latin typeface="Arial" charset="0"/>
                <a:ea typeface="ＭＳ Ｐゴシック" charset="0"/>
              </a:defRPr>
            </a:lvl3pPr>
            <a:lvl4pPr marL="1600200" indent="-228600" defTabSz="965200">
              <a:defRPr sz="1600" b="1">
                <a:solidFill>
                  <a:schemeClr val="tx1"/>
                </a:solidFill>
                <a:latin typeface="Arial" charset="0"/>
                <a:ea typeface="ＭＳ Ｐゴシック" charset="0"/>
              </a:defRPr>
            </a:lvl4pPr>
            <a:lvl5pPr marL="2057400" indent="-228600" defTabSz="965200">
              <a:defRPr sz="1600" b="1">
                <a:solidFill>
                  <a:schemeClr val="tx1"/>
                </a:solidFill>
                <a:latin typeface="Arial" charset="0"/>
                <a:ea typeface="ＭＳ Ｐゴシック" charset="0"/>
              </a:defRPr>
            </a:lvl5pPr>
            <a:lvl6pPr marL="2514600" indent="-228600" defTabSz="9652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defTabSz="9652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defTabSz="9652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defTabSz="965200" eaLnBrk="0" fontAlgn="base" hangingPunct="0">
              <a:spcBef>
                <a:spcPct val="0"/>
              </a:spcBef>
              <a:spcAft>
                <a:spcPct val="0"/>
              </a:spcAft>
              <a:defRPr sz="1600" b="1">
                <a:solidFill>
                  <a:schemeClr val="tx1"/>
                </a:solidFill>
                <a:latin typeface="Arial" charset="0"/>
                <a:ea typeface="ＭＳ Ｐゴシック" charset="0"/>
              </a:defRPr>
            </a:lvl9pPr>
          </a:lstStyle>
          <a:p>
            <a:fld id="{003F53E2-8604-FD4D-A470-D4BD5B7D33B8}" type="slidenum">
              <a:rPr lang="en-US" sz="1000" b="0">
                <a:latin typeface="Times New Roman" charset="0"/>
              </a:rPr>
              <a:pPr/>
              <a:t>5</a:t>
            </a:fld>
            <a:endParaRPr lang="en-US" sz="1000" b="0">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noTextEdit="1"/>
          </p:cNvSpPr>
          <p:nvPr>
            <p:ph type="sldImg"/>
          </p:nvPr>
        </p:nvSpPr>
        <p:spPr>
          <a:ln/>
        </p:spPr>
      </p:sp>
      <p:sp>
        <p:nvSpPr>
          <p:cNvPr id="60418"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
        <p:nvSpPr>
          <p:cNvPr id="60419"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5200">
              <a:defRPr sz="1600" b="1">
                <a:solidFill>
                  <a:schemeClr val="tx1"/>
                </a:solidFill>
                <a:latin typeface="Arial" charset="0"/>
                <a:ea typeface="ＭＳ Ｐゴシック" charset="0"/>
                <a:cs typeface="ＭＳ Ｐゴシック" charset="0"/>
              </a:defRPr>
            </a:lvl1pPr>
            <a:lvl2pPr marL="742950" indent="-285750" defTabSz="965200">
              <a:defRPr sz="1600" b="1">
                <a:solidFill>
                  <a:schemeClr val="tx1"/>
                </a:solidFill>
                <a:latin typeface="Arial" charset="0"/>
                <a:ea typeface="ＭＳ Ｐゴシック" charset="0"/>
              </a:defRPr>
            </a:lvl2pPr>
            <a:lvl3pPr marL="1143000" indent="-228600" defTabSz="965200">
              <a:defRPr sz="1600" b="1">
                <a:solidFill>
                  <a:schemeClr val="tx1"/>
                </a:solidFill>
                <a:latin typeface="Arial" charset="0"/>
                <a:ea typeface="ＭＳ Ｐゴシック" charset="0"/>
              </a:defRPr>
            </a:lvl3pPr>
            <a:lvl4pPr marL="1600200" indent="-228600" defTabSz="965200">
              <a:defRPr sz="1600" b="1">
                <a:solidFill>
                  <a:schemeClr val="tx1"/>
                </a:solidFill>
                <a:latin typeface="Arial" charset="0"/>
                <a:ea typeface="ＭＳ Ｐゴシック" charset="0"/>
              </a:defRPr>
            </a:lvl4pPr>
            <a:lvl5pPr marL="2057400" indent="-228600" defTabSz="965200">
              <a:defRPr sz="1600" b="1">
                <a:solidFill>
                  <a:schemeClr val="tx1"/>
                </a:solidFill>
                <a:latin typeface="Arial" charset="0"/>
                <a:ea typeface="ＭＳ Ｐゴシック" charset="0"/>
              </a:defRPr>
            </a:lvl5pPr>
            <a:lvl6pPr marL="2514600" indent="-228600" defTabSz="9652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defTabSz="9652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defTabSz="9652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defTabSz="965200" eaLnBrk="0" fontAlgn="base" hangingPunct="0">
              <a:spcBef>
                <a:spcPct val="0"/>
              </a:spcBef>
              <a:spcAft>
                <a:spcPct val="0"/>
              </a:spcAft>
              <a:defRPr sz="1600" b="1">
                <a:solidFill>
                  <a:schemeClr val="tx1"/>
                </a:solidFill>
                <a:latin typeface="Arial" charset="0"/>
                <a:ea typeface="ＭＳ Ｐゴシック" charset="0"/>
              </a:defRPr>
            </a:lvl9pPr>
          </a:lstStyle>
          <a:p>
            <a:fld id="{A72AD8F9-BAD2-F341-88CC-C6FF8C46B00C}" type="slidenum">
              <a:rPr lang="en-US" sz="1000" b="0">
                <a:latin typeface="Times New Roman" charset="0"/>
              </a:rPr>
              <a:pPr/>
              <a:t>7</a:t>
            </a:fld>
            <a:endParaRPr lang="en-US" sz="1000" b="0">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p:cNvSpPr>
            <a:spLocks noGrp="1" noRot="1" noChangeAspect="1"/>
          </p:cNvSpPr>
          <p:nvPr>
            <p:ph type="sldImg"/>
          </p:nvPr>
        </p:nvSpPr>
        <p:spPr>
          <a:ln/>
        </p:spPr>
      </p:sp>
      <p:sp>
        <p:nvSpPr>
          <p:cNvPr id="65538"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ea typeface="ＭＳ Ｐゴシック" charset="0"/>
                <a:cs typeface="ＭＳ Ｐゴシック" charset="0"/>
              </a:rPr>
              <a:t>Prevents infinite loops</a:t>
            </a:r>
          </a:p>
          <a:p>
            <a:pPr lvl="1"/>
            <a:r>
              <a:rPr lang="en-US">
                <a:ea typeface="ＭＳ Ｐゴシック" charset="0"/>
              </a:rPr>
              <a:t>OS can always regain control from erroneous or malicious programs that try to hog CPU</a:t>
            </a:r>
          </a:p>
          <a:p>
            <a:endParaRPr lang="en-US">
              <a:ea typeface="ＭＳ Ｐゴシック" charset="0"/>
              <a:cs typeface="ＭＳ Ｐゴシック" charset="0"/>
            </a:endParaRPr>
          </a:p>
        </p:txBody>
      </p:sp>
      <p:sp>
        <p:nvSpPr>
          <p:cNvPr id="65539"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5200">
              <a:defRPr sz="1600" b="1">
                <a:solidFill>
                  <a:schemeClr val="tx1"/>
                </a:solidFill>
                <a:latin typeface="Arial" charset="0"/>
                <a:ea typeface="ＭＳ Ｐゴシック" charset="0"/>
                <a:cs typeface="ＭＳ Ｐゴシック" charset="0"/>
              </a:defRPr>
            </a:lvl1pPr>
            <a:lvl2pPr marL="742950" indent="-285750" defTabSz="965200">
              <a:defRPr sz="1600" b="1">
                <a:solidFill>
                  <a:schemeClr val="tx1"/>
                </a:solidFill>
                <a:latin typeface="Arial" charset="0"/>
                <a:ea typeface="ＭＳ Ｐゴシック" charset="0"/>
              </a:defRPr>
            </a:lvl2pPr>
            <a:lvl3pPr marL="1143000" indent="-228600" defTabSz="965200">
              <a:defRPr sz="1600" b="1">
                <a:solidFill>
                  <a:schemeClr val="tx1"/>
                </a:solidFill>
                <a:latin typeface="Arial" charset="0"/>
                <a:ea typeface="ＭＳ Ｐゴシック" charset="0"/>
              </a:defRPr>
            </a:lvl3pPr>
            <a:lvl4pPr marL="1600200" indent="-228600" defTabSz="965200">
              <a:defRPr sz="1600" b="1">
                <a:solidFill>
                  <a:schemeClr val="tx1"/>
                </a:solidFill>
                <a:latin typeface="Arial" charset="0"/>
                <a:ea typeface="ＭＳ Ｐゴシック" charset="0"/>
              </a:defRPr>
            </a:lvl4pPr>
            <a:lvl5pPr marL="2057400" indent="-228600" defTabSz="965200">
              <a:defRPr sz="1600" b="1">
                <a:solidFill>
                  <a:schemeClr val="tx1"/>
                </a:solidFill>
                <a:latin typeface="Arial" charset="0"/>
                <a:ea typeface="ＭＳ Ｐゴシック" charset="0"/>
              </a:defRPr>
            </a:lvl5pPr>
            <a:lvl6pPr marL="2514600" indent="-228600" defTabSz="9652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defTabSz="9652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defTabSz="9652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defTabSz="965200" eaLnBrk="0" fontAlgn="base" hangingPunct="0">
              <a:spcBef>
                <a:spcPct val="0"/>
              </a:spcBef>
              <a:spcAft>
                <a:spcPct val="0"/>
              </a:spcAft>
              <a:defRPr sz="1600" b="1">
                <a:solidFill>
                  <a:schemeClr val="tx1"/>
                </a:solidFill>
                <a:latin typeface="Arial" charset="0"/>
                <a:ea typeface="ＭＳ Ｐゴシック" charset="0"/>
              </a:defRPr>
            </a:lvl9pPr>
          </a:lstStyle>
          <a:p>
            <a:fld id="{DACE293D-3E9E-DA42-9D02-8C3B92173F8E}" type="slidenum">
              <a:rPr lang="en-US" sz="1000" b="0">
                <a:latin typeface="Times New Roman" charset="0"/>
              </a:rPr>
              <a:pPr/>
              <a:t>8</a:t>
            </a:fld>
            <a:endParaRPr lang="en-US" sz="1000" b="0">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9CE14B96-7A3D-8A0A-8DCD-CB4F461EC727}"/>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7EF95EB-61D2-B818-8ADA-42CDFF2DB44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ea typeface="ＭＳ Ｐゴシック" panose="020B0600070205080204" pitchFamily="34" charset="-128"/>
              </a:rPr>
              <a:t>PID is an example of how OS resources are exposed to programmers.</a:t>
            </a:r>
          </a:p>
          <a:p>
            <a:endParaRPr lang="en-US" altLang="en-US">
              <a:latin typeface="Arial" panose="020B0604020202020204" pitchFamily="34" charset="0"/>
              <a:ea typeface="ＭＳ Ｐゴシック" panose="020B0600070205080204" pitchFamily="34" charset="-128"/>
            </a:endParaRPr>
          </a:p>
          <a:p>
            <a:r>
              <a:rPr lang="en-US" altLang="en-US">
                <a:latin typeface="Arial" panose="020B0604020202020204" pitchFamily="34" charset="0"/>
                <a:ea typeface="ＭＳ Ｐゴシック" panose="020B0600070205080204" pitchFamily="34" charset="-128"/>
              </a:rPr>
              <a:t>We cannot just provide a pointer to the resource in the OS.  There are at least two reasons to see why this is a bad idea:</a:t>
            </a:r>
          </a:p>
          <a:p>
            <a:r>
              <a:rPr lang="en-US" altLang="en-US">
                <a:latin typeface="Arial" panose="020B0604020202020204" pitchFamily="34" charset="0"/>
                <a:ea typeface="ＭＳ Ｐゴシック" panose="020B0600070205080204" pitchFamily="34" charset="-128"/>
              </a:rPr>
              <a:t>--The program should be portable, so the pointers must be relevant across any operating system.  Each OS may use different objects and the structure of any object assumed by the program is not likely to apply universally, making the code not portable.  The OS may not be even part of the process image, so a pointer will not work for some operating systems.</a:t>
            </a:r>
          </a:p>
          <a:p>
            <a:endParaRPr lang="en-US" altLang="en-US">
              <a:latin typeface="Arial" panose="020B0604020202020204" pitchFamily="34" charset="0"/>
              <a:ea typeface="ＭＳ Ｐゴシック" panose="020B0600070205080204" pitchFamily="34" charset="-128"/>
            </a:endParaRPr>
          </a:p>
          <a:p>
            <a:r>
              <a:rPr lang="en-US" altLang="en-US">
                <a:latin typeface="Arial" panose="020B0604020202020204" pitchFamily="34" charset="0"/>
                <a:ea typeface="ＭＳ Ｐゴシック" panose="020B0600070205080204" pitchFamily="34" charset="-128"/>
              </a:rPr>
              <a:t>--We do not want to expose the structure of the OS to the program.</a:t>
            </a:r>
          </a:p>
          <a:p>
            <a:endParaRPr lang="en-US" altLang="en-US">
              <a:latin typeface="Arial" panose="020B0604020202020204" pitchFamily="34" charset="0"/>
              <a:ea typeface="ＭＳ Ｐゴシック" panose="020B0600070205080204" pitchFamily="34" charset="-128"/>
            </a:endParaRPr>
          </a:p>
          <a:p>
            <a:r>
              <a:rPr lang="en-US" altLang="en-US">
                <a:latin typeface="Arial" panose="020B0604020202020204" pitchFamily="34" charset="0"/>
                <a:ea typeface="ＭＳ Ｐゴシック" panose="020B0600070205080204" pitchFamily="34" charset="-128"/>
              </a:rPr>
              <a:t>To deal with this issue, operating systems offer named identifiers for all their resources/abstractions.  We use file descriptors, socket descriptors, PIDs, etc</a:t>
            </a:r>
            <a:r>
              <a:rPr lang="mr-IN" altLang="en-US">
                <a:latin typeface="Arial" panose="020B0604020202020204" pitchFamily="34" charset="0"/>
                <a:ea typeface="ＭＳ Ｐゴシック" panose="020B0600070205080204" pitchFamily="34" charset="-128"/>
              </a:rPr>
              <a:t>…</a:t>
            </a:r>
            <a:r>
              <a:rPr lang="en-US" altLang="en-US">
                <a:latin typeface="Arial" panose="020B0604020202020204" pitchFamily="34" charset="0"/>
                <a:ea typeface="ＭＳ Ｐゴシック" panose="020B0600070205080204" pitchFamily="34" charset="-128"/>
              </a:rPr>
              <a:t>  Usually these are simple integers.  The OS maintains tables to map these numbers to the internal objects they represent.</a:t>
            </a:r>
          </a:p>
        </p:txBody>
      </p:sp>
      <p:sp>
        <p:nvSpPr>
          <p:cNvPr id="25603" name="Slide Number Placeholder 3">
            <a:extLst>
              <a:ext uri="{FF2B5EF4-FFF2-40B4-BE49-F238E27FC236}">
                <a16:creationId xmlns:a16="http://schemas.microsoft.com/office/drawing/2014/main" id="{03B88F58-D1ED-6D38-F62A-5FB915ED5C5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1600" b="1">
                <a:solidFill>
                  <a:schemeClr val="tx1"/>
                </a:solidFill>
                <a:latin typeface="Arial" panose="020B0604020202020204" pitchFamily="34" charset="0"/>
                <a:ea typeface="ＭＳ Ｐゴシック" panose="020B0600070205080204" pitchFamily="34" charset="-128"/>
              </a:defRPr>
            </a:lvl1pPr>
            <a:lvl2pPr marL="742950" indent="-285750" defTabSz="965200">
              <a:defRPr sz="1600" b="1">
                <a:solidFill>
                  <a:schemeClr val="tx1"/>
                </a:solidFill>
                <a:latin typeface="Arial" panose="020B0604020202020204" pitchFamily="34" charset="0"/>
                <a:ea typeface="ＭＳ Ｐゴシック" panose="020B0600070205080204" pitchFamily="34" charset="-128"/>
              </a:defRPr>
            </a:lvl2pPr>
            <a:lvl3pPr marL="1143000" indent="-228600" defTabSz="965200">
              <a:defRPr sz="1600" b="1">
                <a:solidFill>
                  <a:schemeClr val="tx1"/>
                </a:solidFill>
                <a:latin typeface="Arial" panose="020B0604020202020204" pitchFamily="34" charset="0"/>
                <a:ea typeface="ＭＳ Ｐゴシック" panose="020B0600070205080204" pitchFamily="34" charset="-128"/>
              </a:defRPr>
            </a:lvl3pPr>
            <a:lvl4pPr marL="1600200" indent="-228600" defTabSz="965200">
              <a:defRPr sz="1600" b="1">
                <a:solidFill>
                  <a:schemeClr val="tx1"/>
                </a:solidFill>
                <a:latin typeface="Arial" panose="020B0604020202020204" pitchFamily="34" charset="0"/>
                <a:ea typeface="ＭＳ Ｐゴシック" panose="020B0600070205080204" pitchFamily="34" charset="-128"/>
              </a:defRPr>
            </a:lvl4pPr>
            <a:lvl5pPr marL="2057400" indent="-228600" defTabSz="965200">
              <a:defRPr sz="1600" b="1">
                <a:solidFill>
                  <a:schemeClr val="tx1"/>
                </a:solidFill>
                <a:latin typeface="Arial" panose="020B0604020202020204" pitchFamily="34" charset="0"/>
                <a:ea typeface="ＭＳ Ｐゴシック" panose="020B0600070205080204" pitchFamily="34" charset="-128"/>
              </a:defRPr>
            </a:lvl5pPr>
            <a:lvl6pPr marL="25146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6pPr>
            <a:lvl7pPr marL="29718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7pPr>
            <a:lvl8pPr marL="34290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8pPr>
            <a:lvl9pPr marL="38862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9pPr>
          </a:lstStyle>
          <a:p>
            <a:fld id="{123DA85A-585A-5B41-896C-D5B272E028FA}" type="slidenum">
              <a:rPr lang="en-US" altLang="en-US" sz="1100" b="0" smtClean="0">
                <a:latin typeface="Times New Roman" panose="02020603050405020304" pitchFamily="18" charset="0"/>
              </a:rPr>
              <a:pPr/>
              <a:t>14</a:t>
            </a:fld>
            <a:endParaRPr lang="en-US" altLang="en-US" sz="1100" b="0">
              <a:latin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a:extLst>
              <a:ext uri="{FF2B5EF4-FFF2-40B4-BE49-F238E27FC236}">
                <a16:creationId xmlns:a16="http://schemas.microsoft.com/office/drawing/2014/main" id="{1766EA56-9A4E-8472-024C-32775EC0ED7F}"/>
              </a:ext>
            </a:extLst>
          </p:cNvPr>
          <p:cNvSpPr>
            <a:spLocks noGrp="1" noRot="1" noChangeAspect="1" noChangeArrowheads="1" noTextEdit="1"/>
          </p:cNvSpPr>
          <p:nvPr>
            <p:ph type="sldImg"/>
          </p:nvPr>
        </p:nvSpPr>
        <p:spPr>
          <a:ln/>
        </p:spPr>
      </p:sp>
      <p:sp>
        <p:nvSpPr>
          <p:cNvPr id="27650" name="Notes Placeholder 2">
            <a:extLst>
              <a:ext uri="{FF2B5EF4-FFF2-40B4-BE49-F238E27FC236}">
                <a16:creationId xmlns:a16="http://schemas.microsoft.com/office/drawing/2014/main" id="{0384E864-1B62-66C2-487B-6EC0074BBB6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ea typeface="ＭＳ Ｐゴシック" panose="020B0600070205080204" pitchFamily="34" charset="-128"/>
              </a:rPr>
              <a:t>The memory address space (or address space for short) is the most important resource that a process owns.</a:t>
            </a:r>
          </a:p>
          <a:p>
            <a:endParaRPr lang="en-US" altLang="en-US">
              <a:latin typeface="Arial" panose="020B0604020202020204" pitchFamily="34" charset="0"/>
              <a:ea typeface="ＭＳ Ｐゴシック" panose="020B0600070205080204" pitchFamily="34" charset="-128"/>
            </a:endParaRPr>
          </a:p>
          <a:p>
            <a:r>
              <a:rPr lang="en-US" altLang="en-US">
                <a:latin typeface="Arial" panose="020B0604020202020204" pitchFamily="34" charset="0"/>
                <a:ea typeface="ＭＳ Ｐゴシック" panose="020B0600070205080204" pitchFamily="34" charset="-128"/>
              </a:rPr>
              <a:t>The stack can be thought of as dynamic memory that is managed by the compiler.  Every time you call a function, a stack frame is allocated with space for all the local variables in the function.  The deallocation happens when you return from the function in which case the stack shrinks to the previous function frame.</a:t>
            </a:r>
          </a:p>
          <a:p>
            <a:endParaRPr lang="en-US" altLang="en-US">
              <a:latin typeface="Arial" panose="020B0604020202020204" pitchFamily="34" charset="0"/>
              <a:ea typeface="ＭＳ Ｐゴシック" panose="020B0600070205080204" pitchFamily="34" charset="-128"/>
            </a:endParaRPr>
          </a:p>
          <a:p>
            <a:r>
              <a:rPr lang="en-US" altLang="en-US">
                <a:latin typeface="Arial" panose="020B0604020202020204" pitchFamily="34" charset="0"/>
                <a:ea typeface="ＭＳ Ｐゴシック" panose="020B0600070205080204" pitchFamily="34" charset="-128"/>
              </a:rPr>
              <a:t>The heap is where space is allocated when you malloc/new and deallocated when you free.  There  heap code (for malloc/new) is typically user level code.  It manages a list of the free available space and tries to find a space for every allocation request (for example, a previously allocated space that was freed).  If there is no space, it asks the OS for additional memory, making the heap grow upwards.</a:t>
            </a:r>
          </a:p>
        </p:txBody>
      </p:sp>
      <p:sp>
        <p:nvSpPr>
          <p:cNvPr id="27651" name="Slide Number Placeholder 3">
            <a:extLst>
              <a:ext uri="{FF2B5EF4-FFF2-40B4-BE49-F238E27FC236}">
                <a16:creationId xmlns:a16="http://schemas.microsoft.com/office/drawing/2014/main" id="{DCF04A01-0533-3092-8184-901B14DAFD7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1600" b="1">
                <a:solidFill>
                  <a:schemeClr val="tx1"/>
                </a:solidFill>
                <a:latin typeface="Arial" panose="020B0604020202020204" pitchFamily="34" charset="0"/>
                <a:ea typeface="ＭＳ Ｐゴシック" panose="020B0600070205080204" pitchFamily="34" charset="-128"/>
              </a:defRPr>
            </a:lvl1pPr>
            <a:lvl2pPr marL="742950" indent="-285750" defTabSz="965200">
              <a:defRPr sz="1600" b="1">
                <a:solidFill>
                  <a:schemeClr val="tx1"/>
                </a:solidFill>
                <a:latin typeface="Arial" panose="020B0604020202020204" pitchFamily="34" charset="0"/>
                <a:ea typeface="ＭＳ Ｐゴシック" panose="020B0600070205080204" pitchFamily="34" charset="-128"/>
              </a:defRPr>
            </a:lvl2pPr>
            <a:lvl3pPr marL="1143000" indent="-228600" defTabSz="965200">
              <a:defRPr sz="1600" b="1">
                <a:solidFill>
                  <a:schemeClr val="tx1"/>
                </a:solidFill>
                <a:latin typeface="Arial" panose="020B0604020202020204" pitchFamily="34" charset="0"/>
                <a:ea typeface="ＭＳ Ｐゴシック" panose="020B0600070205080204" pitchFamily="34" charset="-128"/>
              </a:defRPr>
            </a:lvl3pPr>
            <a:lvl4pPr marL="1600200" indent="-228600" defTabSz="965200">
              <a:defRPr sz="1600" b="1">
                <a:solidFill>
                  <a:schemeClr val="tx1"/>
                </a:solidFill>
                <a:latin typeface="Arial" panose="020B0604020202020204" pitchFamily="34" charset="0"/>
                <a:ea typeface="ＭＳ Ｐゴシック" panose="020B0600070205080204" pitchFamily="34" charset="-128"/>
              </a:defRPr>
            </a:lvl4pPr>
            <a:lvl5pPr marL="2057400" indent="-228600" defTabSz="965200">
              <a:defRPr sz="1600" b="1">
                <a:solidFill>
                  <a:schemeClr val="tx1"/>
                </a:solidFill>
                <a:latin typeface="Arial" panose="020B0604020202020204" pitchFamily="34" charset="0"/>
                <a:ea typeface="ＭＳ Ｐゴシック" panose="020B0600070205080204" pitchFamily="34" charset="-128"/>
              </a:defRPr>
            </a:lvl5pPr>
            <a:lvl6pPr marL="25146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6pPr>
            <a:lvl7pPr marL="29718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7pPr>
            <a:lvl8pPr marL="34290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8pPr>
            <a:lvl9pPr marL="38862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9pPr>
          </a:lstStyle>
          <a:p>
            <a:fld id="{00353347-ABB0-5F45-A496-686C22D7B792}" type="slidenum">
              <a:rPr lang="en-US" altLang="en-US" sz="1100" b="0" smtClean="0">
                <a:latin typeface="Times New Roman" panose="02020603050405020304" pitchFamily="18" charset="0"/>
              </a:rPr>
              <a:pPr/>
              <a:t>15</a:t>
            </a:fld>
            <a:endParaRPr lang="en-US" altLang="en-US" sz="1100" b="0">
              <a:latin typeface="Times New Roman" panose="02020603050405020304"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a:extLst>
              <a:ext uri="{FF2B5EF4-FFF2-40B4-BE49-F238E27FC236}">
                <a16:creationId xmlns:a16="http://schemas.microsoft.com/office/drawing/2014/main" id="{416A69DA-910C-43F6-844B-89161944ACBF}"/>
              </a:ext>
            </a:extLst>
          </p:cNvPr>
          <p:cNvSpPr>
            <a:spLocks noGrp="1" noRot="1" noChangeAspect="1" noChangeArrowheads="1" noTextEdit="1"/>
          </p:cNvSpPr>
          <p:nvPr>
            <p:ph type="sldImg"/>
          </p:nvPr>
        </p:nvSpPr>
        <p:spPr>
          <a:ln/>
        </p:spPr>
      </p:sp>
      <p:sp>
        <p:nvSpPr>
          <p:cNvPr id="30722" name="Notes Placeholder 2">
            <a:extLst>
              <a:ext uri="{FF2B5EF4-FFF2-40B4-BE49-F238E27FC236}">
                <a16:creationId xmlns:a16="http://schemas.microsoft.com/office/drawing/2014/main" id="{F7CFB6F6-399E-021E-ADDF-57BA3C6EBE8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ea typeface="ＭＳ Ｐゴシック" panose="020B0600070205080204" pitchFamily="34" charset="-128"/>
              </a:rPr>
              <a:t>Having seen the state the process encapsulates, lets now see how the process behaves within the system to implement the processor virtualization and give users the illusion of a program that is always running.</a:t>
            </a:r>
          </a:p>
          <a:p>
            <a:endParaRPr lang="en-US" altLang="en-US">
              <a:latin typeface="Arial" panose="020B0604020202020204" pitchFamily="34" charset="0"/>
              <a:ea typeface="ＭＳ Ｐゴシック" panose="020B0600070205080204" pitchFamily="34" charset="-128"/>
            </a:endParaRPr>
          </a:p>
        </p:txBody>
      </p:sp>
      <p:sp>
        <p:nvSpPr>
          <p:cNvPr id="30723" name="Slide Number Placeholder 3">
            <a:extLst>
              <a:ext uri="{FF2B5EF4-FFF2-40B4-BE49-F238E27FC236}">
                <a16:creationId xmlns:a16="http://schemas.microsoft.com/office/drawing/2014/main" id="{0DDCBAE4-EC76-4201-A387-E8B34F13700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1600" b="1">
                <a:solidFill>
                  <a:schemeClr val="tx1"/>
                </a:solidFill>
                <a:latin typeface="Arial" panose="020B0604020202020204" pitchFamily="34" charset="0"/>
                <a:ea typeface="ＭＳ Ｐゴシック" panose="020B0600070205080204" pitchFamily="34" charset="-128"/>
              </a:defRPr>
            </a:lvl1pPr>
            <a:lvl2pPr marL="742950" indent="-285750" defTabSz="965200">
              <a:defRPr sz="1600" b="1">
                <a:solidFill>
                  <a:schemeClr val="tx1"/>
                </a:solidFill>
                <a:latin typeface="Arial" panose="020B0604020202020204" pitchFamily="34" charset="0"/>
                <a:ea typeface="ＭＳ Ｐゴシック" panose="020B0600070205080204" pitchFamily="34" charset="-128"/>
              </a:defRPr>
            </a:lvl2pPr>
            <a:lvl3pPr marL="1143000" indent="-228600" defTabSz="965200">
              <a:defRPr sz="1600" b="1">
                <a:solidFill>
                  <a:schemeClr val="tx1"/>
                </a:solidFill>
                <a:latin typeface="Arial" panose="020B0604020202020204" pitchFamily="34" charset="0"/>
                <a:ea typeface="ＭＳ Ｐゴシック" panose="020B0600070205080204" pitchFamily="34" charset="-128"/>
              </a:defRPr>
            </a:lvl3pPr>
            <a:lvl4pPr marL="1600200" indent="-228600" defTabSz="965200">
              <a:defRPr sz="1600" b="1">
                <a:solidFill>
                  <a:schemeClr val="tx1"/>
                </a:solidFill>
                <a:latin typeface="Arial" panose="020B0604020202020204" pitchFamily="34" charset="0"/>
                <a:ea typeface="ＭＳ Ｐゴシック" panose="020B0600070205080204" pitchFamily="34" charset="-128"/>
              </a:defRPr>
            </a:lvl4pPr>
            <a:lvl5pPr marL="2057400" indent="-228600" defTabSz="965200">
              <a:defRPr sz="1600" b="1">
                <a:solidFill>
                  <a:schemeClr val="tx1"/>
                </a:solidFill>
                <a:latin typeface="Arial" panose="020B0604020202020204" pitchFamily="34" charset="0"/>
                <a:ea typeface="ＭＳ Ｐゴシック" panose="020B0600070205080204" pitchFamily="34" charset="-128"/>
              </a:defRPr>
            </a:lvl5pPr>
            <a:lvl6pPr marL="25146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6pPr>
            <a:lvl7pPr marL="29718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7pPr>
            <a:lvl8pPr marL="34290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8pPr>
            <a:lvl9pPr marL="38862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9pPr>
          </a:lstStyle>
          <a:p>
            <a:fld id="{098776A3-CEA6-F743-A79F-F35367637153}" type="slidenum">
              <a:rPr lang="en-US" altLang="en-US" sz="1100" b="0" smtClean="0">
                <a:latin typeface="Times New Roman" panose="02020603050405020304" pitchFamily="18" charset="0"/>
              </a:rPr>
              <a:pPr/>
              <a:t>17</a:t>
            </a:fld>
            <a:endParaRPr lang="en-US" altLang="en-US" sz="1100" b="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8440" name="Rectangle 8"/>
          <p:cNvSpPr>
            <a:spLocks noGrp="1" noChangeArrowheads="1"/>
          </p:cNvSpPr>
          <p:nvPr>
            <p:ph type="subTitle" idx="1"/>
          </p:nvPr>
        </p:nvSpPr>
        <p:spPr>
          <a:xfrm>
            <a:off x="1371600" y="3886200"/>
            <a:ext cx="6400800" cy="1752600"/>
          </a:xfrm>
        </p:spPr>
        <p:txBody>
          <a:bodyPr/>
          <a:lstStyle>
            <a:lvl1pPr marL="0" indent="0" algn="ctr">
              <a:buFont typeface="Monotype Sorts" pitchFamily="96" charset="2"/>
              <a:buNone/>
              <a:defRPr/>
            </a:lvl1pPr>
          </a:lstStyle>
          <a:p>
            <a:r>
              <a:rPr lang="en-US"/>
              <a:t>Click to edit Master subtitle style</a:t>
            </a:r>
          </a:p>
        </p:txBody>
      </p:sp>
      <p:sp>
        <p:nvSpPr>
          <p:cNvPr id="18441" name="Rectangle 9"/>
          <p:cNvSpPr>
            <a:spLocks noGrp="1" noChangeArrowheads="1"/>
          </p:cNvSpPr>
          <p:nvPr>
            <p:ph type="ctrTitle"/>
          </p:nvPr>
        </p:nvSpPr>
        <p:spPr>
          <a:xfrm>
            <a:off x="685800" y="1143000"/>
            <a:ext cx="7772400" cy="2057400"/>
          </a:xfrm>
        </p:spPr>
        <p:txBody>
          <a:bodyPr/>
          <a:lstStyle>
            <a:lvl1pPr>
              <a:defRPr/>
            </a:lvl1pPr>
          </a:lstStyle>
          <a:p>
            <a:r>
              <a:rPr lang="en-US"/>
              <a:t>Click to edit Master title style</a:t>
            </a:r>
          </a:p>
        </p:txBody>
      </p:sp>
      <p:sp>
        <p:nvSpPr>
          <p:cNvPr id="2" name="Rectangle 2">
            <a:extLst>
              <a:ext uri="{FF2B5EF4-FFF2-40B4-BE49-F238E27FC236}">
                <a16:creationId xmlns:a16="http://schemas.microsoft.com/office/drawing/2014/main" id="{04CBA9BE-171B-8F4E-9D65-F0D7704723CD}"/>
              </a:ext>
            </a:extLst>
          </p:cNvPr>
          <p:cNvSpPr>
            <a:spLocks noGrp="1" noChangeArrowheads="1"/>
          </p:cNvSpPr>
          <p:nvPr>
            <p:ph type="dt" sz="half" idx="10"/>
          </p:nvPr>
        </p:nvSpPr>
        <p:spPr/>
        <p:txBody>
          <a:bodyPr/>
          <a:lstStyle>
            <a:lvl1pPr>
              <a:defRPr sz="1400" b="0">
                <a:latin typeface="Times New Roman" charset="0"/>
              </a:defRPr>
            </a:lvl1pPr>
          </a:lstStyle>
          <a:p>
            <a:pPr>
              <a:defRPr/>
            </a:pPr>
            <a:r>
              <a:rPr lang="en-US"/>
              <a:t>January 14, 2014</a:t>
            </a:r>
          </a:p>
        </p:txBody>
      </p:sp>
      <p:sp>
        <p:nvSpPr>
          <p:cNvPr id="3" name="Rectangle 3">
            <a:extLst>
              <a:ext uri="{FF2B5EF4-FFF2-40B4-BE49-F238E27FC236}">
                <a16:creationId xmlns:a16="http://schemas.microsoft.com/office/drawing/2014/main" id="{B0B14F5F-4EE0-3A81-9E69-A3F008B0E934}"/>
              </a:ext>
            </a:extLst>
          </p:cNvPr>
          <p:cNvSpPr>
            <a:spLocks noGrp="1" noChangeArrowheads="1"/>
          </p:cNvSpPr>
          <p:nvPr>
            <p:ph type="ftr" sz="quarter" idx="11"/>
          </p:nvPr>
        </p:nvSpPr>
        <p:spPr/>
        <p:txBody>
          <a:bodyPr/>
          <a:lstStyle>
            <a:lvl1pPr>
              <a:defRPr sz="1400" b="0">
                <a:latin typeface="Times New Roman" panose="02020603050405020304" pitchFamily="18" charset="0"/>
              </a:defRPr>
            </a:lvl1pPr>
          </a:lstStyle>
          <a:p>
            <a:pPr>
              <a:defRPr/>
            </a:pPr>
            <a:r>
              <a:rPr lang="en-US" altLang="en-US"/>
              <a:t>CSE 153 – Lecture 4 – Processes</a:t>
            </a:r>
          </a:p>
        </p:txBody>
      </p:sp>
    </p:spTree>
    <p:extLst>
      <p:ext uri="{BB962C8B-B14F-4D97-AF65-F5344CB8AC3E}">
        <p14:creationId xmlns:p14="http://schemas.microsoft.com/office/powerpoint/2010/main" val="968944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D10E2950-AFBD-7E2B-15F4-DBF3306BF5C5}"/>
              </a:ext>
            </a:extLst>
          </p:cNvPr>
          <p:cNvSpPr>
            <a:spLocks noGrp="1" noChangeArrowheads="1"/>
          </p:cNvSpPr>
          <p:nvPr>
            <p:ph type="dt" sz="half" idx="10"/>
          </p:nvPr>
        </p:nvSpPr>
        <p:spPr>
          <a:ln/>
        </p:spPr>
        <p:txBody>
          <a:bodyPr/>
          <a:lstStyle>
            <a:lvl1pPr>
              <a:defRPr/>
            </a:lvl1pPr>
          </a:lstStyle>
          <a:p>
            <a:pPr>
              <a:defRPr/>
            </a:pPr>
            <a:r>
              <a:rPr lang="en-US"/>
              <a:t>January 14, 2014</a:t>
            </a:r>
            <a:endParaRPr lang="en-US" sz="1400" b="0">
              <a:latin typeface="Times New Roman" charset="0"/>
            </a:endParaRPr>
          </a:p>
        </p:txBody>
      </p:sp>
      <p:sp>
        <p:nvSpPr>
          <p:cNvPr id="5" name="Rectangle 3">
            <a:extLst>
              <a:ext uri="{FF2B5EF4-FFF2-40B4-BE49-F238E27FC236}">
                <a16:creationId xmlns:a16="http://schemas.microsoft.com/office/drawing/2014/main" id="{D049074F-B8E9-CC88-00FF-B15E0989D522}"/>
              </a:ext>
            </a:extLst>
          </p:cNvPr>
          <p:cNvSpPr>
            <a:spLocks noGrp="1" noChangeArrowheads="1"/>
          </p:cNvSpPr>
          <p:nvPr>
            <p:ph type="ftr" sz="quarter" idx="11"/>
          </p:nvPr>
        </p:nvSpPr>
        <p:spPr>
          <a:ln/>
        </p:spPr>
        <p:txBody>
          <a:bodyPr/>
          <a:lstStyle>
            <a:lvl1pPr>
              <a:defRPr/>
            </a:lvl1pPr>
          </a:lstStyle>
          <a:p>
            <a:pPr>
              <a:defRPr/>
            </a:pPr>
            <a:r>
              <a:rPr lang="en-US" altLang="en-US"/>
              <a:t>CSE 153 – Lecture 4 – Processes</a:t>
            </a:r>
            <a:endParaRPr lang="en-US" altLang="en-US" sz="1400" b="0">
              <a:latin typeface="Times New Roman" panose="02020603050405020304" pitchFamily="18" charset="0"/>
            </a:endParaRPr>
          </a:p>
        </p:txBody>
      </p:sp>
      <p:sp>
        <p:nvSpPr>
          <p:cNvPr id="6" name="Rectangle 12">
            <a:extLst>
              <a:ext uri="{FF2B5EF4-FFF2-40B4-BE49-F238E27FC236}">
                <a16:creationId xmlns:a16="http://schemas.microsoft.com/office/drawing/2014/main" id="{D3B6BB91-C0A6-E64E-452F-948EC8EB8A91}"/>
              </a:ext>
            </a:extLst>
          </p:cNvPr>
          <p:cNvSpPr>
            <a:spLocks noGrp="1" noChangeArrowheads="1"/>
          </p:cNvSpPr>
          <p:nvPr>
            <p:ph type="sldNum" sz="quarter" idx="12"/>
          </p:nvPr>
        </p:nvSpPr>
        <p:spPr>
          <a:ln/>
        </p:spPr>
        <p:txBody>
          <a:bodyPr/>
          <a:lstStyle>
            <a:lvl1pPr>
              <a:defRPr/>
            </a:lvl1pPr>
          </a:lstStyle>
          <a:p>
            <a:pPr>
              <a:defRPr/>
            </a:pPr>
            <a:fld id="{3EC535C9-B41F-0F45-9636-B4CC740A3909}" type="slidenum">
              <a:rPr lang="en-US" altLang="en-US"/>
              <a:pPr>
                <a:defRPr/>
              </a:pPr>
              <a:t>‹#›</a:t>
            </a:fld>
            <a:endParaRPr lang="en-US" altLang="en-US"/>
          </a:p>
        </p:txBody>
      </p:sp>
    </p:spTree>
    <p:extLst>
      <p:ext uri="{BB962C8B-B14F-4D97-AF65-F5344CB8AC3E}">
        <p14:creationId xmlns:p14="http://schemas.microsoft.com/office/powerpoint/2010/main" val="2708048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152400"/>
            <a:ext cx="21336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52400"/>
            <a:ext cx="62484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1696F597-F1B3-40BF-28CB-79FD839B9D68}"/>
              </a:ext>
            </a:extLst>
          </p:cNvPr>
          <p:cNvSpPr>
            <a:spLocks noGrp="1" noChangeArrowheads="1"/>
          </p:cNvSpPr>
          <p:nvPr>
            <p:ph type="dt" sz="half" idx="10"/>
          </p:nvPr>
        </p:nvSpPr>
        <p:spPr>
          <a:ln/>
        </p:spPr>
        <p:txBody>
          <a:bodyPr/>
          <a:lstStyle>
            <a:lvl1pPr>
              <a:defRPr/>
            </a:lvl1pPr>
          </a:lstStyle>
          <a:p>
            <a:pPr>
              <a:defRPr/>
            </a:pPr>
            <a:r>
              <a:rPr lang="en-US"/>
              <a:t>January 14, 2014</a:t>
            </a:r>
            <a:endParaRPr lang="en-US" sz="1400" b="0">
              <a:latin typeface="Times New Roman" charset="0"/>
            </a:endParaRPr>
          </a:p>
        </p:txBody>
      </p:sp>
      <p:sp>
        <p:nvSpPr>
          <p:cNvPr id="5" name="Rectangle 3">
            <a:extLst>
              <a:ext uri="{FF2B5EF4-FFF2-40B4-BE49-F238E27FC236}">
                <a16:creationId xmlns:a16="http://schemas.microsoft.com/office/drawing/2014/main" id="{913105BF-9D78-5460-A60F-4147BF0F10C5}"/>
              </a:ext>
            </a:extLst>
          </p:cNvPr>
          <p:cNvSpPr>
            <a:spLocks noGrp="1" noChangeArrowheads="1"/>
          </p:cNvSpPr>
          <p:nvPr>
            <p:ph type="ftr" sz="quarter" idx="11"/>
          </p:nvPr>
        </p:nvSpPr>
        <p:spPr>
          <a:ln/>
        </p:spPr>
        <p:txBody>
          <a:bodyPr/>
          <a:lstStyle>
            <a:lvl1pPr>
              <a:defRPr/>
            </a:lvl1pPr>
          </a:lstStyle>
          <a:p>
            <a:pPr>
              <a:defRPr/>
            </a:pPr>
            <a:r>
              <a:rPr lang="en-US" altLang="en-US"/>
              <a:t>CSE 153 – Lecture 4 – Processes</a:t>
            </a:r>
            <a:endParaRPr lang="en-US" altLang="en-US" sz="1400" b="0">
              <a:latin typeface="Times New Roman" panose="02020603050405020304" pitchFamily="18" charset="0"/>
            </a:endParaRPr>
          </a:p>
        </p:txBody>
      </p:sp>
      <p:sp>
        <p:nvSpPr>
          <p:cNvPr id="6" name="Rectangle 12">
            <a:extLst>
              <a:ext uri="{FF2B5EF4-FFF2-40B4-BE49-F238E27FC236}">
                <a16:creationId xmlns:a16="http://schemas.microsoft.com/office/drawing/2014/main" id="{2D35CE80-4A90-EFD2-6D60-EF729ADFAD0C}"/>
              </a:ext>
            </a:extLst>
          </p:cNvPr>
          <p:cNvSpPr>
            <a:spLocks noGrp="1" noChangeArrowheads="1"/>
          </p:cNvSpPr>
          <p:nvPr>
            <p:ph type="sldNum" sz="quarter" idx="12"/>
          </p:nvPr>
        </p:nvSpPr>
        <p:spPr>
          <a:ln/>
        </p:spPr>
        <p:txBody>
          <a:bodyPr/>
          <a:lstStyle>
            <a:lvl1pPr>
              <a:defRPr/>
            </a:lvl1pPr>
          </a:lstStyle>
          <a:p>
            <a:pPr>
              <a:defRPr/>
            </a:pPr>
            <a:fld id="{CA6990F6-AFCE-6D4F-ABFE-50693A238FE4}" type="slidenum">
              <a:rPr lang="en-US" altLang="en-US"/>
              <a:pPr>
                <a:defRPr/>
              </a:pPr>
              <a:t>‹#›</a:t>
            </a:fld>
            <a:endParaRPr lang="en-US" altLang="en-US"/>
          </a:p>
        </p:txBody>
      </p:sp>
    </p:spTree>
    <p:extLst>
      <p:ext uri="{BB962C8B-B14F-4D97-AF65-F5344CB8AC3E}">
        <p14:creationId xmlns:p14="http://schemas.microsoft.com/office/powerpoint/2010/main" val="486741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69AB76AE-3F5C-CF59-B627-B62DE014EA3E}"/>
              </a:ext>
            </a:extLst>
          </p:cNvPr>
          <p:cNvSpPr>
            <a:spLocks noGrp="1" noChangeArrowheads="1"/>
          </p:cNvSpPr>
          <p:nvPr>
            <p:ph type="dt" sz="half" idx="10"/>
          </p:nvPr>
        </p:nvSpPr>
        <p:spPr>
          <a:ln/>
        </p:spPr>
        <p:txBody>
          <a:bodyPr/>
          <a:lstStyle>
            <a:lvl1pPr>
              <a:defRPr/>
            </a:lvl1pPr>
          </a:lstStyle>
          <a:p>
            <a:pPr>
              <a:defRPr/>
            </a:pPr>
            <a:r>
              <a:rPr lang="en-US"/>
              <a:t>January 14, 2014</a:t>
            </a:r>
            <a:endParaRPr lang="en-US" sz="1400" b="0">
              <a:latin typeface="Times New Roman" charset="0"/>
            </a:endParaRPr>
          </a:p>
        </p:txBody>
      </p:sp>
      <p:sp>
        <p:nvSpPr>
          <p:cNvPr id="5" name="Rectangle 3">
            <a:extLst>
              <a:ext uri="{FF2B5EF4-FFF2-40B4-BE49-F238E27FC236}">
                <a16:creationId xmlns:a16="http://schemas.microsoft.com/office/drawing/2014/main" id="{860F4E16-3936-434D-3169-88761A9E143C}"/>
              </a:ext>
            </a:extLst>
          </p:cNvPr>
          <p:cNvSpPr>
            <a:spLocks noGrp="1" noChangeArrowheads="1"/>
          </p:cNvSpPr>
          <p:nvPr>
            <p:ph type="ftr" sz="quarter" idx="11"/>
          </p:nvPr>
        </p:nvSpPr>
        <p:spPr>
          <a:ln/>
        </p:spPr>
        <p:txBody>
          <a:bodyPr/>
          <a:lstStyle>
            <a:lvl1pPr>
              <a:defRPr/>
            </a:lvl1pPr>
          </a:lstStyle>
          <a:p>
            <a:pPr>
              <a:defRPr/>
            </a:pPr>
            <a:r>
              <a:rPr lang="en-US" altLang="en-US"/>
              <a:t>CSE 153 – Lecture 4 – Processes</a:t>
            </a:r>
            <a:endParaRPr lang="en-US" altLang="en-US" sz="1400" b="0">
              <a:latin typeface="Times New Roman" panose="02020603050405020304" pitchFamily="18" charset="0"/>
            </a:endParaRPr>
          </a:p>
        </p:txBody>
      </p:sp>
      <p:sp>
        <p:nvSpPr>
          <p:cNvPr id="6" name="Rectangle 12">
            <a:extLst>
              <a:ext uri="{FF2B5EF4-FFF2-40B4-BE49-F238E27FC236}">
                <a16:creationId xmlns:a16="http://schemas.microsoft.com/office/drawing/2014/main" id="{78C4DFD5-370E-2E7A-3CEC-9B32AEBBDC39}"/>
              </a:ext>
            </a:extLst>
          </p:cNvPr>
          <p:cNvSpPr>
            <a:spLocks noGrp="1" noChangeArrowheads="1"/>
          </p:cNvSpPr>
          <p:nvPr>
            <p:ph type="sldNum" sz="quarter" idx="12"/>
          </p:nvPr>
        </p:nvSpPr>
        <p:spPr>
          <a:ln/>
        </p:spPr>
        <p:txBody>
          <a:bodyPr/>
          <a:lstStyle>
            <a:lvl1pPr>
              <a:defRPr/>
            </a:lvl1pPr>
          </a:lstStyle>
          <a:p>
            <a:pPr>
              <a:defRPr/>
            </a:pPr>
            <a:fld id="{D8AF83F8-92FD-3744-8A36-2888B972D31F}" type="slidenum">
              <a:rPr lang="en-US" altLang="en-US"/>
              <a:pPr>
                <a:defRPr/>
              </a:pPr>
              <a:t>‹#›</a:t>
            </a:fld>
            <a:endParaRPr lang="en-US" altLang="en-US"/>
          </a:p>
        </p:txBody>
      </p:sp>
    </p:spTree>
    <p:extLst>
      <p:ext uri="{BB962C8B-B14F-4D97-AF65-F5344CB8AC3E}">
        <p14:creationId xmlns:p14="http://schemas.microsoft.com/office/powerpoint/2010/main" val="1094379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a16="http://schemas.microsoft.com/office/drawing/2014/main" id="{B170336A-05C4-CC86-5E7F-75CA6F8B04E5}"/>
              </a:ext>
            </a:extLst>
          </p:cNvPr>
          <p:cNvSpPr>
            <a:spLocks noGrp="1" noChangeArrowheads="1"/>
          </p:cNvSpPr>
          <p:nvPr>
            <p:ph type="dt" sz="half" idx="10"/>
          </p:nvPr>
        </p:nvSpPr>
        <p:spPr>
          <a:ln/>
        </p:spPr>
        <p:txBody>
          <a:bodyPr/>
          <a:lstStyle>
            <a:lvl1pPr>
              <a:defRPr/>
            </a:lvl1pPr>
          </a:lstStyle>
          <a:p>
            <a:pPr>
              <a:defRPr/>
            </a:pPr>
            <a:r>
              <a:rPr lang="en-US"/>
              <a:t>January 14, 2014</a:t>
            </a:r>
            <a:endParaRPr lang="en-US" sz="1400" b="0">
              <a:latin typeface="Times New Roman" charset="0"/>
            </a:endParaRPr>
          </a:p>
        </p:txBody>
      </p:sp>
      <p:sp>
        <p:nvSpPr>
          <p:cNvPr id="5" name="Rectangle 3">
            <a:extLst>
              <a:ext uri="{FF2B5EF4-FFF2-40B4-BE49-F238E27FC236}">
                <a16:creationId xmlns:a16="http://schemas.microsoft.com/office/drawing/2014/main" id="{4E6A800A-EFE6-0DE4-D760-523359116AFC}"/>
              </a:ext>
            </a:extLst>
          </p:cNvPr>
          <p:cNvSpPr>
            <a:spLocks noGrp="1" noChangeArrowheads="1"/>
          </p:cNvSpPr>
          <p:nvPr>
            <p:ph type="ftr" sz="quarter" idx="11"/>
          </p:nvPr>
        </p:nvSpPr>
        <p:spPr>
          <a:ln/>
        </p:spPr>
        <p:txBody>
          <a:bodyPr/>
          <a:lstStyle>
            <a:lvl1pPr>
              <a:defRPr/>
            </a:lvl1pPr>
          </a:lstStyle>
          <a:p>
            <a:pPr>
              <a:defRPr/>
            </a:pPr>
            <a:r>
              <a:rPr lang="en-US" altLang="en-US"/>
              <a:t>CSE 153 – Lecture 4 – Processes</a:t>
            </a:r>
            <a:endParaRPr lang="en-US" altLang="en-US" sz="1400" b="0">
              <a:latin typeface="Times New Roman" panose="02020603050405020304" pitchFamily="18" charset="0"/>
            </a:endParaRPr>
          </a:p>
        </p:txBody>
      </p:sp>
      <p:sp>
        <p:nvSpPr>
          <p:cNvPr id="6" name="Rectangle 12">
            <a:extLst>
              <a:ext uri="{FF2B5EF4-FFF2-40B4-BE49-F238E27FC236}">
                <a16:creationId xmlns:a16="http://schemas.microsoft.com/office/drawing/2014/main" id="{4D3A4C79-CF9A-7BA8-A15B-396DE69C612C}"/>
              </a:ext>
            </a:extLst>
          </p:cNvPr>
          <p:cNvSpPr>
            <a:spLocks noGrp="1" noChangeArrowheads="1"/>
          </p:cNvSpPr>
          <p:nvPr>
            <p:ph type="sldNum" sz="quarter" idx="12"/>
          </p:nvPr>
        </p:nvSpPr>
        <p:spPr>
          <a:ln/>
        </p:spPr>
        <p:txBody>
          <a:bodyPr/>
          <a:lstStyle>
            <a:lvl1pPr>
              <a:defRPr/>
            </a:lvl1pPr>
          </a:lstStyle>
          <a:p>
            <a:pPr>
              <a:defRPr/>
            </a:pPr>
            <a:fld id="{409377FB-39A0-BA41-8BE7-214562211F58}" type="slidenum">
              <a:rPr lang="en-US" altLang="en-US"/>
              <a:pPr>
                <a:defRPr/>
              </a:pPr>
              <a:t>‹#›</a:t>
            </a:fld>
            <a:endParaRPr lang="en-US" altLang="en-US"/>
          </a:p>
        </p:txBody>
      </p:sp>
    </p:spTree>
    <p:extLst>
      <p:ext uri="{BB962C8B-B14F-4D97-AF65-F5344CB8AC3E}">
        <p14:creationId xmlns:p14="http://schemas.microsoft.com/office/powerpoint/2010/main" val="695892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A87B2B2B-0C51-203D-09C4-D99C84D77E68}"/>
              </a:ext>
            </a:extLst>
          </p:cNvPr>
          <p:cNvSpPr>
            <a:spLocks noGrp="1" noChangeArrowheads="1"/>
          </p:cNvSpPr>
          <p:nvPr>
            <p:ph type="dt" sz="half" idx="10"/>
          </p:nvPr>
        </p:nvSpPr>
        <p:spPr>
          <a:ln/>
        </p:spPr>
        <p:txBody>
          <a:bodyPr/>
          <a:lstStyle>
            <a:lvl1pPr>
              <a:defRPr/>
            </a:lvl1pPr>
          </a:lstStyle>
          <a:p>
            <a:pPr>
              <a:defRPr/>
            </a:pPr>
            <a:r>
              <a:rPr lang="en-US"/>
              <a:t>January 14, 2014</a:t>
            </a:r>
            <a:endParaRPr lang="en-US" sz="1400" b="0">
              <a:latin typeface="Times New Roman" charset="0"/>
            </a:endParaRPr>
          </a:p>
        </p:txBody>
      </p:sp>
      <p:sp>
        <p:nvSpPr>
          <p:cNvPr id="6" name="Rectangle 3">
            <a:extLst>
              <a:ext uri="{FF2B5EF4-FFF2-40B4-BE49-F238E27FC236}">
                <a16:creationId xmlns:a16="http://schemas.microsoft.com/office/drawing/2014/main" id="{CF0FD294-77BD-2FE6-2111-0DD2EEBC9DCD}"/>
              </a:ext>
            </a:extLst>
          </p:cNvPr>
          <p:cNvSpPr>
            <a:spLocks noGrp="1" noChangeArrowheads="1"/>
          </p:cNvSpPr>
          <p:nvPr>
            <p:ph type="ftr" sz="quarter" idx="11"/>
          </p:nvPr>
        </p:nvSpPr>
        <p:spPr>
          <a:ln/>
        </p:spPr>
        <p:txBody>
          <a:bodyPr/>
          <a:lstStyle>
            <a:lvl1pPr>
              <a:defRPr/>
            </a:lvl1pPr>
          </a:lstStyle>
          <a:p>
            <a:pPr>
              <a:defRPr/>
            </a:pPr>
            <a:r>
              <a:rPr lang="en-US" altLang="en-US"/>
              <a:t>CSE 153 – Lecture 4 – Processes</a:t>
            </a:r>
            <a:endParaRPr lang="en-US" altLang="en-US" sz="1400" b="0">
              <a:latin typeface="Times New Roman" panose="02020603050405020304" pitchFamily="18" charset="0"/>
            </a:endParaRPr>
          </a:p>
        </p:txBody>
      </p:sp>
      <p:sp>
        <p:nvSpPr>
          <p:cNvPr id="7" name="Rectangle 12">
            <a:extLst>
              <a:ext uri="{FF2B5EF4-FFF2-40B4-BE49-F238E27FC236}">
                <a16:creationId xmlns:a16="http://schemas.microsoft.com/office/drawing/2014/main" id="{B6AAAC49-31C0-2B18-2F61-783F6E9F2A4E}"/>
              </a:ext>
            </a:extLst>
          </p:cNvPr>
          <p:cNvSpPr>
            <a:spLocks noGrp="1" noChangeArrowheads="1"/>
          </p:cNvSpPr>
          <p:nvPr>
            <p:ph type="sldNum" sz="quarter" idx="12"/>
          </p:nvPr>
        </p:nvSpPr>
        <p:spPr>
          <a:ln/>
        </p:spPr>
        <p:txBody>
          <a:bodyPr/>
          <a:lstStyle>
            <a:lvl1pPr>
              <a:defRPr/>
            </a:lvl1pPr>
          </a:lstStyle>
          <a:p>
            <a:pPr>
              <a:defRPr/>
            </a:pPr>
            <a:fld id="{FD162D16-1A68-2648-B8CB-C4C1E7D38AEA}" type="slidenum">
              <a:rPr lang="en-US" altLang="en-US"/>
              <a:pPr>
                <a:defRPr/>
              </a:pPr>
              <a:t>‹#›</a:t>
            </a:fld>
            <a:endParaRPr lang="en-US" altLang="en-US"/>
          </a:p>
        </p:txBody>
      </p:sp>
    </p:spTree>
    <p:extLst>
      <p:ext uri="{BB962C8B-B14F-4D97-AF65-F5344CB8AC3E}">
        <p14:creationId xmlns:p14="http://schemas.microsoft.com/office/powerpoint/2010/main" val="114586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id="{A6F93019-EA66-2E29-0B3F-3DB73B8BB334}"/>
              </a:ext>
            </a:extLst>
          </p:cNvPr>
          <p:cNvSpPr>
            <a:spLocks noGrp="1" noChangeArrowheads="1"/>
          </p:cNvSpPr>
          <p:nvPr>
            <p:ph type="dt" sz="half" idx="10"/>
          </p:nvPr>
        </p:nvSpPr>
        <p:spPr>
          <a:ln/>
        </p:spPr>
        <p:txBody>
          <a:bodyPr/>
          <a:lstStyle>
            <a:lvl1pPr>
              <a:defRPr/>
            </a:lvl1pPr>
          </a:lstStyle>
          <a:p>
            <a:pPr>
              <a:defRPr/>
            </a:pPr>
            <a:r>
              <a:rPr lang="en-US"/>
              <a:t>January 14, 2014</a:t>
            </a:r>
            <a:endParaRPr lang="en-US" sz="1400" b="0">
              <a:latin typeface="Times New Roman" charset="0"/>
            </a:endParaRPr>
          </a:p>
        </p:txBody>
      </p:sp>
      <p:sp>
        <p:nvSpPr>
          <p:cNvPr id="8" name="Rectangle 3">
            <a:extLst>
              <a:ext uri="{FF2B5EF4-FFF2-40B4-BE49-F238E27FC236}">
                <a16:creationId xmlns:a16="http://schemas.microsoft.com/office/drawing/2014/main" id="{B1BD5BEA-91B7-2D64-C9F1-26CC2C699CAF}"/>
              </a:ext>
            </a:extLst>
          </p:cNvPr>
          <p:cNvSpPr>
            <a:spLocks noGrp="1" noChangeArrowheads="1"/>
          </p:cNvSpPr>
          <p:nvPr>
            <p:ph type="ftr" sz="quarter" idx="11"/>
          </p:nvPr>
        </p:nvSpPr>
        <p:spPr>
          <a:ln/>
        </p:spPr>
        <p:txBody>
          <a:bodyPr/>
          <a:lstStyle>
            <a:lvl1pPr>
              <a:defRPr/>
            </a:lvl1pPr>
          </a:lstStyle>
          <a:p>
            <a:pPr>
              <a:defRPr/>
            </a:pPr>
            <a:r>
              <a:rPr lang="en-US" altLang="en-US"/>
              <a:t>CSE 153 – Lecture 4 – Processes</a:t>
            </a:r>
            <a:endParaRPr lang="en-US" altLang="en-US" sz="1400" b="0">
              <a:latin typeface="Times New Roman" panose="02020603050405020304" pitchFamily="18" charset="0"/>
            </a:endParaRPr>
          </a:p>
        </p:txBody>
      </p:sp>
      <p:sp>
        <p:nvSpPr>
          <p:cNvPr id="9" name="Rectangle 12">
            <a:extLst>
              <a:ext uri="{FF2B5EF4-FFF2-40B4-BE49-F238E27FC236}">
                <a16:creationId xmlns:a16="http://schemas.microsoft.com/office/drawing/2014/main" id="{28148E51-26DE-4675-F8A1-DF72CF8A4D47}"/>
              </a:ext>
            </a:extLst>
          </p:cNvPr>
          <p:cNvSpPr>
            <a:spLocks noGrp="1" noChangeArrowheads="1"/>
          </p:cNvSpPr>
          <p:nvPr>
            <p:ph type="sldNum" sz="quarter" idx="12"/>
          </p:nvPr>
        </p:nvSpPr>
        <p:spPr>
          <a:ln/>
        </p:spPr>
        <p:txBody>
          <a:bodyPr/>
          <a:lstStyle>
            <a:lvl1pPr>
              <a:defRPr/>
            </a:lvl1pPr>
          </a:lstStyle>
          <a:p>
            <a:pPr>
              <a:defRPr/>
            </a:pPr>
            <a:fld id="{54E953DB-4BC1-4A43-B85F-49F4AEF2044A}" type="slidenum">
              <a:rPr lang="en-US" altLang="en-US"/>
              <a:pPr>
                <a:defRPr/>
              </a:pPr>
              <a:t>‹#›</a:t>
            </a:fld>
            <a:endParaRPr lang="en-US" altLang="en-US"/>
          </a:p>
        </p:txBody>
      </p:sp>
    </p:spTree>
    <p:extLst>
      <p:ext uri="{BB962C8B-B14F-4D97-AF65-F5344CB8AC3E}">
        <p14:creationId xmlns:p14="http://schemas.microsoft.com/office/powerpoint/2010/main" val="3338324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a:extLst>
              <a:ext uri="{FF2B5EF4-FFF2-40B4-BE49-F238E27FC236}">
                <a16:creationId xmlns:a16="http://schemas.microsoft.com/office/drawing/2014/main" id="{6AED04BC-D7FE-496B-A928-47AB14E73A48}"/>
              </a:ext>
            </a:extLst>
          </p:cNvPr>
          <p:cNvSpPr>
            <a:spLocks noGrp="1" noChangeArrowheads="1"/>
          </p:cNvSpPr>
          <p:nvPr>
            <p:ph type="dt" sz="half" idx="10"/>
          </p:nvPr>
        </p:nvSpPr>
        <p:spPr>
          <a:ln/>
        </p:spPr>
        <p:txBody>
          <a:bodyPr/>
          <a:lstStyle>
            <a:lvl1pPr>
              <a:defRPr/>
            </a:lvl1pPr>
          </a:lstStyle>
          <a:p>
            <a:pPr>
              <a:defRPr/>
            </a:pPr>
            <a:r>
              <a:rPr lang="en-US"/>
              <a:t>January 14, 2014</a:t>
            </a:r>
            <a:endParaRPr lang="en-US" sz="1400" b="0">
              <a:latin typeface="Times New Roman" charset="0"/>
            </a:endParaRPr>
          </a:p>
        </p:txBody>
      </p:sp>
      <p:sp>
        <p:nvSpPr>
          <p:cNvPr id="4" name="Rectangle 3">
            <a:extLst>
              <a:ext uri="{FF2B5EF4-FFF2-40B4-BE49-F238E27FC236}">
                <a16:creationId xmlns:a16="http://schemas.microsoft.com/office/drawing/2014/main" id="{F0A599F9-6748-A959-A98D-F87D100E358E}"/>
              </a:ext>
            </a:extLst>
          </p:cNvPr>
          <p:cNvSpPr>
            <a:spLocks noGrp="1" noChangeArrowheads="1"/>
          </p:cNvSpPr>
          <p:nvPr>
            <p:ph type="ftr" sz="quarter" idx="11"/>
          </p:nvPr>
        </p:nvSpPr>
        <p:spPr>
          <a:ln/>
        </p:spPr>
        <p:txBody>
          <a:bodyPr/>
          <a:lstStyle>
            <a:lvl1pPr>
              <a:defRPr/>
            </a:lvl1pPr>
          </a:lstStyle>
          <a:p>
            <a:pPr>
              <a:defRPr/>
            </a:pPr>
            <a:r>
              <a:rPr lang="en-US" altLang="en-US"/>
              <a:t>CSE 153 – Lecture 4 – Processes</a:t>
            </a:r>
            <a:endParaRPr lang="en-US" altLang="en-US" sz="1400" b="0">
              <a:latin typeface="Times New Roman" panose="02020603050405020304" pitchFamily="18" charset="0"/>
            </a:endParaRPr>
          </a:p>
        </p:txBody>
      </p:sp>
      <p:sp>
        <p:nvSpPr>
          <p:cNvPr id="5" name="Rectangle 12">
            <a:extLst>
              <a:ext uri="{FF2B5EF4-FFF2-40B4-BE49-F238E27FC236}">
                <a16:creationId xmlns:a16="http://schemas.microsoft.com/office/drawing/2014/main" id="{11F1A6C1-E34E-FCD1-124F-E54711843472}"/>
              </a:ext>
            </a:extLst>
          </p:cNvPr>
          <p:cNvSpPr>
            <a:spLocks noGrp="1" noChangeArrowheads="1"/>
          </p:cNvSpPr>
          <p:nvPr>
            <p:ph type="sldNum" sz="quarter" idx="12"/>
          </p:nvPr>
        </p:nvSpPr>
        <p:spPr>
          <a:ln/>
        </p:spPr>
        <p:txBody>
          <a:bodyPr/>
          <a:lstStyle>
            <a:lvl1pPr>
              <a:defRPr/>
            </a:lvl1pPr>
          </a:lstStyle>
          <a:p>
            <a:pPr>
              <a:defRPr/>
            </a:pPr>
            <a:fld id="{A5A9281B-71AA-6543-B913-E28EF0EA064A}" type="slidenum">
              <a:rPr lang="en-US" altLang="en-US"/>
              <a:pPr>
                <a:defRPr/>
              </a:pPr>
              <a:t>‹#›</a:t>
            </a:fld>
            <a:endParaRPr lang="en-US" altLang="en-US"/>
          </a:p>
        </p:txBody>
      </p:sp>
    </p:spTree>
    <p:extLst>
      <p:ext uri="{BB962C8B-B14F-4D97-AF65-F5344CB8AC3E}">
        <p14:creationId xmlns:p14="http://schemas.microsoft.com/office/powerpoint/2010/main" val="2340124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03A1A2A4-4C79-15B1-6EC4-88D7FBEA931D}"/>
              </a:ext>
            </a:extLst>
          </p:cNvPr>
          <p:cNvSpPr>
            <a:spLocks noGrp="1" noChangeArrowheads="1"/>
          </p:cNvSpPr>
          <p:nvPr>
            <p:ph type="dt" sz="half" idx="10"/>
          </p:nvPr>
        </p:nvSpPr>
        <p:spPr>
          <a:ln/>
        </p:spPr>
        <p:txBody>
          <a:bodyPr/>
          <a:lstStyle>
            <a:lvl1pPr>
              <a:defRPr/>
            </a:lvl1pPr>
          </a:lstStyle>
          <a:p>
            <a:pPr>
              <a:defRPr/>
            </a:pPr>
            <a:r>
              <a:rPr lang="en-US"/>
              <a:t>January 14, 2014</a:t>
            </a:r>
            <a:endParaRPr lang="en-US" sz="1400" b="0">
              <a:latin typeface="Times New Roman" charset="0"/>
            </a:endParaRPr>
          </a:p>
        </p:txBody>
      </p:sp>
      <p:sp>
        <p:nvSpPr>
          <p:cNvPr id="3" name="Rectangle 3">
            <a:extLst>
              <a:ext uri="{FF2B5EF4-FFF2-40B4-BE49-F238E27FC236}">
                <a16:creationId xmlns:a16="http://schemas.microsoft.com/office/drawing/2014/main" id="{3EF5BC9A-E81B-73A6-AB98-33618D017746}"/>
              </a:ext>
            </a:extLst>
          </p:cNvPr>
          <p:cNvSpPr>
            <a:spLocks noGrp="1" noChangeArrowheads="1"/>
          </p:cNvSpPr>
          <p:nvPr>
            <p:ph type="ftr" sz="quarter" idx="11"/>
          </p:nvPr>
        </p:nvSpPr>
        <p:spPr>
          <a:ln/>
        </p:spPr>
        <p:txBody>
          <a:bodyPr/>
          <a:lstStyle>
            <a:lvl1pPr>
              <a:defRPr/>
            </a:lvl1pPr>
          </a:lstStyle>
          <a:p>
            <a:pPr>
              <a:defRPr/>
            </a:pPr>
            <a:r>
              <a:rPr lang="en-US" altLang="en-US"/>
              <a:t>CSE 153 – Lecture 4 – Processes</a:t>
            </a:r>
            <a:endParaRPr lang="en-US" altLang="en-US" sz="1400" b="0">
              <a:latin typeface="Times New Roman" panose="02020603050405020304" pitchFamily="18" charset="0"/>
            </a:endParaRPr>
          </a:p>
        </p:txBody>
      </p:sp>
      <p:sp>
        <p:nvSpPr>
          <p:cNvPr id="4" name="Rectangle 12">
            <a:extLst>
              <a:ext uri="{FF2B5EF4-FFF2-40B4-BE49-F238E27FC236}">
                <a16:creationId xmlns:a16="http://schemas.microsoft.com/office/drawing/2014/main" id="{C4D6E0DC-26D0-614A-B462-BA332D29B8D9}"/>
              </a:ext>
            </a:extLst>
          </p:cNvPr>
          <p:cNvSpPr>
            <a:spLocks noGrp="1" noChangeArrowheads="1"/>
          </p:cNvSpPr>
          <p:nvPr>
            <p:ph type="sldNum" sz="quarter" idx="12"/>
          </p:nvPr>
        </p:nvSpPr>
        <p:spPr>
          <a:ln/>
        </p:spPr>
        <p:txBody>
          <a:bodyPr/>
          <a:lstStyle>
            <a:lvl1pPr>
              <a:defRPr/>
            </a:lvl1pPr>
          </a:lstStyle>
          <a:p>
            <a:pPr>
              <a:defRPr/>
            </a:pPr>
            <a:fld id="{33B728C8-7A79-9648-9388-89CDDD205501}" type="slidenum">
              <a:rPr lang="en-US" altLang="en-US"/>
              <a:pPr>
                <a:defRPr/>
              </a:pPr>
              <a:t>‹#›</a:t>
            </a:fld>
            <a:endParaRPr lang="en-US" altLang="en-US"/>
          </a:p>
        </p:txBody>
      </p:sp>
    </p:spTree>
    <p:extLst>
      <p:ext uri="{BB962C8B-B14F-4D97-AF65-F5344CB8AC3E}">
        <p14:creationId xmlns:p14="http://schemas.microsoft.com/office/powerpoint/2010/main" val="2609222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DFF5D04E-03C3-0609-58CF-6544FC345D27}"/>
              </a:ext>
            </a:extLst>
          </p:cNvPr>
          <p:cNvSpPr>
            <a:spLocks noGrp="1" noChangeArrowheads="1"/>
          </p:cNvSpPr>
          <p:nvPr>
            <p:ph type="dt" sz="half" idx="10"/>
          </p:nvPr>
        </p:nvSpPr>
        <p:spPr>
          <a:ln/>
        </p:spPr>
        <p:txBody>
          <a:bodyPr/>
          <a:lstStyle>
            <a:lvl1pPr>
              <a:defRPr/>
            </a:lvl1pPr>
          </a:lstStyle>
          <a:p>
            <a:pPr>
              <a:defRPr/>
            </a:pPr>
            <a:r>
              <a:rPr lang="en-US"/>
              <a:t>January 14, 2014</a:t>
            </a:r>
            <a:endParaRPr lang="en-US" sz="1400" b="0">
              <a:latin typeface="Times New Roman" charset="0"/>
            </a:endParaRPr>
          </a:p>
        </p:txBody>
      </p:sp>
      <p:sp>
        <p:nvSpPr>
          <p:cNvPr id="6" name="Rectangle 3">
            <a:extLst>
              <a:ext uri="{FF2B5EF4-FFF2-40B4-BE49-F238E27FC236}">
                <a16:creationId xmlns:a16="http://schemas.microsoft.com/office/drawing/2014/main" id="{48424FD0-E70F-9C4B-CCB3-58C1758D8C07}"/>
              </a:ext>
            </a:extLst>
          </p:cNvPr>
          <p:cNvSpPr>
            <a:spLocks noGrp="1" noChangeArrowheads="1"/>
          </p:cNvSpPr>
          <p:nvPr>
            <p:ph type="ftr" sz="quarter" idx="11"/>
          </p:nvPr>
        </p:nvSpPr>
        <p:spPr>
          <a:ln/>
        </p:spPr>
        <p:txBody>
          <a:bodyPr/>
          <a:lstStyle>
            <a:lvl1pPr>
              <a:defRPr/>
            </a:lvl1pPr>
          </a:lstStyle>
          <a:p>
            <a:pPr>
              <a:defRPr/>
            </a:pPr>
            <a:r>
              <a:rPr lang="en-US" altLang="en-US"/>
              <a:t>CSE 153 – Lecture 4 – Processes</a:t>
            </a:r>
            <a:endParaRPr lang="en-US" altLang="en-US" sz="1400" b="0">
              <a:latin typeface="Times New Roman" panose="02020603050405020304" pitchFamily="18" charset="0"/>
            </a:endParaRPr>
          </a:p>
        </p:txBody>
      </p:sp>
      <p:sp>
        <p:nvSpPr>
          <p:cNvPr id="7" name="Rectangle 12">
            <a:extLst>
              <a:ext uri="{FF2B5EF4-FFF2-40B4-BE49-F238E27FC236}">
                <a16:creationId xmlns:a16="http://schemas.microsoft.com/office/drawing/2014/main" id="{C87A29C1-0A96-A731-CA3F-6C5E48CFF0C6}"/>
              </a:ext>
            </a:extLst>
          </p:cNvPr>
          <p:cNvSpPr>
            <a:spLocks noGrp="1" noChangeArrowheads="1"/>
          </p:cNvSpPr>
          <p:nvPr>
            <p:ph type="sldNum" sz="quarter" idx="12"/>
          </p:nvPr>
        </p:nvSpPr>
        <p:spPr>
          <a:ln/>
        </p:spPr>
        <p:txBody>
          <a:bodyPr/>
          <a:lstStyle>
            <a:lvl1pPr>
              <a:defRPr/>
            </a:lvl1pPr>
          </a:lstStyle>
          <a:p>
            <a:pPr>
              <a:defRPr/>
            </a:pPr>
            <a:fld id="{E40D06E1-F706-0140-B40A-6F8DFFD841B5}" type="slidenum">
              <a:rPr lang="en-US" altLang="en-US"/>
              <a:pPr>
                <a:defRPr/>
              </a:pPr>
              <a:t>‹#›</a:t>
            </a:fld>
            <a:endParaRPr lang="en-US" altLang="en-US"/>
          </a:p>
        </p:txBody>
      </p:sp>
    </p:spTree>
    <p:extLst>
      <p:ext uri="{BB962C8B-B14F-4D97-AF65-F5344CB8AC3E}">
        <p14:creationId xmlns:p14="http://schemas.microsoft.com/office/powerpoint/2010/main" val="2300080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9D635DF6-8346-6465-6EB9-C6FA2D70FFFD}"/>
              </a:ext>
            </a:extLst>
          </p:cNvPr>
          <p:cNvSpPr>
            <a:spLocks noGrp="1" noChangeArrowheads="1"/>
          </p:cNvSpPr>
          <p:nvPr>
            <p:ph type="dt" sz="half" idx="10"/>
          </p:nvPr>
        </p:nvSpPr>
        <p:spPr>
          <a:ln/>
        </p:spPr>
        <p:txBody>
          <a:bodyPr/>
          <a:lstStyle>
            <a:lvl1pPr>
              <a:defRPr/>
            </a:lvl1pPr>
          </a:lstStyle>
          <a:p>
            <a:pPr>
              <a:defRPr/>
            </a:pPr>
            <a:r>
              <a:rPr lang="en-US"/>
              <a:t>January 14, 2014</a:t>
            </a:r>
            <a:endParaRPr lang="en-US" sz="1400" b="0">
              <a:latin typeface="Times New Roman" charset="0"/>
            </a:endParaRPr>
          </a:p>
        </p:txBody>
      </p:sp>
      <p:sp>
        <p:nvSpPr>
          <p:cNvPr id="6" name="Rectangle 3">
            <a:extLst>
              <a:ext uri="{FF2B5EF4-FFF2-40B4-BE49-F238E27FC236}">
                <a16:creationId xmlns:a16="http://schemas.microsoft.com/office/drawing/2014/main" id="{1E891D8D-3BD7-A684-2516-663ECF436AEE}"/>
              </a:ext>
            </a:extLst>
          </p:cNvPr>
          <p:cNvSpPr>
            <a:spLocks noGrp="1" noChangeArrowheads="1"/>
          </p:cNvSpPr>
          <p:nvPr>
            <p:ph type="ftr" sz="quarter" idx="11"/>
          </p:nvPr>
        </p:nvSpPr>
        <p:spPr>
          <a:ln/>
        </p:spPr>
        <p:txBody>
          <a:bodyPr/>
          <a:lstStyle>
            <a:lvl1pPr>
              <a:defRPr/>
            </a:lvl1pPr>
          </a:lstStyle>
          <a:p>
            <a:pPr>
              <a:defRPr/>
            </a:pPr>
            <a:r>
              <a:rPr lang="en-US" altLang="en-US"/>
              <a:t>CSE 153 – Lecture 4 – Processes</a:t>
            </a:r>
            <a:endParaRPr lang="en-US" altLang="en-US" sz="1400" b="0">
              <a:latin typeface="Times New Roman" panose="02020603050405020304" pitchFamily="18" charset="0"/>
            </a:endParaRPr>
          </a:p>
        </p:txBody>
      </p:sp>
      <p:sp>
        <p:nvSpPr>
          <p:cNvPr id="7" name="Rectangle 12">
            <a:extLst>
              <a:ext uri="{FF2B5EF4-FFF2-40B4-BE49-F238E27FC236}">
                <a16:creationId xmlns:a16="http://schemas.microsoft.com/office/drawing/2014/main" id="{5EB57603-EF0C-F693-21BE-C49BC3116792}"/>
              </a:ext>
            </a:extLst>
          </p:cNvPr>
          <p:cNvSpPr>
            <a:spLocks noGrp="1" noChangeArrowheads="1"/>
          </p:cNvSpPr>
          <p:nvPr>
            <p:ph type="sldNum" sz="quarter" idx="12"/>
          </p:nvPr>
        </p:nvSpPr>
        <p:spPr>
          <a:ln/>
        </p:spPr>
        <p:txBody>
          <a:bodyPr/>
          <a:lstStyle>
            <a:lvl1pPr>
              <a:defRPr/>
            </a:lvl1pPr>
          </a:lstStyle>
          <a:p>
            <a:pPr>
              <a:defRPr/>
            </a:pPr>
            <a:fld id="{EF9DE183-670E-4B4F-A830-B6827607555E}" type="slidenum">
              <a:rPr lang="en-US" altLang="en-US"/>
              <a:pPr>
                <a:defRPr/>
              </a:pPr>
              <a:t>‹#›</a:t>
            </a:fld>
            <a:endParaRPr lang="en-US" altLang="en-US"/>
          </a:p>
        </p:txBody>
      </p:sp>
    </p:spTree>
    <p:extLst>
      <p:ext uri="{BB962C8B-B14F-4D97-AF65-F5344CB8AC3E}">
        <p14:creationId xmlns:p14="http://schemas.microsoft.com/office/powerpoint/2010/main" val="2599945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CBBA37C-2E0E-79DF-680D-5C85EDF4B399}"/>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000">
                <a:latin typeface="Arial" charset="0"/>
                <a:ea typeface="ＭＳ Ｐゴシック" charset="0"/>
                <a:cs typeface="ＭＳ Ｐゴシック" charset="0"/>
              </a:defRPr>
            </a:lvl1pPr>
          </a:lstStyle>
          <a:p>
            <a:pPr>
              <a:defRPr/>
            </a:pPr>
            <a:r>
              <a:rPr lang="en-US"/>
              <a:t>January 14, 2014</a:t>
            </a:r>
            <a:endParaRPr lang="en-US" sz="1400" b="0">
              <a:latin typeface="Times New Roman" charset="0"/>
            </a:endParaRPr>
          </a:p>
        </p:txBody>
      </p:sp>
      <p:sp>
        <p:nvSpPr>
          <p:cNvPr id="1027" name="Rectangle 3">
            <a:extLst>
              <a:ext uri="{FF2B5EF4-FFF2-40B4-BE49-F238E27FC236}">
                <a16:creationId xmlns:a16="http://schemas.microsoft.com/office/drawing/2014/main" id="{F082AAC1-A0E7-19BC-C519-3B1CA39C3BEC}"/>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000"/>
            </a:lvl1pPr>
          </a:lstStyle>
          <a:p>
            <a:pPr>
              <a:defRPr/>
            </a:pPr>
            <a:r>
              <a:rPr lang="en-US" altLang="en-US"/>
              <a:t>CSE 153 – Lecture 4 – Processes</a:t>
            </a:r>
            <a:endParaRPr lang="en-US" altLang="en-US" sz="1400" b="0">
              <a:latin typeface="Times New Roman" panose="02020603050405020304" pitchFamily="18" charset="0"/>
            </a:endParaRPr>
          </a:p>
        </p:txBody>
      </p:sp>
      <p:sp>
        <p:nvSpPr>
          <p:cNvPr id="1028" name="Rectangle 8">
            <a:extLst>
              <a:ext uri="{FF2B5EF4-FFF2-40B4-BE49-F238E27FC236}">
                <a16:creationId xmlns:a16="http://schemas.microsoft.com/office/drawing/2014/main" id="{74522EEC-BF60-8263-8758-83D380E15997}"/>
              </a:ext>
            </a:extLst>
          </p:cNvPr>
          <p:cNvSpPr>
            <a:spLocks noGrp="1" noChangeArrowheads="1"/>
          </p:cNvSpPr>
          <p:nvPr>
            <p:ph type="body" idx="1"/>
          </p:nvPr>
        </p:nvSpPr>
        <p:spPr bwMode="auto">
          <a:xfrm>
            <a:off x="685800" y="1600200"/>
            <a:ext cx="79248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3" name="Rectangle 9">
            <a:extLst>
              <a:ext uri="{FF2B5EF4-FFF2-40B4-BE49-F238E27FC236}">
                <a16:creationId xmlns:a16="http://schemas.microsoft.com/office/drawing/2014/main" id="{592E0EE8-7EFC-23D4-697D-F889762DC500}"/>
              </a:ext>
            </a:extLst>
          </p:cNvPr>
          <p:cNvSpPr>
            <a:spLocks noGrp="1" noChangeArrowheads="1"/>
          </p:cNvSpPr>
          <p:nvPr>
            <p:ph type="title"/>
          </p:nvPr>
        </p:nvSpPr>
        <p:spPr bwMode="auto">
          <a:xfrm>
            <a:off x="304800" y="152400"/>
            <a:ext cx="8534400" cy="11430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lvl="0"/>
            <a:r>
              <a:rPr lang="en-US"/>
              <a:t>Click to edit Master title style</a:t>
            </a:r>
          </a:p>
        </p:txBody>
      </p:sp>
      <p:sp>
        <p:nvSpPr>
          <p:cNvPr id="1036" name="Rectangle 12">
            <a:extLst>
              <a:ext uri="{FF2B5EF4-FFF2-40B4-BE49-F238E27FC236}">
                <a16:creationId xmlns:a16="http://schemas.microsoft.com/office/drawing/2014/main" id="{5B0F1729-6D9E-2F18-064F-462453D6BE04}"/>
              </a:ext>
            </a:extLst>
          </p:cNvPr>
          <p:cNvSpPr>
            <a:spLocks noGrp="1" noChangeArrowheads="1"/>
          </p:cNvSpPr>
          <p:nvPr>
            <p:ph type="sldNum" sz="quarter" idx="4"/>
          </p:nvPr>
        </p:nvSpPr>
        <p:spPr bwMode="auto">
          <a:xfrm>
            <a:off x="8001000" y="6248400"/>
            <a:ext cx="609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000"/>
            </a:lvl1pPr>
          </a:lstStyle>
          <a:p>
            <a:pPr>
              <a:defRPr/>
            </a:pPr>
            <a:fld id="{A192D64F-32D5-394A-AB38-8C631D7CA53C}" type="slidenum">
              <a:rPr lang="en-US" altLang="en-US"/>
              <a:pPr>
                <a:defRPr/>
              </a:pPr>
              <a:t>‹#›</a:t>
            </a:fld>
            <a:endParaRPr lang="en-US" altLang="en-US"/>
          </a:p>
        </p:txBody>
      </p:sp>
      <p:sp>
        <p:nvSpPr>
          <p:cNvPr id="1031" name="Line 13">
            <a:extLst>
              <a:ext uri="{FF2B5EF4-FFF2-40B4-BE49-F238E27FC236}">
                <a16:creationId xmlns:a16="http://schemas.microsoft.com/office/drawing/2014/main" id="{D9F2BD6D-DD2A-720E-638F-1F6B4BDB25E8}"/>
              </a:ext>
            </a:extLst>
          </p:cNvPr>
          <p:cNvSpPr>
            <a:spLocks noChangeShapeType="1"/>
          </p:cNvSpPr>
          <p:nvPr/>
        </p:nvSpPr>
        <p:spPr bwMode="auto">
          <a:xfrm>
            <a:off x="0" y="1371600"/>
            <a:ext cx="8305800" cy="0"/>
          </a:xfrm>
          <a:prstGeom prst="line">
            <a:avLst/>
          </a:prstGeom>
          <a:noFill/>
          <a:ln w="44450">
            <a:solidFill>
              <a:srgbClr val="0000FF"/>
            </a:solidFill>
            <a:round/>
            <a:headEnd/>
            <a:tailEnd/>
          </a:ln>
          <a:effectLst>
            <a:outerShdw dist="53882" dir="2700000" algn="ctr" rotWithShape="0">
              <a:srgbClr val="333399"/>
            </a:outerShdw>
          </a:effectLst>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887" r:id="rId1"/>
    <p:sldLayoutId id="2147483877" r:id="rId2"/>
    <p:sldLayoutId id="2147483878" r:id="rId3"/>
    <p:sldLayoutId id="2147483879" r:id="rId4"/>
    <p:sldLayoutId id="2147483880" r:id="rId5"/>
    <p:sldLayoutId id="2147483881" r:id="rId6"/>
    <p:sldLayoutId id="2147483882" r:id="rId7"/>
    <p:sldLayoutId id="2147483883" r:id="rId8"/>
    <p:sldLayoutId id="2147483884" r:id="rId9"/>
    <p:sldLayoutId id="2147483885" r:id="rId10"/>
    <p:sldLayoutId id="2147483886" r:id="rId11"/>
  </p:sldLayoutIdLst>
  <p:hf hdr="0" dt="0"/>
  <p:txStyles>
    <p:titleStyle>
      <a:lvl1pPr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mj-lt"/>
          <a:ea typeface="ＭＳ Ｐゴシック" charset="-128"/>
          <a:cs typeface="ＭＳ Ｐゴシック" charset="-128"/>
        </a:defRPr>
      </a:lvl1pPr>
      <a:lvl2pPr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Arial Black" pitchFamily="34" charset="0"/>
          <a:ea typeface="ＭＳ Ｐゴシック" charset="-128"/>
          <a:cs typeface="ＭＳ Ｐゴシック" charset="-128"/>
        </a:defRPr>
      </a:lvl2pPr>
      <a:lvl3pPr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Arial Black" pitchFamily="34" charset="0"/>
          <a:ea typeface="ＭＳ Ｐゴシック" charset="-128"/>
          <a:cs typeface="ＭＳ Ｐゴシック" charset="-128"/>
        </a:defRPr>
      </a:lvl3pPr>
      <a:lvl4pPr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Arial Black" pitchFamily="34" charset="0"/>
          <a:ea typeface="ＭＳ Ｐゴシック" charset="-128"/>
          <a:cs typeface="ＭＳ Ｐゴシック" charset="-128"/>
        </a:defRPr>
      </a:lvl4pPr>
      <a:lvl5pPr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Arial Black" pitchFamily="34" charset="0"/>
          <a:ea typeface="ＭＳ Ｐゴシック" charset="-128"/>
          <a:cs typeface="ＭＳ Ｐゴシック" charset="-128"/>
        </a:defRPr>
      </a:lvl5pPr>
      <a:lvl6pPr marL="457200"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Arial Black" pitchFamily="34" charset="0"/>
        </a:defRPr>
      </a:lvl6pPr>
      <a:lvl7pPr marL="914400"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Arial Black" pitchFamily="34" charset="0"/>
        </a:defRPr>
      </a:lvl7pPr>
      <a:lvl8pPr marL="1371600"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Arial Black" pitchFamily="34" charset="0"/>
        </a:defRPr>
      </a:lvl8pPr>
      <a:lvl9pPr marL="1828800"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Arial Black" pitchFamily="34" charset="0"/>
        </a:defRPr>
      </a:lvl9pPr>
    </p:titleStyle>
    <p:bodyStyle>
      <a:lvl1pPr marL="342900" indent="-342900" algn="l" rtl="0" eaLnBrk="0" fontAlgn="base" hangingPunct="0">
        <a:spcBef>
          <a:spcPct val="20000"/>
        </a:spcBef>
        <a:spcAft>
          <a:spcPct val="0"/>
        </a:spcAft>
        <a:buClr>
          <a:schemeClr val="tx1"/>
        </a:buClr>
        <a:buSzPct val="50000"/>
        <a:buFont typeface="Monotype Sorts" pitchFamily="2" charset="2"/>
        <a:buChar char="l"/>
        <a:defRPr sz="24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lr>
          <a:schemeClr val="tx1"/>
        </a:buClr>
        <a:buSzPct val="50000"/>
        <a:buFont typeface="ZapfDingbats" pitchFamily="82" charset="2"/>
        <a:buChar char="u"/>
        <a:defRPr sz="2000">
          <a:solidFill>
            <a:schemeClr val="accent2"/>
          </a:solidFill>
          <a:latin typeface="+mn-lt"/>
          <a:ea typeface="ＭＳ Ｐゴシック" charset="-128"/>
        </a:defRPr>
      </a:lvl2pPr>
      <a:lvl3pPr marL="1143000" indent="-228600" algn="l" rtl="0" eaLnBrk="0" fontAlgn="base" hangingPunct="0">
        <a:spcBef>
          <a:spcPct val="20000"/>
        </a:spcBef>
        <a:spcAft>
          <a:spcPct val="0"/>
        </a:spcAft>
        <a:buClr>
          <a:schemeClr val="tx1"/>
        </a:buClr>
        <a:buChar char="»"/>
        <a:defRPr sz="2400">
          <a:solidFill>
            <a:schemeClr val="accent2"/>
          </a:solidFill>
          <a:latin typeface="+mn-lt"/>
          <a:ea typeface="ＭＳ Ｐゴシック" charset="-128"/>
        </a:defRPr>
      </a:lvl3pPr>
      <a:lvl4pPr marL="1600200" indent="-228600" algn="l" rtl="0" eaLnBrk="0" fontAlgn="base" hangingPunct="0">
        <a:spcBef>
          <a:spcPct val="20000"/>
        </a:spcBef>
        <a:spcAft>
          <a:spcPct val="0"/>
        </a:spcAft>
        <a:buClr>
          <a:schemeClr val="tx1"/>
        </a:buClr>
        <a:buSzPct val="50000"/>
        <a:buFont typeface="Monotype Sorts" pitchFamily="2" charset="2"/>
        <a:buChar char="n"/>
        <a:defRPr sz="1600">
          <a:solidFill>
            <a:schemeClr val="accent2"/>
          </a:solidFill>
          <a:latin typeface="+mn-lt"/>
          <a:ea typeface="ＭＳ Ｐゴシック" charset="-128"/>
        </a:defRPr>
      </a:lvl4pPr>
      <a:lvl5pPr marL="2057400" indent="-228600" algn="l" rtl="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mn-lt"/>
          <a:ea typeface="ＭＳ Ｐゴシック" charset="-128"/>
        </a:defRPr>
      </a:lvl5pPr>
      <a:lvl6pPr marL="2514600" indent="-228600" algn="l" rtl="0" eaLnBrk="0" fontAlgn="base" hangingPunct="0">
        <a:spcBef>
          <a:spcPct val="20000"/>
        </a:spcBef>
        <a:spcAft>
          <a:spcPct val="0"/>
        </a:spcAft>
        <a:buClr>
          <a:schemeClr val="tx1"/>
        </a:buClr>
        <a:buSzPct val="50000"/>
        <a:buFont typeface="Monotype Sorts" pitchFamily="96" charset="2"/>
        <a:buChar char="l"/>
        <a:defRPr sz="1600">
          <a:solidFill>
            <a:schemeClr val="accent2"/>
          </a:solidFill>
          <a:latin typeface="+mn-lt"/>
        </a:defRPr>
      </a:lvl6pPr>
      <a:lvl7pPr marL="2971800" indent="-228600" algn="l" rtl="0" eaLnBrk="0" fontAlgn="base" hangingPunct="0">
        <a:spcBef>
          <a:spcPct val="20000"/>
        </a:spcBef>
        <a:spcAft>
          <a:spcPct val="0"/>
        </a:spcAft>
        <a:buClr>
          <a:schemeClr val="tx1"/>
        </a:buClr>
        <a:buSzPct val="50000"/>
        <a:buFont typeface="Monotype Sorts" pitchFamily="96" charset="2"/>
        <a:buChar char="l"/>
        <a:defRPr sz="1600">
          <a:solidFill>
            <a:schemeClr val="accent2"/>
          </a:solidFill>
          <a:latin typeface="+mn-lt"/>
        </a:defRPr>
      </a:lvl7pPr>
      <a:lvl8pPr marL="3429000" indent="-228600" algn="l" rtl="0" eaLnBrk="0" fontAlgn="base" hangingPunct="0">
        <a:spcBef>
          <a:spcPct val="20000"/>
        </a:spcBef>
        <a:spcAft>
          <a:spcPct val="0"/>
        </a:spcAft>
        <a:buClr>
          <a:schemeClr val="tx1"/>
        </a:buClr>
        <a:buSzPct val="50000"/>
        <a:buFont typeface="Monotype Sorts" pitchFamily="96" charset="2"/>
        <a:buChar char="l"/>
        <a:defRPr sz="1600">
          <a:solidFill>
            <a:schemeClr val="accent2"/>
          </a:solidFill>
          <a:latin typeface="+mn-lt"/>
        </a:defRPr>
      </a:lvl8pPr>
      <a:lvl9pPr marL="3886200" indent="-228600" algn="l" rtl="0" eaLnBrk="0" fontAlgn="base" hangingPunct="0">
        <a:spcBef>
          <a:spcPct val="20000"/>
        </a:spcBef>
        <a:spcAft>
          <a:spcPct val="0"/>
        </a:spcAft>
        <a:buClr>
          <a:schemeClr val="tx1"/>
        </a:buClr>
        <a:buSzPct val="50000"/>
        <a:buFont typeface="Monotype Sorts" pitchFamily="96" charset="2"/>
        <a:buChar char="l"/>
        <a:defRPr sz="16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54523309-CD47-8871-6309-9C1104AFBF1A}"/>
              </a:ext>
            </a:extLst>
          </p:cNvPr>
          <p:cNvSpPr>
            <a:spLocks noGrp="1" noChangeArrowheads="1"/>
          </p:cNvSpPr>
          <p:nvPr>
            <p:ph type="ctrTitle"/>
          </p:nvPr>
        </p:nvSpPr>
        <p:spPr>
          <a:xfrm>
            <a:off x="685800" y="533400"/>
            <a:ext cx="7772400" cy="3048000"/>
          </a:xfrm>
        </p:spPr>
        <p:txBody>
          <a:bodyPr/>
          <a:lstStyle/>
          <a:p>
            <a:pPr algn="ctr">
              <a:defRPr/>
            </a:pPr>
            <a:r>
              <a:rPr lang="en-US" altLang="en-US" dirty="0">
                <a:solidFill>
                  <a:srgbClr val="009900"/>
                </a:solidFill>
                <a:ea typeface="ＭＳ Ｐゴシック" panose="020B0600070205080204" pitchFamily="34" charset="-128"/>
              </a:rPr>
              <a:t>CSE 153</a:t>
            </a:r>
            <a:br>
              <a:rPr lang="en-US" altLang="en-US" dirty="0">
                <a:solidFill>
                  <a:srgbClr val="009900"/>
                </a:solidFill>
                <a:ea typeface="ＭＳ Ｐゴシック" panose="020B0600070205080204" pitchFamily="34" charset="-128"/>
              </a:rPr>
            </a:br>
            <a:r>
              <a:rPr lang="en-US" altLang="en-US" dirty="0">
                <a:solidFill>
                  <a:srgbClr val="009900"/>
                </a:solidFill>
                <a:ea typeface="ＭＳ Ｐゴシック" panose="020B0600070205080204" pitchFamily="34" charset="-128"/>
              </a:rPr>
              <a:t>Design of Operating Systems</a:t>
            </a:r>
            <a:br>
              <a:rPr lang="en-US" altLang="en-US" dirty="0">
                <a:ea typeface="ＭＳ Ｐゴシック" panose="020B0600070205080204" pitchFamily="34" charset="-128"/>
              </a:rPr>
            </a:br>
            <a:br>
              <a:rPr lang="en-US" altLang="en-US" sz="3200" dirty="0">
                <a:ea typeface="ＭＳ Ｐゴシック" panose="020B0600070205080204" pitchFamily="34" charset="-128"/>
              </a:rPr>
            </a:br>
            <a:r>
              <a:rPr lang="en-US" altLang="en-US" sz="3200" dirty="0">
                <a:ea typeface="ＭＳ Ｐゴシック" panose="020B0600070205080204" pitchFamily="34" charset="-128"/>
              </a:rPr>
              <a:t>Winter 2023</a:t>
            </a:r>
            <a:endParaRPr lang="en-US" altLang="en-US" dirty="0">
              <a:ea typeface="ＭＳ Ｐゴシック" panose="020B0600070205080204" pitchFamily="34" charset="-128"/>
            </a:endParaRPr>
          </a:p>
        </p:txBody>
      </p:sp>
      <p:sp>
        <p:nvSpPr>
          <p:cNvPr id="17411" name="Rectangle 3">
            <a:extLst>
              <a:ext uri="{FF2B5EF4-FFF2-40B4-BE49-F238E27FC236}">
                <a16:creationId xmlns:a16="http://schemas.microsoft.com/office/drawing/2014/main" id="{11940056-E6CC-3379-F9D8-D434B82A48B5}"/>
              </a:ext>
            </a:extLst>
          </p:cNvPr>
          <p:cNvSpPr>
            <a:spLocks noGrp="1" noChangeArrowheads="1"/>
          </p:cNvSpPr>
          <p:nvPr>
            <p:ph type="subTitle" idx="1"/>
          </p:nvPr>
        </p:nvSpPr>
        <p:spPr>
          <a:xfrm>
            <a:off x="914400" y="3886200"/>
            <a:ext cx="7315200" cy="1752600"/>
          </a:xfrm>
        </p:spPr>
        <p:txBody>
          <a:bodyPr/>
          <a:lstStyle/>
          <a:p>
            <a:pPr>
              <a:buFont typeface="Monotype Sorts" charset="0"/>
              <a:buNone/>
              <a:defRPr/>
            </a:pPr>
            <a:r>
              <a:rPr lang="en-US" sz="2800" dirty="0">
                <a:solidFill>
                  <a:srgbClr val="FF3300"/>
                </a:solidFill>
                <a:effectLst>
                  <a:outerShdw blurRad="38100" dist="38100" dir="2700000" algn="tl">
                    <a:srgbClr val="DDDDDD"/>
                  </a:outerShdw>
                </a:effectLst>
                <a:ea typeface="ＭＳ Ｐゴシック" charset="0"/>
                <a:cs typeface="ＭＳ Ｐゴシック" charset="0"/>
              </a:rPr>
              <a:t>Lecture 4: Processes</a:t>
            </a:r>
            <a:endParaRPr lang="en-US" sz="2800" dirty="0">
              <a:ea typeface="ＭＳ Ｐゴシック" charset="0"/>
              <a:cs typeface="ＭＳ Ｐゴシック" charset="0"/>
            </a:endParaRPr>
          </a:p>
          <a:p>
            <a:pPr>
              <a:buFont typeface="Monotype Sorts" charset="0"/>
              <a:buNone/>
              <a:defRPr/>
            </a:pPr>
            <a:endParaRPr lang="en-US" dirty="0">
              <a:ea typeface="ＭＳ Ｐゴシック" charset="0"/>
              <a:cs typeface="ＭＳ Ｐゴシック" charset="0"/>
            </a:endParaRPr>
          </a:p>
          <a:p>
            <a:pPr>
              <a:buFont typeface="Monotype Sorts" charset="0"/>
              <a:buNone/>
              <a:defRPr/>
            </a:pPr>
            <a:endParaRPr lang="en-US" dirty="0">
              <a:effectLst>
                <a:outerShdw blurRad="38100" dist="38100" dir="2700000" algn="tl">
                  <a:srgbClr val="DDDDDD"/>
                </a:outerShdw>
              </a:effectLst>
              <a:ea typeface="ＭＳ Ｐゴシック" charset="0"/>
              <a:cs typeface="ＭＳ Ｐゴシック"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61C4A-1831-4B64-13BD-69D0ED04AC41}"/>
              </a:ext>
            </a:extLst>
          </p:cNvPr>
          <p:cNvSpPr>
            <a:spLocks noGrp="1"/>
          </p:cNvSpPr>
          <p:nvPr>
            <p:ph type="title"/>
          </p:nvPr>
        </p:nvSpPr>
        <p:spPr>
          <a:xfrm>
            <a:off x="304800" y="152400"/>
            <a:ext cx="8839200" cy="1143000"/>
          </a:xfrm>
        </p:spPr>
        <p:txBody>
          <a:bodyPr/>
          <a:lstStyle/>
          <a:p>
            <a:pPr>
              <a:defRPr/>
            </a:pPr>
            <a:r>
              <a:rPr lang="en-US" altLang="en-US">
                <a:ea typeface="ＭＳ Ｐゴシック" panose="020B0600070205080204" pitchFamily="34" charset="-128"/>
              </a:rPr>
              <a:t>What is virtualization?</a:t>
            </a:r>
          </a:p>
        </p:txBody>
      </p:sp>
      <p:sp>
        <p:nvSpPr>
          <p:cNvPr id="3" name="Content Placeholder 2">
            <a:extLst>
              <a:ext uri="{FF2B5EF4-FFF2-40B4-BE49-F238E27FC236}">
                <a16:creationId xmlns:a16="http://schemas.microsoft.com/office/drawing/2014/main" id="{36E3E063-84F3-F007-1BEE-386C2452B136}"/>
              </a:ext>
            </a:extLst>
          </p:cNvPr>
          <p:cNvSpPr>
            <a:spLocks noGrp="1"/>
          </p:cNvSpPr>
          <p:nvPr>
            <p:ph idx="1"/>
          </p:nvPr>
        </p:nvSpPr>
        <p:spPr>
          <a:xfrm>
            <a:off x="381000" y="1447800"/>
            <a:ext cx="8610600" cy="4419600"/>
          </a:xfrm>
        </p:spPr>
        <p:txBody>
          <a:bodyPr/>
          <a:lstStyle/>
          <a:p>
            <a:pPr>
              <a:defRPr/>
            </a:pPr>
            <a:r>
              <a:rPr lang="en-US" dirty="0"/>
              <a:t>What is a virtual something? </a:t>
            </a:r>
          </a:p>
          <a:p>
            <a:pPr lvl="1">
              <a:defRPr/>
            </a:pPr>
            <a:r>
              <a:rPr lang="en-US" dirty="0"/>
              <a:t>Somehow not real? But still functional?</a:t>
            </a:r>
          </a:p>
          <a:p>
            <a:pPr lvl="1">
              <a:defRPr/>
            </a:pPr>
            <a:endParaRPr lang="en-US" dirty="0"/>
          </a:p>
          <a:p>
            <a:pPr>
              <a:defRPr/>
            </a:pPr>
            <a:r>
              <a:rPr lang="en-US" dirty="0"/>
              <a:t>Provide illusion for each program of own copy of resources</a:t>
            </a:r>
          </a:p>
          <a:p>
            <a:pPr lvl="1">
              <a:defRPr/>
            </a:pPr>
            <a:r>
              <a:rPr lang="en-US" dirty="0"/>
              <a:t> Lets say the CPU or memory; every program thinks it has its own</a:t>
            </a:r>
          </a:p>
          <a:p>
            <a:pPr lvl="1">
              <a:defRPr/>
            </a:pPr>
            <a:r>
              <a:rPr lang="en-US" dirty="0"/>
              <a:t>In reality, limited physical resources (e.g., 1 CPU)</a:t>
            </a:r>
          </a:p>
          <a:p>
            <a:pPr lvl="2">
              <a:defRPr/>
            </a:pPr>
            <a:r>
              <a:rPr lang="en-US" sz="1800" dirty="0"/>
              <a:t>It must be shared! (in time, or space)</a:t>
            </a:r>
          </a:p>
          <a:p>
            <a:pPr lvl="2">
              <a:defRPr/>
            </a:pPr>
            <a:endParaRPr lang="en-US" sz="1800" dirty="0"/>
          </a:p>
          <a:p>
            <a:pPr>
              <a:defRPr/>
            </a:pPr>
            <a:r>
              <a:rPr lang="en-US" sz="2200" dirty="0"/>
              <a:t>Frees up programs from worrying about sharing</a:t>
            </a:r>
          </a:p>
          <a:p>
            <a:pPr lvl="1">
              <a:defRPr/>
            </a:pPr>
            <a:r>
              <a:rPr lang="en-US" sz="1800" dirty="0"/>
              <a:t>The OS implements sharing, creating illusion of exclusive resources </a:t>
            </a:r>
            <a:r>
              <a:rPr lang="en-US" sz="1800" dirty="0">
                <a:sym typeface="Wingdings"/>
              </a:rPr>
              <a:t>Virtualization!</a:t>
            </a:r>
            <a:endParaRPr lang="en-US" sz="1800" dirty="0"/>
          </a:p>
          <a:p>
            <a:pPr lvl="2">
              <a:defRPr/>
            </a:pPr>
            <a:endParaRPr lang="en-US" sz="2200" dirty="0">
              <a:solidFill>
                <a:schemeClr val="tx2">
                  <a:lumMod val="60000"/>
                  <a:lumOff val="40000"/>
                </a:schemeClr>
              </a:solidFill>
            </a:endParaRPr>
          </a:p>
          <a:p>
            <a:pPr>
              <a:defRPr/>
            </a:pPr>
            <a:r>
              <a:rPr lang="en-US" sz="2200" dirty="0"/>
              <a:t>Virtual resource provided as an object with defined operations on it. </a:t>
            </a:r>
            <a:r>
              <a:rPr lang="en-US" sz="2200" dirty="0">
                <a:sym typeface="Wingdings"/>
              </a:rPr>
              <a:t> </a:t>
            </a:r>
            <a:r>
              <a:rPr lang="en-US" sz="2200" dirty="0"/>
              <a:t>Abstraction</a:t>
            </a:r>
          </a:p>
        </p:txBody>
      </p:sp>
      <p:sp>
        <p:nvSpPr>
          <p:cNvPr id="20483" name="Slide Number Placeholder 5">
            <a:extLst>
              <a:ext uri="{FF2B5EF4-FFF2-40B4-BE49-F238E27FC236}">
                <a16:creationId xmlns:a16="http://schemas.microsoft.com/office/drawing/2014/main" id="{41C83789-E83D-51B1-98BC-BC837FF226E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DB1CEE04-6288-DD41-B5A2-CA042ECEA1B7}" type="slidenum">
              <a:rPr lang="en-US" altLang="en-US" sz="1000" smtClean="0">
                <a:solidFill>
                  <a:schemeClr val="tx1"/>
                </a:solidFill>
              </a:rPr>
              <a:pPr>
                <a:spcBef>
                  <a:spcPct val="0"/>
                </a:spcBef>
                <a:buClrTx/>
                <a:buSzTx/>
                <a:buFontTx/>
                <a:buNone/>
              </a:pPr>
              <a:t>10</a:t>
            </a:fld>
            <a:endParaRPr lang="en-US" altLang="en-US" sz="100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a:extLst>
              <a:ext uri="{FF2B5EF4-FFF2-40B4-BE49-F238E27FC236}">
                <a16:creationId xmlns:a16="http://schemas.microsoft.com/office/drawing/2014/main" id="{C9CF946D-0047-14FC-171B-ABE9ADADFC1D}"/>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4 – Processes</a:t>
            </a:r>
            <a:endParaRPr lang="en-US" altLang="en-US" sz="1400" b="0">
              <a:solidFill>
                <a:schemeClr val="tx1"/>
              </a:solidFill>
              <a:latin typeface="Times New Roman" panose="02020603050405020304" pitchFamily="18" charset="0"/>
            </a:endParaRPr>
          </a:p>
        </p:txBody>
      </p:sp>
      <p:sp>
        <p:nvSpPr>
          <p:cNvPr id="21506" name="Slide Number Placeholder 5">
            <a:extLst>
              <a:ext uri="{FF2B5EF4-FFF2-40B4-BE49-F238E27FC236}">
                <a16:creationId xmlns:a16="http://schemas.microsoft.com/office/drawing/2014/main" id="{AB418DC2-EC85-E9B5-0610-002175ADF86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599D46AE-50CE-4E42-B989-C5A9B6CB8F74}" type="slidenum">
              <a:rPr lang="en-US" altLang="en-US" sz="1000" smtClean="0">
                <a:solidFill>
                  <a:schemeClr val="tx1"/>
                </a:solidFill>
              </a:rPr>
              <a:pPr>
                <a:spcBef>
                  <a:spcPct val="0"/>
                </a:spcBef>
                <a:buClrTx/>
                <a:buSzTx/>
                <a:buFontTx/>
                <a:buNone/>
              </a:pPr>
              <a:t>11</a:t>
            </a:fld>
            <a:endParaRPr lang="en-US" altLang="en-US" sz="1000">
              <a:solidFill>
                <a:schemeClr val="tx1"/>
              </a:solidFill>
            </a:endParaRPr>
          </a:p>
        </p:txBody>
      </p:sp>
      <p:sp>
        <p:nvSpPr>
          <p:cNvPr id="284674" name="Rectangle 2">
            <a:extLst>
              <a:ext uri="{FF2B5EF4-FFF2-40B4-BE49-F238E27FC236}">
                <a16:creationId xmlns:a16="http://schemas.microsoft.com/office/drawing/2014/main" id="{12C995B0-9379-8700-99CE-447F9766F889}"/>
              </a:ext>
            </a:extLst>
          </p:cNvPr>
          <p:cNvSpPr>
            <a:spLocks noGrp="1" noChangeArrowheads="1"/>
          </p:cNvSpPr>
          <p:nvPr>
            <p:ph type="title"/>
          </p:nvPr>
        </p:nvSpPr>
        <p:spPr>
          <a:xfrm>
            <a:off x="304800" y="152400"/>
            <a:ext cx="8534400" cy="990600"/>
          </a:xfrm>
        </p:spPr>
        <p:txBody>
          <a:bodyPr/>
          <a:lstStyle/>
          <a:p>
            <a:pPr>
              <a:defRPr/>
            </a:pPr>
            <a:r>
              <a:rPr lang="en-US" altLang="en-US" sz="3600">
                <a:ea typeface="ＭＳ Ｐゴシック" panose="020B0600070205080204" pitchFamily="34" charset="-128"/>
              </a:rPr>
              <a:t>Virtualizing the CPU -- Processes</a:t>
            </a:r>
          </a:p>
        </p:txBody>
      </p:sp>
      <p:sp>
        <p:nvSpPr>
          <p:cNvPr id="21508" name="Rectangle 3">
            <a:extLst>
              <a:ext uri="{FF2B5EF4-FFF2-40B4-BE49-F238E27FC236}">
                <a16:creationId xmlns:a16="http://schemas.microsoft.com/office/drawing/2014/main" id="{EB87F618-1F7E-E09B-D1AC-0A99CFA592AF}"/>
              </a:ext>
            </a:extLst>
          </p:cNvPr>
          <p:cNvSpPr>
            <a:spLocks noGrp="1" noChangeArrowheads="1"/>
          </p:cNvSpPr>
          <p:nvPr>
            <p:ph type="body" idx="1"/>
          </p:nvPr>
        </p:nvSpPr>
        <p:spPr>
          <a:xfrm>
            <a:off x="533400" y="1600200"/>
            <a:ext cx="8458200" cy="4419600"/>
          </a:xfrm>
        </p:spPr>
        <p:txBody>
          <a:bodyPr/>
          <a:lstStyle/>
          <a:p>
            <a:r>
              <a:rPr lang="en-US" altLang="en-US">
                <a:ea typeface="ＭＳ Ｐゴシック" panose="020B0600070205080204" pitchFamily="34" charset="-128"/>
              </a:rPr>
              <a:t>This lecture starts a class segment that covers processes, threads, and synchronization</a:t>
            </a:r>
          </a:p>
          <a:p>
            <a:pPr lvl="1"/>
            <a:r>
              <a:rPr lang="en-US" altLang="en-US">
                <a:solidFill>
                  <a:srgbClr val="FF0000"/>
                </a:solidFill>
                <a:ea typeface="ＭＳ Ｐゴシック" panose="020B0600070205080204" pitchFamily="34" charset="-128"/>
              </a:rPr>
              <a:t>Basis for Midterm and Project 1</a:t>
            </a:r>
          </a:p>
          <a:p>
            <a:pPr lvl="1"/>
            <a:endParaRPr lang="en-US" altLang="en-US">
              <a:solidFill>
                <a:srgbClr val="FF0000"/>
              </a:solidFill>
              <a:ea typeface="ＭＳ Ｐゴシック" panose="020B0600070205080204" pitchFamily="34" charset="-128"/>
            </a:endParaRPr>
          </a:p>
          <a:p>
            <a:r>
              <a:rPr lang="en-US" altLang="en-US">
                <a:ea typeface="ＭＳ Ｐゴシック" panose="020B0600070205080204" pitchFamily="34" charset="-128"/>
              </a:rPr>
              <a:t>Today</a:t>
            </a:r>
            <a:r>
              <a:rPr lang="ja-JP" altLang="en-US">
                <a:ea typeface="ＭＳ Ｐゴシック" panose="020B0600070205080204" pitchFamily="34" charset="-128"/>
              </a:rPr>
              <a:t>’</a:t>
            </a:r>
            <a:r>
              <a:rPr lang="en-US" altLang="ja-JP">
                <a:ea typeface="ＭＳ Ｐゴシック" panose="020B0600070205080204" pitchFamily="34" charset="-128"/>
              </a:rPr>
              <a:t>s topics are processes and process management</a:t>
            </a:r>
          </a:p>
          <a:p>
            <a:pPr lvl="1"/>
            <a:r>
              <a:rPr lang="en-US" altLang="ja-JP">
                <a:ea typeface="ＭＳ Ｐゴシック" panose="020B0600070205080204" pitchFamily="34" charset="-128"/>
              </a:rPr>
              <a:t>How do we virtualize the CPU?</a:t>
            </a:r>
          </a:p>
          <a:p>
            <a:pPr lvl="2"/>
            <a:r>
              <a:rPr lang="en-US" altLang="ja-JP" sz="1800">
                <a:ea typeface="ＭＳ Ｐゴシック" panose="020B0600070205080204" pitchFamily="34" charset="-128"/>
              </a:rPr>
              <a:t>Virtualization: give each program the illusion of its own CPU</a:t>
            </a:r>
          </a:p>
          <a:p>
            <a:pPr lvl="2"/>
            <a:r>
              <a:rPr lang="en-US" altLang="ja-JP" sz="1800">
                <a:ea typeface="ＭＳ Ｐゴシック" panose="020B0600070205080204" pitchFamily="34" charset="-128"/>
              </a:rPr>
              <a:t>What is the magic? We only have one real CPU</a:t>
            </a:r>
          </a:p>
          <a:p>
            <a:pPr lvl="1"/>
            <a:r>
              <a:rPr lang="en-US" altLang="en-US">
                <a:ea typeface="ＭＳ Ｐゴシック" panose="020B0600070205080204" pitchFamily="34" charset="-128"/>
              </a:rPr>
              <a:t>How are applications represented in the OS?</a:t>
            </a:r>
          </a:p>
          <a:p>
            <a:pPr lvl="1"/>
            <a:r>
              <a:rPr lang="en-US" altLang="en-US">
                <a:ea typeface="ＭＳ Ｐゴシック" panose="020B0600070205080204" pitchFamily="34" charset="-128"/>
              </a:rPr>
              <a:t>How is work scheduled in the CPU?</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a:extLst>
              <a:ext uri="{FF2B5EF4-FFF2-40B4-BE49-F238E27FC236}">
                <a16:creationId xmlns:a16="http://schemas.microsoft.com/office/drawing/2014/main" id="{F2A2D1FF-3D10-1F42-C424-D4E7FA60BCFD}"/>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4 – Processes</a:t>
            </a:r>
            <a:endParaRPr lang="en-US" altLang="en-US" sz="1400" b="0">
              <a:solidFill>
                <a:schemeClr val="tx1"/>
              </a:solidFill>
              <a:latin typeface="Times New Roman" panose="02020603050405020304" pitchFamily="18" charset="0"/>
            </a:endParaRPr>
          </a:p>
        </p:txBody>
      </p:sp>
      <p:sp>
        <p:nvSpPr>
          <p:cNvPr id="22530" name="Slide Number Placeholder 5">
            <a:extLst>
              <a:ext uri="{FF2B5EF4-FFF2-40B4-BE49-F238E27FC236}">
                <a16:creationId xmlns:a16="http://schemas.microsoft.com/office/drawing/2014/main" id="{D107B55B-58FC-9CE9-A8A6-B4831DFAEDF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ACA206FE-728B-9846-A3DD-88DFCD60AD3C}" type="slidenum">
              <a:rPr lang="en-US" altLang="en-US" sz="1000" smtClean="0">
                <a:solidFill>
                  <a:schemeClr val="tx1"/>
                </a:solidFill>
              </a:rPr>
              <a:pPr>
                <a:spcBef>
                  <a:spcPct val="0"/>
                </a:spcBef>
                <a:buClrTx/>
                <a:buSzTx/>
                <a:buFontTx/>
                <a:buNone/>
              </a:pPr>
              <a:t>12</a:t>
            </a:fld>
            <a:endParaRPr lang="en-US" altLang="en-US" sz="1000">
              <a:solidFill>
                <a:schemeClr val="tx1"/>
              </a:solidFill>
            </a:endParaRPr>
          </a:p>
        </p:txBody>
      </p:sp>
      <p:sp>
        <p:nvSpPr>
          <p:cNvPr id="285698" name="Rectangle 2">
            <a:extLst>
              <a:ext uri="{FF2B5EF4-FFF2-40B4-BE49-F238E27FC236}">
                <a16:creationId xmlns:a16="http://schemas.microsoft.com/office/drawing/2014/main" id="{F6D685A5-924B-46A5-D843-7FC3C1539DCF}"/>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The Process</a:t>
            </a:r>
          </a:p>
        </p:txBody>
      </p:sp>
      <p:sp>
        <p:nvSpPr>
          <p:cNvPr id="19460" name="Rectangle 3">
            <a:extLst>
              <a:ext uri="{FF2B5EF4-FFF2-40B4-BE49-F238E27FC236}">
                <a16:creationId xmlns:a16="http://schemas.microsoft.com/office/drawing/2014/main" id="{F41F6731-D2A8-A6C8-161C-DCEC87133E24}"/>
              </a:ext>
            </a:extLst>
          </p:cNvPr>
          <p:cNvSpPr>
            <a:spLocks noGrp="1" noChangeArrowheads="1"/>
          </p:cNvSpPr>
          <p:nvPr>
            <p:ph type="body" idx="1"/>
          </p:nvPr>
        </p:nvSpPr>
        <p:spPr/>
        <p:txBody>
          <a:bodyPr/>
          <a:lstStyle/>
          <a:p>
            <a:r>
              <a:rPr lang="en-US" altLang="en-US">
                <a:ea typeface="ＭＳ Ｐゴシック" panose="020B0600070205080204" pitchFamily="34" charset="-128"/>
              </a:rPr>
              <a:t>The process is the OS </a:t>
            </a:r>
            <a:r>
              <a:rPr lang="en-US" altLang="en-US">
                <a:solidFill>
                  <a:srgbClr val="FF3300"/>
                </a:solidFill>
                <a:ea typeface="ＭＳ Ｐゴシック" panose="020B0600070205080204" pitchFamily="34" charset="-128"/>
              </a:rPr>
              <a:t>abstraction for execution</a:t>
            </a:r>
          </a:p>
          <a:p>
            <a:pPr lvl="1"/>
            <a:r>
              <a:rPr lang="en-US" altLang="en-US">
                <a:ea typeface="ＭＳ Ｐゴシック" panose="020B0600070205080204" pitchFamily="34" charset="-128"/>
              </a:rPr>
              <a:t>It is the unit of execution</a:t>
            </a:r>
          </a:p>
          <a:p>
            <a:pPr lvl="1"/>
            <a:r>
              <a:rPr lang="en-US" altLang="en-US">
                <a:ea typeface="ＭＳ Ｐゴシック" panose="020B0600070205080204" pitchFamily="34" charset="-128"/>
              </a:rPr>
              <a:t>It is the unit of scheduling</a:t>
            </a:r>
          </a:p>
          <a:p>
            <a:pPr lvl="1">
              <a:buFont typeface="ZapfDingbats" pitchFamily="82" charset="2"/>
              <a:buNone/>
            </a:pPr>
            <a:endParaRPr lang="en-US" altLang="en-US">
              <a:solidFill>
                <a:srgbClr val="0000FF"/>
              </a:solidFill>
              <a:ea typeface="ＭＳ Ｐゴシック" panose="020B0600070205080204" pitchFamily="34" charset="-128"/>
            </a:endParaRPr>
          </a:p>
          <a:p>
            <a:r>
              <a:rPr lang="en-US" altLang="en-US">
                <a:ea typeface="ＭＳ Ｐゴシック" panose="020B0600070205080204" pitchFamily="34" charset="-128"/>
              </a:rPr>
              <a:t>A process is a </a:t>
            </a:r>
            <a:r>
              <a:rPr lang="en-US" altLang="en-US">
                <a:solidFill>
                  <a:srgbClr val="FF3300"/>
                </a:solidFill>
                <a:ea typeface="ＭＳ Ｐゴシック" panose="020B0600070205080204" pitchFamily="34" charset="-128"/>
              </a:rPr>
              <a:t>program in execution</a:t>
            </a:r>
          </a:p>
          <a:p>
            <a:pPr lvl="1"/>
            <a:r>
              <a:rPr lang="en-US" altLang="en-US">
                <a:ea typeface="ＭＳ Ｐゴシック" panose="020B0600070205080204" pitchFamily="34" charset="-128"/>
              </a:rPr>
              <a:t>Programs are static entities with the </a:t>
            </a:r>
            <a:r>
              <a:rPr lang="en-US" altLang="en-US">
                <a:solidFill>
                  <a:srgbClr val="009900"/>
                </a:solidFill>
                <a:ea typeface="ＭＳ Ｐゴシック" panose="020B0600070205080204" pitchFamily="34" charset="-128"/>
              </a:rPr>
              <a:t>potential</a:t>
            </a:r>
            <a:r>
              <a:rPr lang="en-US" altLang="en-US">
                <a:ea typeface="ＭＳ Ｐゴシック" panose="020B0600070205080204" pitchFamily="34" charset="-128"/>
              </a:rPr>
              <a:t> for execution</a:t>
            </a:r>
          </a:p>
          <a:p>
            <a:pPr lvl="1"/>
            <a:r>
              <a:rPr lang="en-US" altLang="en-US">
                <a:ea typeface="ＭＳ Ｐゴシック" panose="020B0600070205080204" pitchFamily="34" charset="-128"/>
              </a:rPr>
              <a:t>Process is the animated/active program</a:t>
            </a:r>
          </a:p>
          <a:p>
            <a:pPr lvl="2"/>
            <a:r>
              <a:rPr lang="en-US" altLang="en-US" sz="1800">
                <a:ea typeface="ＭＳ Ｐゴシック" panose="020B0600070205080204" pitchFamily="34" charset="-128"/>
              </a:rPr>
              <a:t>Starts from the program, but also includes dynamic state</a:t>
            </a:r>
          </a:p>
          <a:p>
            <a:pPr lvl="2"/>
            <a:r>
              <a:rPr lang="en-US" altLang="en-US" sz="1800">
                <a:ea typeface="ＭＳ Ｐゴシック" panose="020B0600070205080204" pitchFamily="34" charset="-128"/>
              </a:rPr>
              <a:t>As the representative of the program, it is the “owner” of other resources (memory, files, sockets, </a:t>
            </a:r>
            <a:r>
              <a:rPr lang="mr-IN" altLang="en-US" sz="1800">
                <a:ea typeface="ＭＳ Ｐゴシック" panose="020B0600070205080204" pitchFamily="34" charset="-128"/>
              </a:rPr>
              <a:t>…</a:t>
            </a:r>
            <a:r>
              <a:rPr lang="en-US" altLang="en-US" sz="1800">
                <a:ea typeface="ＭＳ Ｐゴシック" panose="020B0600070205080204" pitchFamily="34" charset="-128"/>
              </a:rPr>
              <a:t>)</a:t>
            </a:r>
          </a:p>
          <a:p>
            <a:endParaRPr lang="en-US" altLang="en-US" sz="1800">
              <a:ea typeface="ＭＳ Ｐゴシック" panose="020B0600070205080204" pitchFamily="34" charset="-128"/>
            </a:endParaRPr>
          </a:p>
          <a:p>
            <a:r>
              <a:rPr lang="en-US" altLang="en-US" sz="2000">
                <a:ea typeface="ＭＳ Ｐゴシック" panose="020B0600070205080204" pitchFamily="34" charset="-128"/>
              </a:rPr>
              <a:t>How does the OS implement this abstraction?</a:t>
            </a:r>
          </a:p>
          <a:p>
            <a:pPr lvl="1"/>
            <a:r>
              <a:rPr lang="en-US" altLang="en-US" sz="1600">
                <a:ea typeface="ＭＳ Ｐゴシック" panose="020B0600070205080204" pitchFamily="34" charset="-128"/>
              </a:rPr>
              <a:t>How does it share the CPU?</a:t>
            </a:r>
          </a:p>
          <a:p>
            <a:pPr lvl="2">
              <a:buFontTx/>
              <a:buNone/>
            </a:pPr>
            <a:endParaRPr lang="en-US" altLang="en-US" sz="180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946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9460">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460">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9460">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9460">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9460">
                                            <p:txEl>
                                              <p:pRg st="6" end="6"/>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19460">
                                            <p:txEl>
                                              <p:pRg st="7" end="7"/>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19460">
                                            <p:txEl>
                                              <p:pRg st="8" end="8"/>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19460">
                                            <p:txEl>
                                              <p:pRg st="10" end="10"/>
                                            </p:txEl>
                                          </p:spTgt>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nodeType="clickEffect">
                                  <p:stCondLst>
                                    <p:cond delay="0"/>
                                  </p:stCondLst>
                                  <p:childTnLst>
                                    <p:set>
                                      <p:cBhvr>
                                        <p:cTn id="40" dur="1" fill="hold">
                                          <p:stCondLst>
                                            <p:cond delay="0"/>
                                          </p:stCondLst>
                                        </p:cTn>
                                        <p:tgtEl>
                                          <p:spTgt spid="19460">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0DD78-F97D-8542-C66F-CD8DDC4EB67F}"/>
              </a:ext>
            </a:extLst>
          </p:cNvPr>
          <p:cNvSpPr>
            <a:spLocks noGrp="1"/>
          </p:cNvSpPr>
          <p:nvPr>
            <p:ph type="title"/>
          </p:nvPr>
        </p:nvSpPr>
        <p:spPr/>
        <p:txBody>
          <a:bodyPr/>
          <a:lstStyle/>
          <a:p>
            <a:pPr>
              <a:defRPr/>
            </a:pPr>
            <a:r>
              <a:rPr lang="en-US" altLang="en-US">
                <a:ea typeface="ＭＳ Ｐゴシック" panose="020B0600070205080204" pitchFamily="34" charset="-128"/>
              </a:rPr>
              <a:t>How to support this abstraction?</a:t>
            </a:r>
          </a:p>
        </p:txBody>
      </p:sp>
      <p:sp>
        <p:nvSpPr>
          <p:cNvPr id="3" name="Content Placeholder 2">
            <a:extLst>
              <a:ext uri="{FF2B5EF4-FFF2-40B4-BE49-F238E27FC236}">
                <a16:creationId xmlns:a16="http://schemas.microsoft.com/office/drawing/2014/main" id="{9337BC57-3A33-CA81-C5C6-0EF699ECCE8A}"/>
              </a:ext>
            </a:extLst>
          </p:cNvPr>
          <p:cNvSpPr>
            <a:spLocks noGrp="1" noChangeArrowheads="1"/>
          </p:cNvSpPr>
          <p:nvPr>
            <p:ph idx="1"/>
          </p:nvPr>
        </p:nvSpPr>
        <p:spPr>
          <a:xfrm>
            <a:off x="381000" y="1600200"/>
            <a:ext cx="8610600" cy="4724400"/>
          </a:xfrm>
        </p:spPr>
        <p:txBody>
          <a:bodyPr/>
          <a:lstStyle/>
          <a:p>
            <a:r>
              <a:rPr lang="en-US" altLang="en-US">
                <a:ea typeface="ＭＳ Ｐゴシック" panose="020B0600070205080204" pitchFamily="34" charset="-128"/>
              </a:rPr>
              <a:t>First, we’ll look at what state a process encapsulates</a:t>
            </a:r>
          </a:p>
          <a:p>
            <a:pPr lvl="1"/>
            <a:r>
              <a:rPr lang="en-US" altLang="en-US">
                <a:ea typeface="ＭＳ Ｐゴシック" panose="020B0600070205080204" pitchFamily="34" charset="-128"/>
              </a:rPr>
              <a:t>State of the virtual processor we are giving to each program</a:t>
            </a:r>
          </a:p>
          <a:p>
            <a:pPr lvl="1"/>
            <a:endParaRPr lang="en-US" altLang="en-US">
              <a:ea typeface="ＭＳ Ｐゴシック" panose="020B0600070205080204" pitchFamily="34" charset="-128"/>
            </a:endParaRPr>
          </a:p>
          <a:p>
            <a:r>
              <a:rPr lang="en-US" altLang="en-US">
                <a:ea typeface="ＭＳ Ｐゴシック" panose="020B0600070205080204" pitchFamily="34" charset="-128"/>
              </a:rPr>
              <a:t>Next we will talk about process behavior/CPU time sharing</a:t>
            </a:r>
          </a:p>
          <a:p>
            <a:pPr lvl="1"/>
            <a:r>
              <a:rPr lang="en-US" altLang="en-US">
                <a:ea typeface="ＭＳ Ｐゴシック" panose="020B0600070205080204" pitchFamily="34" charset="-128"/>
              </a:rPr>
              <a:t>How to implement the process illusion</a:t>
            </a:r>
          </a:p>
          <a:p>
            <a:pPr lvl="1"/>
            <a:endParaRPr lang="en-US" altLang="en-US">
              <a:ea typeface="ＭＳ Ｐゴシック" panose="020B0600070205080204" pitchFamily="34" charset="-128"/>
            </a:endParaRPr>
          </a:p>
          <a:p>
            <a:r>
              <a:rPr lang="en-US" altLang="en-US">
                <a:ea typeface="ＭＳ Ｐゴシック" panose="020B0600070205080204" pitchFamily="34" charset="-128"/>
              </a:rPr>
              <a:t>Next, we discuss how the OS implements this abstraction</a:t>
            </a:r>
          </a:p>
          <a:p>
            <a:pPr lvl="1"/>
            <a:r>
              <a:rPr lang="en-US" altLang="en-US">
                <a:ea typeface="ＭＳ Ｐゴシック" panose="020B0600070205080204" pitchFamily="34" charset="-128"/>
              </a:rPr>
              <a:t>What data structures it keeps, and the role of the scheduler</a:t>
            </a:r>
          </a:p>
          <a:p>
            <a:pPr lvl="1"/>
            <a:endParaRPr lang="en-US" altLang="en-US">
              <a:ea typeface="ＭＳ Ｐゴシック" panose="020B0600070205080204" pitchFamily="34" charset="-128"/>
            </a:endParaRPr>
          </a:p>
          <a:p>
            <a:r>
              <a:rPr lang="en-US" altLang="en-US">
                <a:ea typeface="ＭＳ Ｐゴシック" panose="020B0600070205080204" pitchFamily="34" charset="-128"/>
              </a:rPr>
              <a:t>Finally, we see the process interface offered to programs</a:t>
            </a:r>
          </a:p>
          <a:p>
            <a:pPr lvl="1"/>
            <a:r>
              <a:rPr lang="en-US" altLang="en-US">
                <a:ea typeface="ＭＳ Ｐゴシック" panose="020B0600070205080204" pitchFamily="34" charset="-128"/>
              </a:rPr>
              <a:t>How to use this abstraction</a:t>
            </a:r>
          </a:p>
          <a:p>
            <a:pPr lvl="1"/>
            <a:r>
              <a:rPr lang="en-US" altLang="en-US">
                <a:ea typeface="ＭＳ Ｐゴシック" panose="020B0600070205080204" pitchFamily="34" charset="-128"/>
              </a:rPr>
              <a:t>Next class</a:t>
            </a:r>
          </a:p>
        </p:txBody>
      </p:sp>
      <p:sp>
        <p:nvSpPr>
          <p:cNvPr id="23555" name="Footer Placeholder 4">
            <a:extLst>
              <a:ext uri="{FF2B5EF4-FFF2-40B4-BE49-F238E27FC236}">
                <a16:creationId xmlns:a16="http://schemas.microsoft.com/office/drawing/2014/main" id="{FA0F9FDC-10DA-7137-46A4-A39E1085460B}"/>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4 – Processes</a:t>
            </a:r>
            <a:endParaRPr lang="en-US" altLang="en-US" sz="1400" b="0">
              <a:solidFill>
                <a:schemeClr val="tx1"/>
              </a:solidFill>
              <a:latin typeface="Times New Roman" panose="02020603050405020304" pitchFamily="18" charset="0"/>
            </a:endParaRPr>
          </a:p>
        </p:txBody>
      </p:sp>
      <p:sp>
        <p:nvSpPr>
          <p:cNvPr id="23556" name="Slide Number Placeholder 5">
            <a:extLst>
              <a:ext uri="{FF2B5EF4-FFF2-40B4-BE49-F238E27FC236}">
                <a16:creationId xmlns:a16="http://schemas.microsoft.com/office/drawing/2014/main" id="{E7648474-D44A-D514-3B1F-6A8F12DC1AF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809CE527-979F-F24B-A574-96137C5BB7B2}" type="slidenum">
              <a:rPr lang="en-US" altLang="en-US" sz="1000" smtClean="0">
                <a:solidFill>
                  <a:schemeClr val="tx1"/>
                </a:solidFill>
              </a:rPr>
              <a:pPr>
                <a:spcBef>
                  <a:spcPct val="0"/>
                </a:spcBef>
                <a:buClrTx/>
                <a:buSzTx/>
                <a:buFontTx/>
                <a:buNone/>
              </a:pPr>
              <a:t>13</a:t>
            </a:fld>
            <a:endParaRPr lang="en-US" altLang="en-US" sz="100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Footer Placeholder 4">
            <a:extLst>
              <a:ext uri="{FF2B5EF4-FFF2-40B4-BE49-F238E27FC236}">
                <a16:creationId xmlns:a16="http://schemas.microsoft.com/office/drawing/2014/main" id="{312F3BCD-E7DB-1669-35C5-23106F038BAD}"/>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4 – Processes</a:t>
            </a:r>
            <a:endParaRPr lang="en-US" altLang="en-US" sz="1400" b="0">
              <a:solidFill>
                <a:schemeClr val="tx1"/>
              </a:solidFill>
              <a:latin typeface="Times New Roman" panose="02020603050405020304" pitchFamily="18" charset="0"/>
            </a:endParaRPr>
          </a:p>
        </p:txBody>
      </p:sp>
      <p:sp>
        <p:nvSpPr>
          <p:cNvPr id="24578" name="Slide Number Placeholder 5">
            <a:extLst>
              <a:ext uri="{FF2B5EF4-FFF2-40B4-BE49-F238E27FC236}">
                <a16:creationId xmlns:a16="http://schemas.microsoft.com/office/drawing/2014/main" id="{FB220488-58E0-C084-B4E1-64123730BF3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D120AFA6-EF7F-3C4F-8428-F71D6CDFA768}" type="slidenum">
              <a:rPr lang="en-US" altLang="en-US" sz="1000" smtClean="0">
                <a:solidFill>
                  <a:schemeClr val="tx1"/>
                </a:solidFill>
              </a:rPr>
              <a:pPr>
                <a:spcBef>
                  <a:spcPct val="0"/>
                </a:spcBef>
                <a:buClrTx/>
                <a:buSzTx/>
                <a:buFontTx/>
                <a:buNone/>
              </a:pPr>
              <a:t>14</a:t>
            </a:fld>
            <a:endParaRPr lang="en-US" altLang="en-US" sz="1000">
              <a:solidFill>
                <a:schemeClr val="tx1"/>
              </a:solidFill>
            </a:endParaRPr>
          </a:p>
        </p:txBody>
      </p:sp>
      <p:sp>
        <p:nvSpPr>
          <p:cNvPr id="286722" name="Rectangle 2">
            <a:extLst>
              <a:ext uri="{FF2B5EF4-FFF2-40B4-BE49-F238E27FC236}">
                <a16:creationId xmlns:a16="http://schemas.microsoft.com/office/drawing/2014/main" id="{56070B7D-0790-834A-E2EA-49C9054FB9FD}"/>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Process Components</a:t>
            </a:r>
          </a:p>
        </p:txBody>
      </p:sp>
      <p:sp>
        <p:nvSpPr>
          <p:cNvPr id="21510" name="Rectangle 3">
            <a:extLst>
              <a:ext uri="{FF2B5EF4-FFF2-40B4-BE49-F238E27FC236}">
                <a16:creationId xmlns:a16="http://schemas.microsoft.com/office/drawing/2014/main" id="{C0CCD4FB-9E14-27CE-21F6-BEBB9D311F59}"/>
              </a:ext>
            </a:extLst>
          </p:cNvPr>
          <p:cNvSpPr>
            <a:spLocks noGrp="1" noChangeArrowheads="1"/>
          </p:cNvSpPr>
          <p:nvPr>
            <p:ph type="body" idx="1"/>
          </p:nvPr>
        </p:nvSpPr>
        <p:spPr>
          <a:xfrm>
            <a:off x="457200" y="1600200"/>
            <a:ext cx="8382000" cy="4419600"/>
          </a:xfrm>
        </p:spPr>
        <p:txBody>
          <a:bodyPr/>
          <a:lstStyle/>
          <a:p>
            <a:r>
              <a:rPr lang="en-US" altLang="en-US">
                <a:ea typeface="ＭＳ Ｐゴシック" panose="020B0600070205080204" pitchFamily="34" charset="-128"/>
              </a:rPr>
              <a:t>A process contains all the state for a program in execution</a:t>
            </a:r>
          </a:p>
          <a:p>
            <a:pPr lvl="1"/>
            <a:r>
              <a:rPr lang="en-US" altLang="en-US">
                <a:ea typeface="ＭＳ Ｐゴシック" panose="020B0600070205080204" pitchFamily="34" charset="-128"/>
              </a:rPr>
              <a:t>An address space containing</a:t>
            </a:r>
          </a:p>
          <a:p>
            <a:pPr lvl="2"/>
            <a:r>
              <a:rPr lang="en-US" altLang="en-US" sz="1800">
                <a:solidFill>
                  <a:srgbClr val="0000FF"/>
                </a:solidFill>
                <a:ea typeface="ＭＳ Ｐゴシック" panose="020B0600070205080204" pitchFamily="34" charset="-128"/>
              </a:rPr>
              <a:t>Static memory:</a:t>
            </a:r>
          </a:p>
          <a:p>
            <a:pPr lvl="3"/>
            <a:r>
              <a:rPr lang="en-US" altLang="en-US">
                <a:ea typeface="ＭＳ Ｐゴシック" panose="020B0600070205080204" pitchFamily="34" charset="-128"/>
              </a:rPr>
              <a:t>The code and input data for the executing program</a:t>
            </a:r>
          </a:p>
          <a:p>
            <a:pPr lvl="2"/>
            <a:r>
              <a:rPr lang="en-US" altLang="en-US" sz="1800">
                <a:solidFill>
                  <a:srgbClr val="0000FF"/>
                </a:solidFill>
                <a:ea typeface="ＭＳ Ｐゴシック" panose="020B0600070205080204" pitchFamily="34" charset="-128"/>
              </a:rPr>
              <a:t>Dynamic memory:</a:t>
            </a:r>
          </a:p>
          <a:p>
            <a:pPr lvl="3"/>
            <a:r>
              <a:rPr lang="en-US" altLang="en-US">
                <a:ea typeface="ＭＳ Ｐゴシック" panose="020B0600070205080204" pitchFamily="34" charset="-128"/>
              </a:rPr>
              <a:t>The memory allocated by the executing program</a:t>
            </a:r>
          </a:p>
          <a:p>
            <a:pPr lvl="3"/>
            <a:r>
              <a:rPr lang="en-US" altLang="en-US">
                <a:ea typeface="ＭＳ Ｐゴシック" panose="020B0600070205080204" pitchFamily="34" charset="-128"/>
              </a:rPr>
              <a:t>An execution stack encapsulating the state of procedure calls</a:t>
            </a:r>
          </a:p>
          <a:p>
            <a:pPr lvl="1"/>
            <a:r>
              <a:rPr lang="en-US" altLang="en-US" sz="1800">
                <a:ea typeface="ＭＳ Ｐゴシック" panose="020B0600070205080204" pitchFamily="34" charset="-128"/>
              </a:rPr>
              <a:t>Control registers such as the program counter (PC) </a:t>
            </a:r>
          </a:p>
          <a:p>
            <a:pPr lvl="1"/>
            <a:r>
              <a:rPr lang="en-US" altLang="en-US" sz="1800">
                <a:ea typeface="ＭＳ Ｐゴシック" panose="020B0600070205080204" pitchFamily="34" charset="-128"/>
              </a:rPr>
              <a:t>A set of general-purpose registers with current values</a:t>
            </a:r>
          </a:p>
          <a:p>
            <a:pPr lvl="1"/>
            <a:r>
              <a:rPr lang="en-US" altLang="en-US" sz="1800">
                <a:ea typeface="ＭＳ Ｐゴシック" panose="020B0600070205080204" pitchFamily="34" charset="-128"/>
              </a:rPr>
              <a:t>A set of operating system resources</a:t>
            </a:r>
          </a:p>
          <a:p>
            <a:pPr lvl="2"/>
            <a:r>
              <a:rPr lang="en-US" altLang="en-US" sz="1800">
                <a:ea typeface="ＭＳ Ｐゴシック" panose="020B0600070205080204" pitchFamily="34" charset="-128"/>
              </a:rPr>
              <a:t>Open files, network connections, etc.</a:t>
            </a:r>
          </a:p>
          <a:p>
            <a:r>
              <a:rPr lang="en-US" altLang="en-US">
                <a:ea typeface="ＭＳ Ｐゴシック" panose="020B0600070205080204" pitchFamily="34" charset="-128"/>
              </a:rPr>
              <a:t>A process is named using its process ID (PID)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1510">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1510">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1510">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1510">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1510">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1510">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1510">
                                            <p:txEl>
                                              <p:pRg st="8" end="8"/>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21510">
                                            <p:txEl>
                                              <p:pRg st="9" end="9"/>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21510">
                                            <p:txEl>
                                              <p:pRg st="10" end="10"/>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21510">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Footer Placeholder 4">
            <a:extLst>
              <a:ext uri="{FF2B5EF4-FFF2-40B4-BE49-F238E27FC236}">
                <a16:creationId xmlns:a16="http://schemas.microsoft.com/office/drawing/2014/main" id="{6F7F16BA-25CD-4D45-7ED9-82F7C7FD997C}"/>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4 – Processes</a:t>
            </a:r>
            <a:endParaRPr lang="en-US" altLang="en-US" sz="1400" b="0">
              <a:solidFill>
                <a:schemeClr val="tx1"/>
              </a:solidFill>
              <a:latin typeface="Times New Roman" panose="02020603050405020304" pitchFamily="18" charset="0"/>
            </a:endParaRPr>
          </a:p>
        </p:txBody>
      </p:sp>
      <p:sp>
        <p:nvSpPr>
          <p:cNvPr id="26626" name="Slide Number Placeholder 5">
            <a:extLst>
              <a:ext uri="{FF2B5EF4-FFF2-40B4-BE49-F238E27FC236}">
                <a16:creationId xmlns:a16="http://schemas.microsoft.com/office/drawing/2014/main" id="{518AFE91-69BF-F19F-B86B-1DB0087561B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6D1BFB40-3730-514D-BB2E-2F0260ACDD48}" type="slidenum">
              <a:rPr lang="en-US" altLang="en-US" sz="1000" smtClean="0">
                <a:solidFill>
                  <a:schemeClr val="tx1"/>
                </a:solidFill>
              </a:rPr>
              <a:pPr>
                <a:spcBef>
                  <a:spcPct val="0"/>
                </a:spcBef>
                <a:buClrTx/>
                <a:buSzTx/>
                <a:buFontTx/>
                <a:buNone/>
              </a:pPr>
              <a:t>15</a:t>
            </a:fld>
            <a:endParaRPr lang="en-US" altLang="en-US" sz="1000">
              <a:solidFill>
                <a:schemeClr val="tx1"/>
              </a:solidFill>
            </a:endParaRPr>
          </a:p>
        </p:txBody>
      </p:sp>
      <p:sp>
        <p:nvSpPr>
          <p:cNvPr id="288770" name="Rectangle 2">
            <a:extLst>
              <a:ext uri="{FF2B5EF4-FFF2-40B4-BE49-F238E27FC236}">
                <a16:creationId xmlns:a16="http://schemas.microsoft.com/office/drawing/2014/main" id="{44DCD039-B86A-4722-239D-3C8A799D656B}"/>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Address Space (memory abstraction)</a:t>
            </a:r>
          </a:p>
        </p:txBody>
      </p:sp>
      <p:sp>
        <p:nvSpPr>
          <p:cNvPr id="26628" name="Rectangle 4">
            <a:extLst>
              <a:ext uri="{FF2B5EF4-FFF2-40B4-BE49-F238E27FC236}">
                <a16:creationId xmlns:a16="http://schemas.microsoft.com/office/drawing/2014/main" id="{DD0A2B66-EDAA-95F9-712C-EDEE08B0A363}"/>
              </a:ext>
            </a:extLst>
          </p:cNvPr>
          <p:cNvSpPr>
            <a:spLocks noChangeArrowheads="1"/>
          </p:cNvSpPr>
          <p:nvPr/>
        </p:nvSpPr>
        <p:spPr bwMode="auto">
          <a:xfrm>
            <a:off x="3048000" y="1752600"/>
            <a:ext cx="3200400" cy="4267200"/>
          </a:xfrm>
          <a:prstGeom prst="rect">
            <a:avLst/>
          </a:prstGeom>
          <a:noFill/>
          <a:ln w="9525">
            <a:solidFill>
              <a:schemeClr val="accent2"/>
            </a:solidFill>
            <a:miter lim="800000"/>
            <a:headEnd/>
            <a:tailEnd type="none" w="med" len="lg"/>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6629" name="Rectangle 5">
            <a:extLst>
              <a:ext uri="{FF2B5EF4-FFF2-40B4-BE49-F238E27FC236}">
                <a16:creationId xmlns:a16="http://schemas.microsoft.com/office/drawing/2014/main" id="{84EE2E5D-13EC-6BB1-7E73-BD37FE4DA9FD}"/>
              </a:ext>
            </a:extLst>
          </p:cNvPr>
          <p:cNvSpPr>
            <a:spLocks noChangeArrowheads="1"/>
          </p:cNvSpPr>
          <p:nvPr/>
        </p:nvSpPr>
        <p:spPr bwMode="auto">
          <a:xfrm>
            <a:off x="3048000" y="1752600"/>
            <a:ext cx="3200400" cy="762000"/>
          </a:xfrm>
          <a:prstGeom prst="rect">
            <a:avLst/>
          </a:prstGeom>
          <a:solidFill>
            <a:srgbClr val="CCFFCC"/>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6630" name="Text Box 7">
            <a:extLst>
              <a:ext uri="{FF2B5EF4-FFF2-40B4-BE49-F238E27FC236}">
                <a16:creationId xmlns:a16="http://schemas.microsoft.com/office/drawing/2014/main" id="{C4B7564C-D2EE-AEA7-2275-3A025B0BBFE7}"/>
              </a:ext>
            </a:extLst>
          </p:cNvPr>
          <p:cNvSpPr txBox="1">
            <a:spLocks noChangeArrowheads="1"/>
          </p:cNvSpPr>
          <p:nvPr/>
        </p:nvSpPr>
        <p:spPr bwMode="auto">
          <a:xfrm>
            <a:off x="3048000" y="1981200"/>
            <a:ext cx="3200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t>Stack</a:t>
            </a:r>
          </a:p>
        </p:txBody>
      </p:sp>
      <p:sp>
        <p:nvSpPr>
          <p:cNvPr id="26631" name="Text Box 8">
            <a:extLst>
              <a:ext uri="{FF2B5EF4-FFF2-40B4-BE49-F238E27FC236}">
                <a16:creationId xmlns:a16="http://schemas.microsoft.com/office/drawing/2014/main" id="{27A1F33B-6D15-75F5-EDF4-81617A00755C}"/>
              </a:ext>
            </a:extLst>
          </p:cNvPr>
          <p:cNvSpPr txBox="1">
            <a:spLocks noChangeArrowheads="1"/>
          </p:cNvSpPr>
          <p:nvPr/>
        </p:nvSpPr>
        <p:spPr bwMode="auto">
          <a:xfrm>
            <a:off x="1219200" y="5867400"/>
            <a:ext cx="1752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r">
              <a:spcBef>
                <a:spcPct val="50000"/>
              </a:spcBef>
              <a:buClrTx/>
              <a:buSzTx/>
              <a:buFontTx/>
              <a:buNone/>
            </a:pPr>
            <a:r>
              <a:rPr lang="en-US" altLang="en-US" sz="1600">
                <a:solidFill>
                  <a:srgbClr val="FF3300"/>
                </a:solidFill>
              </a:rPr>
              <a:t>0x00000000</a:t>
            </a:r>
          </a:p>
        </p:txBody>
      </p:sp>
      <p:sp>
        <p:nvSpPr>
          <p:cNvPr id="26632" name="Text Box 9">
            <a:extLst>
              <a:ext uri="{FF2B5EF4-FFF2-40B4-BE49-F238E27FC236}">
                <a16:creationId xmlns:a16="http://schemas.microsoft.com/office/drawing/2014/main" id="{95E40829-7EAE-EECF-7DE6-6ADBF8D9A6EA}"/>
              </a:ext>
            </a:extLst>
          </p:cNvPr>
          <p:cNvSpPr txBox="1">
            <a:spLocks noChangeArrowheads="1"/>
          </p:cNvSpPr>
          <p:nvPr/>
        </p:nvSpPr>
        <p:spPr bwMode="auto">
          <a:xfrm>
            <a:off x="1295400" y="1600200"/>
            <a:ext cx="1752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r">
              <a:spcBef>
                <a:spcPct val="50000"/>
              </a:spcBef>
              <a:buClrTx/>
              <a:buSzTx/>
              <a:buFontTx/>
              <a:buNone/>
            </a:pPr>
            <a:r>
              <a:rPr lang="en-US" altLang="en-US" sz="1600">
                <a:solidFill>
                  <a:srgbClr val="FF3300"/>
                </a:solidFill>
              </a:rPr>
              <a:t>0xFFFFFFFF</a:t>
            </a:r>
          </a:p>
        </p:txBody>
      </p:sp>
      <p:sp>
        <p:nvSpPr>
          <p:cNvPr id="26633" name="Rectangle 10">
            <a:extLst>
              <a:ext uri="{FF2B5EF4-FFF2-40B4-BE49-F238E27FC236}">
                <a16:creationId xmlns:a16="http://schemas.microsoft.com/office/drawing/2014/main" id="{51A2EE6F-57F4-5541-98ED-166661988AA9}"/>
              </a:ext>
            </a:extLst>
          </p:cNvPr>
          <p:cNvSpPr>
            <a:spLocks noChangeArrowheads="1"/>
          </p:cNvSpPr>
          <p:nvPr/>
        </p:nvSpPr>
        <p:spPr bwMode="auto">
          <a:xfrm>
            <a:off x="3048000" y="5105400"/>
            <a:ext cx="3200400" cy="914400"/>
          </a:xfrm>
          <a:prstGeom prst="rect">
            <a:avLst/>
          </a:prstGeom>
          <a:solidFill>
            <a:srgbClr val="FFCCCC"/>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6634" name="Text Box 11">
            <a:extLst>
              <a:ext uri="{FF2B5EF4-FFF2-40B4-BE49-F238E27FC236}">
                <a16:creationId xmlns:a16="http://schemas.microsoft.com/office/drawing/2014/main" id="{E634EA9C-9864-96FC-B14C-8D1CD39C5C35}"/>
              </a:ext>
            </a:extLst>
          </p:cNvPr>
          <p:cNvSpPr txBox="1">
            <a:spLocks noChangeArrowheads="1"/>
          </p:cNvSpPr>
          <p:nvPr/>
        </p:nvSpPr>
        <p:spPr bwMode="auto">
          <a:xfrm>
            <a:off x="3048000" y="5257800"/>
            <a:ext cx="32004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t>Code</a:t>
            </a:r>
          </a:p>
          <a:p>
            <a:pPr algn="ctr">
              <a:spcBef>
                <a:spcPct val="0"/>
              </a:spcBef>
              <a:buClrTx/>
              <a:buSzTx/>
              <a:buFontTx/>
              <a:buNone/>
            </a:pPr>
            <a:r>
              <a:rPr lang="en-US" altLang="en-US" sz="1600"/>
              <a:t>(Text Segment)</a:t>
            </a:r>
          </a:p>
        </p:txBody>
      </p:sp>
      <p:sp>
        <p:nvSpPr>
          <p:cNvPr id="26635" name="Rectangle 12">
            <a:extLst>
              <a:ext uri="{FF2B5EF4-FFF2-40B4-BE49-F238E27FC236}">
                <a16:creationId xmlns:a16="http://schemas.microsoft.com/office/drawing/2014/main" id="{2EB45F58-8A5C-E27C-7941-8D1263F01906}"/>
              </a:ext>
            </a:extLst>
          </p:cNvPr>
          <p:cNvSpPr>
            <a:spLocks noChangeArrowheads="1"/>
          </p:cNvSpPr>
          <p:nvPr/>
        </p:nvSpPr>
        <p:spPr bwMode="auto">
          <a:xfrm>
            <a:off x="3048000" y="4267200"/>
            <a:ext cx="3200400" cy="838200"/>
          </a:xfrm>
          <a:prstGeom prst="rect">
            <a:avLst/>
          </a:prstGeom>
          <a:solidFill>
            <a:srgbClr val="FFFF99"/>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6636" name="Text Box 13">
            <a:extLst>
              <a:ext uri="{FF2B5EF4-FFF2-40B4-BE49-F238E27FC236}">
                <a16:creationId xmlns:a16="http://schemas.microsoft.com/office/drawing/2014/main" id="{47ACDC6D-1FC7-5F7D-5E93-C7F3CA8743CD}"/>
              </a:ext>
            </a:extLst>
          </p:cNvPr>
          <p:cNvSpPr txBox="1">
            <a:spLocks noChangeArrowheads="1"/>
          </p:cNvSpPr>
          <p:nvPr/>
        </p:nvSpPr>
        <p:spPr bwMode="auto">
          <a:xfrm>
            <a:off x="3048000" y="4419600"/>
            <a:ext cx="32004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t>Static Data</a:t>
            </a:r>
          </a:p>
          <a:p>
            <a:pPr algn="ctr">
              <a:spcBef>
                <a:spcPct val="0"/>
              </a:spcBef>
              <a:buClrTx/>
              <a:buSzTx/>
              <a:buFontTx/>
              <a:buNone/>
            </a:pPr>
            <a:r>
              <a:rPr lang="en-US" altLang="en-US" sz="1600"/>
              <a:t>(Data Segment)</a:t>
            </a:r>
          </a:p>
        </p:txBody>
      </p:sp>
      <p:sp>
        <p:nvSpPr>
          <p:cNvPr id="26637" name="Rectangle 14">
            <a:extLst>
              <a:ext uri="{FF2B5EF4-FFF2-40B4-BE49-F238E27FC236}">
                <a16:creationId xmlns:a16="http://schemas.microsoft.com/office/drawing/2014/main" id="{0E14B32B-B69B-40A3-9094-9542C86FB338}"/>
              </a:ext>
            </a:extLst>
          </p:cNvPr>
          <p:cNvSpPr>
            <a:spLocks noChangeArrowheads="1"/>
          </p:cNvSpPr>
          <p:nvPr/>
        </p:nvSpPr>
        <p:spPr bwMode="auto">
          <a:xfrm>
            <a:off x="3048000" y="3505200"/>
            <a:ext cx="3200400" cy="762000"/>
          </a:xfrm>
          <a:prstGeom prst="rect">
            <a:avLst/>
          </a:prstGeom>
          <a:solidFill>
            <a:srgbClr val="99CCFF"/>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6638" name="Text Box 15">
            <a:extLst>
              <a:ext uri="{FF2B5EF4-FFF2-40B4-BE49-F238E27FC236}">
                <a16:creationId xmlns:a16="http://schemas.microsoft.com/office/drawing/2014/main" id="{BD76F2AE-9E2B-6CCB-8739-1E22978EA292}"/>
              </a:ext>
            </a:extLst>
          </p:cNvPr>
          <p:cNvSpPr txBox="1">
            <a:spLocks noChangeArrowheads="1"/>
          </p:cNvSpPr>
          <p:nvPr/>
        </p:nvSpPr>
        <p:spPr bwMode="auto">
          <a:xfrm>
            <a:off x="3048000" y="3581400"/>
            <a:ext cx="32004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t>Heap</a:t>
            </a:r>
          </a:p>
          <a:p>
            <a:pPr algn="ctr">
              <a:spcBef>
                <a:spcPct val="0"/>
              </a:spcBef>
              <a:buClrTx/>
              <a:buSzTx/>
              <a:buFontTx/>
              <a:buNone/>
            </a:pPr>
            <a:r>
              <a:rPr lang="en-US" altLang="en-US" sz="1600"/>
              <a:t>(Dynamic Memory Alloc)</a:t>
            </a:r>
          </a:p>
        </p:txBody>
      </p:sp>
      <p:sp>
        <p:nvSpPr>
          <p:cNvPr id="26639" name="Line 16">
            <a:extLst>
              <a:ext uri="{FF2B5EF4-FFF2-40B4-BE49-F238E27FC236}">
                <a16:creationId xmlns:a16="http://schemas.microsoft.com/office/drawing/2014/main" id="{49CC30D2-2169-FCD7-77AC-B743C2A01017}"/>
              </a:ext>
            </a:extLst>
          </p:cNvPr>
          <p:cNvSpPr>
            <a:spLocks noChangeShapeType="1"/>
          </p:cNvSpPr>
          <p:nvPr/>
        </p:nvSpPr>
        <p:spPr bwMode="auto">
          <a:xfrm>
            <a:off x="4648200" y="2514600"/>
            <a:ext cx="0" cy="38100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6640" name="Line 17">
            <a:extLst>
              <a:ext uri="{FF2B5EF4-FFF2-40B4-BE49-F238E27FC236}">
                <a16:creationId xmlns:a16="http://schemas.microsoft.com/office/drawing/2014/main" id="{CCEAED13-7332-2F44-9ACE-47030010FE61}"/>
              </a:ext>
            </a:extLst>
          </p:cNvPr>
          <p:cNvSpPr>
            <a:spLocks noChangeShapeType="1"/>
          </p:cNvSpPr>
          <p:nvPr/>
        </p:nvSpPr>
        <p:spPr bwMode="auto">
          <a:xfrm flipV="1">
            <a:off x="4648200" y="3124200"/>
            <a:ext cx="0" cy="38100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6641" name="Text Box 18">
            <a:extLst>
              <a:ext uri="{FF2B5EF4-FFF2-40B4-BE49-F238E27FC236}">
                <a16:creationId xmlns:a16="http://schemas.microsoft.com/office/drawing/2014/main" id="{8C584D4B-3BB8-D67C-A84E-D7CCA5BC61F1}"/>
              </a:ext>
            </a:extLst>
          </p:cNvPr>
          <p:cNvSpPr txBox="1">
            <a:spLocks noChangeArrowheads="1"/>
          </p:cNvSpPr>
          <p:nvPr/>
        </p:nvSpPr>
        <p:spPr bwMode="auto">
          <a:xfrm>
            <a:off x="1676400" y="3657600"/>
            <a:ext cx="12192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rgbClr val="FF3300"/>
                </a:solidFill>
              </a:rPr>
              <a:t>Address</a:t>
            </a:r>
          </a:p>
          <a:p>
            <a:pPr algn="ctr">
              <a:spcBef>
                <a:spcPct val="0"/>
              </a:spcBef>
              <a:buClrTx/>
              <a:buSzTx/>
              <a:buFontTx/>
              <a:buNone/>
            </a:pPr>
            <a:r>
              <a:rPr lang="en-US" altLang="en-US" sz="1600">
                <a:solidFill>
                  <a:srgbClr val="FF3300"/>
                </a:solidFill>
              </a:rPr>
              <a:t>Space</a:t>
            </a:r>
          </a:p>
        </p:txBody>
      </p:sp>
      <p:sp>
        <p:nvSpPr>
          <p:cNvPr id="26642" name="Line 19">
            <a:extLst>
              <a:ext uri="{FF2B5EF4-FFF2-40B4-BE49-F238E27FC236}">
                <a16:creationId xmlns:a16="http://schemas.microsoft.com/office/drawing/2014/main" id="{F59E8B6D-9F08-5865-CECD-AB411F41CB4F}"/>
              </a:ext>
            </a:extLst>
          </p:cNvPr>
          <p:cNvSpPr>
            <a:spLocks noChangeShapeType="1"/>
          </p:cNvSpPr>
          <p:nvPr/>
        </p:nvSpPr>
        <p:spPr bwMode="auto">
          <a:xfrm flipV="1">
            <a:off x="2286000" y="1905000"/>
            <a:ext cx="0" cy="167640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6643" name="Line 20">
            <a:extLst>
              <a:ext uri="{FF2B5EF4-FFF2-40B4-BE49-F238E27FC236}">
                <a16:creationId xmlns:a16="http://schemas.microsoft.com/office/drawing/2014/main" id="{B2B985EC-FA9E-52E7-C620-AD0C7B41CC0C}"/>
              </a:ext>
            </a:extLst>
          </p:cNvPr>
          <p:cNvSpPr>
            <a:spLocks noChangeShapeType="1"/>
          </p:cNvSpPr>
          <p:nvPr/>
        </p:nvSpPr>
        <p:spPr bwMode="auto">
          <a:xfrm>
            <a:off x="2286000" y="4343400"/>
            <a:ext cx="0" cy="152400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6644" name="Text Box 21">
            <a:extLst>
              <a:ext uri="{FF2B5EF4-FFF2-40B4-BE49-F238E27FC236}">
                <a16:creationId xmlns:a16="http://schemas.microsoft.com/office/drawing/2014/main" id="{F22AE5B4-8992-90F3-526D-EAA95EE8A07C}"/>
              </a:ext>
            </a:extLst>
          </p:cNvPr>
          <p:cNvSpPr txBox="1">
            <a:spLocks noChangeArrowheads="1"/>
          </p:cNvSpPr>
          <p:nvPr/>
        </p:nvSpPr>
        <p:spPr bwMode="auto">
          <a:xfrm>
            <a:off x="6629400" y="2362200"/>
            <a:ext cx="914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rgbClr val="0000FF"/>
                </a:solidFill>
              </a:rPr>
              <a:t>SP</a:t>
            </a:r>
          </a:p>
        </p:txBody>
      </p:sp>
      <p:sp>
        <p:nvSpPr>
          <p:cNvPr id="26645" name="Text Box 22">
            <a:extLst>
              <a:ext uri="{FF2B5EF4-FFF2-40B4-BE49-F238E27FC236}">
                <a16:creationId xmlns:a16="http://schemas.microsoft.com/office/drawing/2014/main" id="{CA36C3BC-5163-94BF-A021-279137BDCCC5}"/>
              </a:ext>
            </a:extLst>
          </p:cNvPr>
          <p:cNvSpPr txBox="1">
            <a:spLocks noChangeArrowheads="1"/>
          </p:cNvSpPr>
          <p:nvPr/>
        </p:nvSpPr>
        <p:spPr bwMode="auto">
          <a:xfrm>
            <a:off x="6629400" y="5334000"/>
            <a:ext cx="914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rgbClr val="0000FF"/>
                </a:solidFill>
              </a:rPr>
              <a:t>PC</a:t>
            </a:r>
          </a:p>
        </p:txBody>
      </p:sp>
      <p:sp>
        <p:nvSpPr>
          <p:cNvPr id="26646" name="Line 23">
            <a:extLst>
              <a:ext uri="{FF2B5EF4-FFF2-40B4-BE49-F238E27FC236}">
                <a16:creationId xmlns:a16="http://schemas.microsoft.com/office/drawing/2014/main" id="{6B7B8891-130A-88C5-837E-4713468235DE}"/>
              </a:ext>
            </a:extLst>
          </p:cNvPr>
          <p:cNvSpPr>
            <a:spLocks noChangeShapeType="1"/>
          </p:cNvSpPr>
          <p:nvPr/>
        </p:nvSpPr>
        <p:spPr bwMode="auto">
          <a:xfrm flipH="1">
            <a:off x="6248400" y="2514600"/>
            <a:ext cx="381000" cy="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6647" name="Line 24">
            <a:extLst>
              <a:ext uri="{FF2B5EF4-FFF2-40B4-BE49-F238E27FC236}">
                <a16:creationId xmlns:a16="http://schemas.microsoft.com/office/drawing/2014/main" id="{DE890F3D-610B-BC07-2744-9FAB7C9260B3}"/>
              </a:ext>
            </a:extLst>
          </p:cNvPr>
          <p:cNvSpPr>
            <a:spLocks noChangeShapeType="1"/>
          </p:cNvSpPr>
          <p:nvPr/>
        </p:nvSpPr>
        <p:spPr bwMode="auto">
          <a:xfrm flipH="1">
            <a:off x="6248400" y="5486400"/>
            <a:ext cx="381000" cy="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6648" name="Right Brace 25">
            <a:extLst>
              <a:ext uri="{FF2B5EF4-FFF2-40B4-BE49-F238E27FC236}">
                <a16:creationId xmlns:a16="http://schemas.microsoft.com/office/drawing/2014/main" id="{B8F7A63C-8E7F-A464-2ED6-0E5C3F3CAC96}"/>
              </a:ext>
            </a:extLst>
          </p:cNvPr>
          <p:cNvSpPr>
            <a:spLocks/>
          </p:cNvSpPr>
          <p:nvPr/>
        </p:nvSpPr>
        <p:spPr bwMode="auto">
          <a:xfrm>
            <a:off x="7261225" y="4267200"/>
            <a:ext cx="304800" cy="1752600"/>
          </a:xfrm>
          <a:prstGeom prst="rightBrace">
            <a:avLst>
              <a:gd name="adj1" fmla="val 8332"/>
              <a:gd name="adj2" fmla="val 50000"/>
            </a:avLst>
          </a:prstGeom>
          <a:noFill/>
          <a:ln w="9525">
            <a:solidFill>
              <a:schemeClr val="accent2"/>
            </a:solidFill>
            <a:round/>
            <a:headEnd/>
            <a:tailEnd type="none" w="med" len="lg"/>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eaLnBrk="1" hangingPunct="1">
              <a:spcBef>
                <a:spcPct val="0"/>
              </a:spcBef>
              <a:buClrTx/>
              <a:buSzTx/>
              <a:buFontTx/>
              <a:buNone/>
            </a:pPr>
            <a:endParaRPr lang="en-US" altLang="en-US" sz="1600">
              <a:solidFill>
                <a:schemeClr val="tx1"/>
              </a:solidFill>
            </a:endParaRPr>
          </a:p>
        </p:txBody>
      </p:sp>
      <p:sp>
        <p:nvSpPr>
          <p:cNvPr id="26649" name="Text Box 22">
            <a:extLst>
              <a:ext uri="{FF2B5EF4-FFF2-40B4-BE49-F238E27FC236}">
                <a16:creationId xmlns:a16="http://schemas.microsoft.com/office/drawing/2014/main" id="{07FDC215-189A-FE80-F629-F2F80613D218}"/>
              </a:ext>
            </a:extLst>
          </p:cNvPr>
          <p:cNvSpPr txBox="1">
            <a:spLocks noChangeArrowheads="1"/>
          </p:cNvSpPr>
          <p:nvPr/>
        </p:nvSpPr>
        <p:spPr bwMode="auto">
          <a:xfrm>
            <a:off x="7620000" y="4953000"/>
            <a:ext cx="914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rgbClr val="0000FF"/>
                </a:solidFill>
              </a:rPr>
              <a:t>Static</a:t>
            </a:r>
          </a:p>
        </p:txBody>
      </p:sp>
      <p:sp>
        <p:nvSpPr>
          <p:cNvPr id="26650" name="Right Brace 27">
            <a:extLst>
              <a:ext uri="{FF2B5EF4-FFF2-40B4-BE49-F238E27FC236}">
                <a16:creationId xmlns:a16="http://schemas.microsoft.com/office/drawing/2014/main" id="{7695B0FD-9F1E-1B68-82BE-67461825606E}"/>
              </a:ext>
            </a:extLst>
          </p:cNvPr>
          <p:cNvSpPr>
            <a:spLocks/>
          </p:cNvSpPr>
          <p:nvPr/>
        </p:nvSpPr>
        <p:spPr bwMode="auto">
          <a:xfrm>
            <a:off x="7261225" y="1752600"/>
            <a:ext cx="304800" cy="2438400"/>
          </a:xfrm>
          <a:prstGeom prst="rightBrace">
            <a:avLst>
              <a:gd name="adj1" fmla="val 8333"/>
              <a:gd name="adj2" fmla="val 50000"/>
            </a:avLst>
          </a:prstGeom>
          <a:noFill/>
          <a:ln w="9525">
            <a:solidFill>
              <a:schemeClr val="accent2"/>
            </a:solidFill>
            <a:round/>
            <a:headEnd/>
            <a:tailEnd type="none" w="med" len="lg"/>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eaLnBrk="1" hangingPunct="1">
              <a:spcBef>
                <a:spcPct val="0"/>
              </a:spcBef>
              <a:buClrTx/>
              <a:buSzTx/>
              <a:buFontTx/>
              <a:buNone/>
            </a:pPr>
            <a:endParaRPr lang="en-US" altLang="en-US" sz="1600">
              <a:solidFill>
                <a:schemeClr val="tx1"/>
              </a:solidFill>
            </a:endParaRPr>
          </a:p>
        </p:txBody>
      </p:sp>
      <p:sp>
        <p:nvSpPr>
          <p:cNvPr id="26651" name="Text Box 22">
            <a:extLst>
              <a:ext uri="{FF2B5EF4-FFF2-40B4-BE49-F238E27FC236}">
                <a16:creationId xmlns:a16="http://schemas.microsoft.com/office/drawing/2014/main" id="{8B5468FB-6A71-1DF2-5805-B421E0F6A33D}"/>
              </a:ext>
            </a:extLst>
          </p:cNvPr>
          <p:cNvSpPr txBox="1">
            <a:spLocks noChangeArrowheads="1"/>
          </p:cNvSpPr>
          <p:nvPr/>
        </p:nvSpPr>
        <p:spPr bwMode="auto">
          <a:xfrm>
            <a:off x="7620000" y="2787650"/>
            <a:ext cx="11430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rgbClr val="0000FF"/>
                </a:solidFill>
              </a:rPr>
              <a:t>Dynamic</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D6D68-FBE0-85D6-FA4C-AB0ABC620C11}"/>
              </a:ext>
            </a:extLst>
          </p:cNvPr>
          <p:cNvSpPr>
            <a:spLocks noGrp="1"/>
          </p:cNvSpPr>
          <p:nvPr>
            <p:ph type="title"/>
          </p:nvPr>
        </p:nvSpPr>
        <p:spPr/>
        <p:txBody>
          <a:bodyPr/>
          <a:lstStyle/>
          <a:p>
            <a:pPr>
              <a:defRPr/>
            </a:pPr>
            <a:r>
              <a:rPr lang="en-US" altLang="en-US">
                <a:ea typeface="ＭＳ Ｐゴシック" panose="020B0600070205080204" pitchFamily="34" charset="-128"/>
              </a:rPr>
              <a:t>How to support this abstraction?</a:t>
            </a:r>
          </a:p>
        </p:txBody>
      </p:sp>
      <p:sp>
        <p:nvSpPr>
          <p:cNvPr id="3" name="Content Placeholder 2">
            <a:extLst>
              <a:ext uri="{FF2B5EF4-FFF2-40B4-BE49-F238E27FC236}">
                <a16:creationId xmlns:a16="http://schemas.microsoft.com/office/drawing/2014/main" id="{8C957E1E-9EF4-51BD-D5D0-8474C802AD9E}"/>
              </a:ext>
            </a:extLst>
          </p:cNvPr>
          <p:cNvSpPr>
            <a:spLocks noGrp="1" noChangeArrowheads="1"/>
          </p:cNvSpPr>
          <p:nvPr>
            <p:ph idx="1"/>
          </p:nvPr>
        </p:nvSpPr>
        <p:spPr>
          <a:xfrm>
            <a:off x="381000" y="1600200"/>
            <a:ext cx="8610600" cy="4724400"/>
          </a:xfrm>
        </p:spPr>
        <p:txBody>
          <a:bodyPr/>
          <a:lstStyle/>
          <a:p>
            <a:r>
              <a:rPr lang="en-US" altLang="en-US">
                <a:solidFill>
                  <a:srgbClr val="B0B0B0"/>
                </a:solidFill>
                <a:ea typeface="ＭＳ Ｐゴシック" panose="020B0600070205080204" pitchFamily="34" charset="-128"/>
              </a:rPr>
              <a:t>First, we’ll look at what state a process encapsulates</a:t>
            </a:r>
          </a:p>
          <a:p>
            <a:pPr lvl="1"/>
            <a:r>
              <a:rPr lang="en-US" altLang="en-US">
                <a:solidFill>
                  <a:srgbClr val="B0B0B0"/>
                </a:solidFill>
                <a:ea typeface="ＭＳ Ｐゴシック" panose="020B0600070205080204" pitchFamily="34" charset="-128"/>
              </a:rPr>
              <a:t>State of the virtual processor we are giving to each program</a:t>
            </a:r>
          </a:p>
          <a:p>
            <a:pPr lvl="1"/>
            <a:endParaRPr lang="en-US" altLang="en-US">
              <a:ea typeface="ＭＳ Ｐゴシック" panose="020B0600070205080204" pitchFamily="34" charset="-128"/>
            </a:endParaRPr>
          </a:p>
          <a:p>
            <a:r>
              <a:rPr lang="en-US" altLang="en-US">
                <a:ea typeface="ＭＳ Ｐゴシック" panose="020B0600070205080204" pitchFamily="34" charset="-128"/>
              </a:rPr>
              <a:t>Next we will talk about process behavior/CPU time sharing</a:t>
            </a:r>
          </a:p>
          <a:p>
            <a:pPr lvl="1"/>
            <a:r>
              <a:rPr lang="en-US" altLang="en-US">
                <a:ea typeface="ＭＳ Ｐゴシック" panose="020B0600070205080204" pitchFamily="34" charset="-128"/>
              </a:rPr>
              <a:t>How to implement the process illusion</a:t>
            </a:r>
          </a:p>
          <a:p>
            <a:pPr lvl="1"/>
            <a:endParaRPr lang="en-US" altLang="en-US">
              <a:ea typeface="ＭＳ Ｐゴシック" panose="020B0600070205080204" pitchFamily="34" charset="-128"/>
            </a:endParaRPr>
          </a:p>
          <a:p>
            <a:r>
              <a:rPr lang="en-US" altLang="en-US">
                <a:solidFill>
                  <a:srgbClr val="B0B0B0"/>
                </a:solidFill>
                <a:ea typeface="ＭＳ Ｐゴシック" panose="020B0600070205080204" pitchFamily="34" charset="-128"/>
              </a:rPr>
              <a:t>Next, we discuss how the OS implements this abstraction</a:t>
            </a:r>
          </a:p>
          <a:p>
            <a:pPr lvl="1"/>
            <a:r>
              <a:rPr lang="en-US" altLang="en-US">
                <a:solidFill>
                  <a:srgbClr val="B0B0B0"/>
                </a:solidFill>
                <a:ea typeface="ＭＳ Ｐゴシック" panose="020B0600070205080204" pitchFamily="34" charset="-128"/>
              </a:rPr>
              <a:t>What data structures it keeps, and the role of the scheduler</a:t>
            </a:r>
          </a:p>
          <a:p>
            <a:pPr lvl="1"/>
            <a:endParaRPr lang="en-US" altLang="en-US">
              <a:solidFill>
                <a:srgbClr val="B0B0B0"/>
              </a:solidFill>
              <a:ea typeface="ＭＳ Ｐゴシック" panose="020B0600070205080204" pitchFamily="34" charset="-128"/>
            </a:endParaRPr>
          </a:p>
          <a:p>
            <a:r>
              <a:rPr lang="en-US" altLang="en-US">
                <a:solidFill>
                  <a:srgbClr val="B0B0B0"/>
                </a:solidFill>
                <a:ea typeface="ＭＳ Ｐゴシック" panose="020B0600070205080204" pitchFamily="34" charset="-128"/>
              </a:rPr>
              <a:t>Finally, we see the process interface offered to programs</a:t>
            </a:r>
          </a:p>
          <a:p>
            <a:pPr lvl="1"/>
            <a:r>
              <a:rPr lang="en-US" altLang="en-US">
                <a:solidFill>
                  <a:srgbClr val="B0B0B0"/>
                </a:solidFill>
                <a:ea typeface="ＭＳ Ｐゴシック" panose="020B0600070205080204" pitchFamily="34" charset="-128"/>
              </a:rPr>
              <a:t>How to use this abstraction</a:t>
            </a:r>
          </a:p>
          <a:p>
            <a:pPr lvl="1"/>
            <a:r>
              <a:rPr lang="en-US" altLang="en-US">
                <a:solidFill>
                  <a:srgbClr val="B0B0B0"/>
                </a:solidFill>
                <a:ea typeface="ＭＳ Ｐゴシック" panose="020B0600070205080204" pitchFamily="34" charset="-128"/>
              </a:rPr>
              <a:t>Next class</a:t>
            </a:r>
          </a:p>
        </p:txBody>
      </p:sp>
      <p:sp>
        <p:nvSpPr>
          <p:cNvPr id="28675" name="Footer Placeholder 4">
            <a:extLst>
              <a:ext uri="{FF2B5EF4-FFF2-40B4-BE49-F238E27FC236}">
                <a16:creationId xmlns:a16="http://schemas.microsoft.com/office/drawing/2014/main" id="{A6C64AF9-7D66-5554-C999-0714157BD9F8}"/>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4 – Processes</a:t>
            </a:r>
            <a:endParaRPr lang="en-US" altLang="en-US" sz="1400" b="0">
              <a:solidFill>
                <a:schemeClr val="tx1"/>
              </a:solidFill>
              <a:latin typeface="Times New Roman" panose="02020603050405020304" pitchFamily="18" charset="0"/>
            </a:endParaRPr>
          </a:p>
        </p:txBody>
      </p:sp>
      <p:sp>
        <p:nvSpPr>
          <p:cNvPr id="28676" name="Slide Number Placeholder 5">
            <a:extLst>
              <a:ext uri="{FF2B5EF4-FFF2-40B4-BE49-F238E27FC236}">
                <a16:creationId xmlns:a16="http://schemas.microsoft.com/office/drawing/2014/main" id="{1B45E565-C246-64D5-F0C5-41947520BDB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88F3AF26-0694-BB4A-A446-AFFA9DA53825}" type="slidenum">
              <a:rPr lang="en-US" altLang="en-US" sz="1000" smtClean="0">
                <a:solidFill>
                  <a:schemeClr val="tx1"/>
                </a:solidFill>
              </a:rPr>
              <a:pPr>
                <a:spcBef>
                  <a:spcPct val="0"/>
                </a:spcBef>
                <a:buClrTx/>
                <a:buSzTx/>
                <a:buFontTx/>
                <a:buNone/>
              </a:pPr>
              <a:t>16</a:t>
            </a:fld>
            <a:endParaRPr lang="en-US" altLang="en-US" sz="100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Footer Placeholder 4">
            <a:extLst>
              <a:ext uri="{FF2B5EF4-FFF2-40B4-BE49-F238E27FC236}">
                <a16:creationId xmlns:a16="http://schemas.microsoft.com/office/drawing/2014/main" id="{C30A78D9-F858-EFA1-0688-97D08D09D65A}"/>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4 – Processes</a:t>
            </a:r>
            <a:endParaRPr lang="en-US" altLang="en-US" sz="1400" b="0">
              <a:solidFill>
                <a:schemeClr val="tx1"/>
              </a:solidFill>
              <a:latin typeface="Times New Roman" panose="02020603050405020304" pitchFamily="18" charset="0"/>
            </a:endParaRPr>
          </a:p>
        </p:txBody>
      </p:sp>
      <p:sp>
        <p:nvSpPr>
          <p:cNvPr id="29698" name="Slide Number Placeholder 5">
            <a:extLst>
              <a:ext uri="{FF2B5EF4-FFF2-40B4-BE49-F238E27FC236}">
                <a16:creationId xmlns:a16="http://schemas.microsoft.com/office/drawing/2014/main" id="{A4DE30F5-D146-4B76-7875-3EFDC52D197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F376BACF-824B-1948-92BB-E365D23E5CB9}" type="slidenum">
              <a:rPr lang="en-US" altLang="en-US" sz="1000" smtClean="0">
                <a:solidFill>
                  <a:schemeClr val="tx1"/>
                </a:solidFill>
              </a:rPr>
              <a:pPr>
                <a:spcBef>
                  <a:spcPct val="0"/>
                </a:spcBef>
                <a:buClrTx/>
                <a:buSzTx/>
                <a:buFontTx/>
                <a:buNone/>
              </a:pPr>
              <a:t>17</a:t>
            </a:fld>
            <a:endParaRPr lang="en-US" altLang="en-US" sz="1000">
              <a:solidFill>
                <a:schemeClr val="tx1"/>
              </a:solidFill>
            </a:endParaRPr>
          </a:p>
        </p:txBody>
      </p:sp>
      <p:sp>
        <p:nvSpPr>
          <p:cNvPr id="287746" name="Rectangle 2">
            <a:extLst>
              <a:ext uri="{FF2B5EF4-FFF2-40B4-BE49-F238E27FC236}">
                <a16:creationId xmlns:a16="http://schemas.microsoft.com/office/drawing/2014/main" id="{CB66CD0B-6292-9203-9941-7046428DC813}"/>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Process Execution State</a:t>
            </a:r>
          </a:p>
        </p:txBody>
      </p:sp>
      <p:sp>
        <p:nvSpPr>
          <p:cNvPr id="21510" name="Rectangle 3">
            <a:extLst>
              <a:ext uri="{FF2B5EF4-FFF2-40B4-BE49-F238E27FC236}">
                <a16:creationId xmlns:a16="http://schemas.microsoft.com/office/drawing/2014/main" id="{CA292E38-F0A2-C74F-9E00-31C71FC2E4B6}"/>
              </a:ext>
            </a:extLst>
          </p:cNvPr>
          <p:cNvSpPr>
            <a:spLocks noGrp="1" noChangeArrowheads="1"/>
          </p:cNvSpPr>
          <p:nvPr>
            <p:ph type="body" idx="1"/>
          </p:nvPr>
        </p:nvSpPr>
        <p:spPr>
          <a:xfrm>
            <a:off x="685800" y="1524000"/>
            <a:ext cx="8077200" cy="4876800"/>
          </a:xfrm>
        </p:spPr>
        <p:txBody>
          <a:bodyPr/>
          <a:lstStyle/>
          <a:p>
            <a:r>
              <a:rPr lang="en-US" altLang="en-US">
                <a:ea typeface="ＭＳ Ｐゴシック" panose="020B0600070205080204" pitchFamily="34" charset="-128"/>
              </a:rPr>
              <a:t>A process is born, executes for a while, and then dies</a:t>
            </a:r>
          </a:p>
          <a:p>
            <a:endParaRPr lang="en-US" altLang="en-US">
              <a:ea typeface="ＭＳ Ｐゴシック" panose="020B0600070205080204" pitchFamily="34" charset="-128"/>
            </a:endParaRPr>
          </a:p>
          <a:p>
            <a:r>
              <a:rPr lang="en-US" altLang="en-US">
                <a:ea typeface="ＭＳ Ｐゴシック" panose="020B0600070205080204" pitchFamily="34" charset="-128"/>
              </a:rPr>
              <a:t>The process </a:t>
            </a:r>
            <a:r>
              <a:rPr lang="en-US" altLang="en-US">
                <a:solidFill>
                  <a:srgbClr val="FF3300"/>
                </a:solidFill>
                <a:ea typeface="ＭＳ Ｐゴシック" panose="020B0600070205080204" pitchFamily="34" charset="-128"/>
              </a:rPr>
              <a:t>execution state</a:t>
            </a:r>
            <a:r>
              <a:rPr lang="en-US" altLang="en-US">
                <a:ea typeface="ＭＳ Ｐゴシック" panose="020B0600070205080204" pitchFamily="34" charset="-128"/>
              </a:rPr>
              <a:t> that indicates what it is currently doing</a:t>
            </a:r>
          </a:p>
          <a:p>
            <a:pPr lvl="1"/>
            <a:r>
              <a:rPr lang="en-US" altLang="en-US">
                <a:solidFill>
                  <a:srgbClr val="0000FF"/>
                </a:solidFill>
                <a:ea typeface="ＭＳ Ｐゴシック" panose="020B0600070205080204" pitchFamily="34" charset="-128"/>
              </a:rPr>
              <a:t>Running</a:t>
            </a:r>
            <a:r>
              <a:rPr lang="en-US" altLang="en-US">
                <a:ea typeface="ＭＳ Ｐゴシック" panose="020B0600070205080204" pitchFamily="34" charset="-128"/>
              </a:rPr>
              <a:t>: Executing instructions on the CPU</a:t>
            </a:r>
          </a:p>
          <a:p>
            <a:pPr lvl="2"/>
            <a:r>
              <a:rPr lang="en-US" altLang="en-US" sz="1800">
                <a:ea typeface="ＭＳ Ｐゴシック" panose="020B0600070205080204" pitchFamily="34" charset="-128"/>
              </a:rPr>
              <a:t>It is the process that has control of the CPU</a:t>
            </a:r>
          </a:p>
          <a:p>
            <a:pPr lvl="2"/>
            <a:r>
              <a:rPr lang="en-US" altLang="en-US" sz="1800">
                <a:solidFill>
                  <a:srgbClr val="D60093"/>
                </a:solidFill>
                <a:ea typeface="ＭＳ Ｐゴシック" panose="020B0600070205080204" pitchFamily="34" charset="-128"/>
              </a:rPr>
              <a:t>How many processes can be in the running state simultaneously?</a:t>
            </a:r>
          </a:p>
          <a:p>
            <a:pPr lvl="1"/>
            <a:r>
              <a:rPr lang="en-US" altLang="en-US">
                <a:solidFill>
                  <a:srgbClr val="0000FF"/>
                </a:solidFill>
                <a:ea typeface="ＭＳ Ｐゴシック" panose="020B0600070205080204" pitchFamily="34" charset="-128"/>
              </a:rPr>
              <a:t>Ready</a:t>
            </a:r>
            <a:r>
              <a:rPr lang="en-US" altLang="en-US">
                <a:ea typeface="ＭＳ Ｐゴシック" panose="020B0600070205080204" pitchFamily="34" charset="-128"/>
              </a:rPr>
              <a:t>: Waiting to be assigned to the CPU</a:t>
            </a:r>
          </a:p>
          <a:p>
            <a:pPr lvl="2"/>
            <a:r>
              <a:rPr lang="en-US" altLang="en-US" sz="1800">
                <a:ea typeface="ＭＳ Ｐゴシック" panose="020B0600070205080204" pitchFamily="34" charset="-128"/>
              </a:rPr>
              <a:t>Ready to execute, but another process is executing on the CPU</a:t>
            </a:r>
          </a:p>
          <a:p>
            <a:pPr lvl="1"/>
            <a:r>
              <a:rPr lang="en-US" altLang="en-US">
                <a:solidFill>
                  <a:srgbClr val="0000FF"/>
                </a:solidFill>
                <a:ea typeface="ＭＳ Ｐゴシック" panose="020B0600070205080204" pitchFamily="34" charset="-128"/>
              </a:rPr>
              <a:t>Waiting</a:t>
            </a:r>
            <a:r>
              <a:rPr lang="en-US" altLang="en-US">
                <a:ea typeface="ＭＳ Ｐゴシック" panose="020B0600070205080204" pitchFamily="34" charset="-128"/>
              </a:rPr>
              <a:t>: Waiting for an event, e.g., I/O completion</a:t>
            </a:r>
          </a:p>
          <a:p>
            <a:pPr lvl="2"/>
            <a:r>
              <a:rPr lang="en-US" altLang="en-US" sz="1800">
                <a:ea typeface="ＭＳ Ｐゴシック" panose="020B0600070205080204" pitchFamily="34" charset="-128"/>
              </a:rPr>
              <a:t>It cannot make progress until event is signaled (disk completes)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1510">
                                            <p:txEl>
                                              <p:pRg st="3" end="3"/>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1510">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1510">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1510">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1510">
                                            <p:txEl>
                                              <p:pRg st="7" end="7"/>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1510">
                                            <p:txEl>
                                              <p:pRg st="8" end="8"/>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1510">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362DF-3C3B-FBA5-D11D-5851FFB113A6}"/>
              </a:ext>
            </a:extLst>
          </p:cNvPr>
          <p:cNvSpPr>
            <a:spLocks noGrp="1"/>
          </p:cNvSpPr>
          <p:nvPr>
            <p:ph type="title"/>
          </p:nvPr>
        </p:nvSpPr>
        <p:spPr/>
        <p:txBody>
          <a:bodyPr/>
          <a:lstStyle/>
          <a:p>
            <a:pPr>
              <a:defRPr/>
            </a:pPr>
            <a:r>
              <a:rPr lang="en-US" altLang="en-US">
                <a:ea typeface="ＭＳ Ｐゴシック" panose="020B0600070205080204" pitchFamily="34" charset="-128"/>
              </a:rPr>
              <a:t>Execution state (cont’d)</a:t>
            </a:r>
          </a:p>
        </p:txBody>
      </p:sp>
      <p:sp>
        <p:nvSpPr>
          <p:cNvPr id="31746" name="Content Placeholder 2">
            <a:extLst>
              <a:ext uri="{FF2B5EF4-FFF2-40B4-BE49-F238E27FC236}">
                <a16:creationId xmlns:a16="http://schemas.microsoft.com/office/drawing/2014/main" id="{461C2273-9C78-787E-D7B5-2FEBCF2AE6BB}"/>
              </a:ext>
            </a:extLst>
          </p:cNvPr>
          <p:cNvSpPr>
            <a:spLocks noGrp="1" noChangeArrowheads="1"/>
          </p:cNvSpPr>
          <p:nvPr>
            <p:ph idx="1"/>
          </p:nvPr>
        </p:nvSpPr>
        <p:spPr/>
        <p:txBody>
          <a:bodyPr/>
          <a:lstStyle/>
          <a:p>
            <a:r>
              <a:rPr lang="en-US" altLang="en-US">
                <a:ea typeface="ＭＳ Ｐゴシック" panose="020B0600070205080204" pitchFamily="34" charset="-128"/>
              </a:rPr>
              <a:t>As a process executes, it moves from state to state</a:t>
            </a:r>
          </a:p>
          <a:p>
            <a:pPr lvl="1"/>
            <a:r>
              <a:rPr lang="en-US" altLang="en-US">
                <a:ea typeface="ＭＳ Ｐゴシック" panose="020B0600070205080204" pitchFamily="34" charset="-128"/>
              </a:rPr>
              <a:t>Unix </a:t>
            </a:r>
            <a:r>
              <a:rPr lang="ja-JP" altLang="en-US">
                <a:ea typeface="ＭＳ Ｐゴシック" panose="020B0600070205080204" pitchFamily="34" charset="-128"/>
              </a:rPr>
              <a:t>“</a:t>
            </a:r>
            <a:r>
              <a:rPr lang="en-US" altLang="ja-JP">
                <a:ea typeface="ＭＳ Ｐゴシック" panose="020B0600070205080204" pitchFamily="34" charset="-128"/>
              </a:rPr>
              <a:t>ps -x</a:t>
            </a:r>
            <a:r>
              <a:rPr lang="ja-JP" altLang="en-US">
                <a:ea typeface="ＭＳ Ｐゴシック" panose="020B0600070205080204" pitchFamily="34" charset="-128"/>
              </a:rPr>
              <a:t>”</a:t>
            </a:r>
            <a:r>
              <a:rPr lang="en-US" altLang="ja-JP">
                <a:ea typeface="ＭＳ Ｐゴシック" panose="020B0600070205080204" pitchFamily="34" charset="-128"/>
              </a:rPr>
              <a:t>: </a:t>
            </a:r>
            <a:r>
              <a:rPr lang="en-US" altLang="ja-JP">
                <a:solidFill>
                  <a:srgbClr val="FF9900"/>
                </a:solidFill>
                <a:ea typeface="ＭＳ Ｐゴシック" panose="020B0600070205080204" pitchFamily="34" charset="-128"/>
              </a:rPr>
              <a:t>STAT</a:t>
            </a:r>
            <a:r>
              <a:rPr lang="en-US" altLang="ja-JP">
                <a:ea typeface="ＭＳ Ｐゴシック" panose="020B0600070205080204" pitchFamily="34" charset="-128"/>
              </a:rPr>
              <a:t> column indicates execution state</a:t>
            </a:r>
          </a:p>
          <a:p>
            <a:pPr lvl="1"/>
            <a:r>
              <a:rPr lang="en-US" altLang="en-US">
                <a:solidFill>
                  <a:srgbClr val="D60093"/>
                </a:solidFill>
                <a:ea typeface="ＭＳ Ｐゴシック" panose="020B0600070205080204" pitchFamily="34" charset="-128"/>
              </a:rPr>
              <a:t>What state do you think a process is in most of the time?</a:t>
            </a:r>
          </a:p>
          <a:p>
            <a:pPr lvl="1"/>
            <a:r>
              <a:rPr lang="en-US" altLang="en-US">
                <a:solidFill>
                  <a:srgbClr val="D60093"/>
                </a:solidFill>
                <a:ea typeface="ＭＳ Ｐゴシック" panose="020B0600070205080204" pitchFamily="34" charset="-128"/>
              </a:rPr>
              <a:t>How many processes can a system support?</a:t>
            </a:r>
          </a:p>
          <a:p>
            <a:endParaRPr lang="en-US" altLang="en-US">
              <a:ea typeface="ＭＳ Ｐゴシック" panose="020B0600070205080204" pitchFamily="34" charset="-128"/>
            </a:endParaRPr>
          </a:p>
        </p:txBody>
      </p:sp>
      <p:sp>
        <p:nvSpPr>
          <p:cNvPr id="31747" name="Footer Placeholder 4">
            <a:extLst>
              <a:ext uri="{FF2B5EF4-FFF2-40B4-BE49-F238E27FC236}">
                <a16:creationId xmlns:a16="http://schemas.microsoft.com/office/drawing/2014/main" id="{895D5884-C7A6-0D33-7502-AF0B81A15469}"/>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4 – Processes</a:t>
            </a:r>
            <a:endParaRPr lang="en-US" altLang="en-US" sz="1400" b="0">
              <a:solidFill>
                <a:schemeClr val="tx1"/>
              </a:solidFill>
              <a:latin typeface="Times New Roman" panose="02020603050405020304" pitchFamily="18" charset="0"/>
            </a:endParaRPr>
          </a:p>
        </p:txBody>
      </p:sp>
      <p:sp>
        <p:nvSpPr>
          <p:cNvPr id="31748" name="Slide Number Placeholder 5">
            <a:extLst>
              <a:ext uri="{FF2B5EF4-FFF2-40B4-BE49-F238E27FC236}">
                <a16:creationId xmlns:a16="http://schemas.microsoft.com/office/drawing/2014/main" id="{13A2F917-7D2B-9676-B029-0C4B8AB97E4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AFCBF6C2-2CD2-5340-80ED-D96EFBF42033}" type="slidenum">
              <a:rPr lang="en-US" altLang="en-US" sz="1000" smtClean="0">
                <a:solidFill>
                  <a:schemeClr val="tx1"/>
                </a:solidFill>
              </a:rPr>
              <a:pPr>
                <a:spcBef>
                  <a:spcPct val="0"/>
                </a:spcBef>
                <a:buClrTx/>
                <a:buSzTx/>
                <a:buFontTx/>
                <a:buNone/>
              </a:pPr>
              <a:t>18</a:t>
            </a:fld>
            <a:endParaRPr lang="en-US" altLang="en-US" sz="1000">
              <a:solidFill>
                <a:schemeClr val="tx1"/>
              </a:solidFill>
            </a:endParaRPr>
          </a:p>
        </p:txBody>
      </p:sp>
      <p:pic>
        <p:nvPicPr>
          <p:cNvPr id="8" name="Picture 7" descr="Screen Shot 2017-10-05 at 10.35.35 AM.png">
            <a:extLst>
              <a:ext uri="{FF2B5EF4-FFF2-40B4-BE49-F238E27FC236}">
                <a16:creationId xmlns:a16="http://schemas.microsoft.com/office/drawing/2014/main" id="{6F95E640-BCD4-1A9A-148E-25C700342B2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5800" y="3200400"/>
            <a:ext cx="7924800" cy="337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Footer Placeholder 4">
            <a:extLst>
              <a:ext uri="{FF2B5EF4-FFF2-40B4-BE49-F238E27FC236}">
                <a16:creationId xmlns:a16="http://schemas.microsoft.com/office/drawing/2014/main" id="{6CFDF16D-6669-C976-AF94-1BA67490E40D}"/>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4 – Processes</a:t>
            </a:r>
            <a:endParaRPr lang="en-US" altLang="en-US" sz="1400" b="0">
              <a:solidFill>
                <a:schemeClr val="tx1"/>
              </a:solidFill>
              <a:latin typeface="Times New Roman" panose="02020603050405020304" pitchFamily="18" charset="0"/>
            </a:endParaRPr>
          </a:p>
        </p:txBody>
      </p:sp>
      <p:sp>
        <p:nvSpPr>
          <p:cNvPr id="32770" name="Slide Number Placeholder 5">
            <a:extLst>
              <a:ext uri="{FF2B5EF4-FFF2-40B4-BE49-F238E27FC236}">
                <a16:creationId xmlns:a16="http://schemas.microsoft.com/office/drawing/2014/main" id="{719BC3A6-FCE0-AD21-6C65-9C60EABCF18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5BA100DE-AA22-D340-8F66-2A1F5FC3EEB1}" type="slidenum">
              <a:rPr lang="en-US" altLang="en-US" sz="1000" smtClean="0">
                <a:solidFill>
                  <a:schemeClr val="tx1"/>
                </a:solidFill>
              </a:rPr>
              <a:pPr>
                <a:spcBef>
                  <a:spcPct val="0"/>
                </a:spcBef>
                <a:buClrTx/>
                <a:buSzTx/>
                <a:buFontTx/>
                <a:buNone/>
              </a:pPr>
              <a:t>19</a:t>
            </a:fld>
            <a:endParaRPr lang="en-US" altLang="en-US" sz="1000">
              <a:solidFill>
                <a:schemeClr val="tx1"/>
              </a:solidFill>
            </a:endParaRPr>
          </a:p>
        </p:txBody>
      </p:sp>
      <p:sp>
        <p:nvSpPr>
          <p:cNvPr id="289794" name="Rectangle 2">
            <a:extLst>
              <a:ext uri="{FF2B5EF4-FFF2-40B4-BE49-F238E27FC236}">
                <a16:creationId xmlns:a16="http://schemas.microsoft.com/office/drawing/2014/main" id="{B44B03E8-31B9-8424-A5F8-26F7EBF95897}"/>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Execution State Graph</a:t>
            </a:r>
          </a:p>
        </p:txBody>
      </p:sp>
      <p:sp>
        <p:nvSpPr>
          <p:cNvPr id="32772" name="Oval 4">
            <a:extLst>
              <a:ext uri="{FF2B5EF4-FFF2-40B4-BE49-F238E27FC236}">
                <a16:creationId xmlns:a16="http://schemas.microsoft.com/office/drawing/2014/main" id="{5C25A5C0-F192-462F-54D5-1E934BE15959}"/>
              </a:ext>
            </a:extLst>
          </p:cNvPr>
          <p:cNvSpPr>
            <a:spLocks noChangeArrowheads="1"/>
          </p:cNvSpPr>
          <p:nvPr/>
        </p:nvSpPr>
        <p:spPr bwMode="auto">
          <a:xfrm>
            <a:off x="1600200" y="2209800"/>
            <a:ext cx="1371600" cy="914400"/>
          </a:xfrm>
          <a:prstGeom prst="ellipse">
            <a:avLst/>
          </a:prstGeom>
          <a:solidFill>
            <a:srgbClr val="FFCC00"/>
          </a:solidFill>
          <a:ln w="9525">
            <a:solidFill>
              <a:schemeClr val="accent2"/>
            </a:solidFill>
            <a:round/>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2773" name="Text Box 8">
            <a:extLst>
              <a:ext uri="{FF2B5EF4-FFF2-40B4-BE49-F238E27FC236}">
                <a16:creationId xmlns:a16="http://schemas.microsoft.com/office/drawing/2014/main" id="{C9BE1168-BB08-4949-3F78-0D969BA759B0}"/>
              </a:ext>
            </a:extLst>
          </p:cNvPr>
          <p:cNvSpPr txBox="1">
            <a:spLocks noChangeArrowheads="1"/>
          </p:cNvSpPr>
          <p:nvPr/>
        </p:nvSpPr>
        <p:spPr bwMode="auto">
          <a:xfrm>
            <a:off x="1752600" y="2514600"/>
            <a:ext cx="10668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600"/>
              <a:t>New</a:t>
            </a:r>
          </a:p>
        </p:txBody>
      </p:sp>
      <p:sp>
        <p:nvSpPr>
          <p:cNvPr id="24584" name="Oval 9">
            <a:extLst>
              <a:ext uri="{FF2B5EF4-FFF2-40B4-BE49-F238E27FC236}">
                <a16:creationId xmlns:a16="http://schemas.microsoft.com/office/drawing/2014/main" id="{2C73B2A6-FDF4-11F0-9457-47327386C21B}"/>
              </a:ext>
            </a:extLst>
          </p:cNvPr>
          <p:cNvSpPr>
            <a:spLocks noChangeArrowheads="1"/>
          </p:cNvSpPr>
          <p:nvPr/>
        </p:nvSpPr>
        <p:spPr bwMode="auto">
          <a:xfrm>
            <a:off x="3657600" y="2209800"/>
            <a:ext cx="1371600" cy="914400"/>
          </a:xfrm>
          <a:prstGeom prst="ellipse">
            <a:avLst/>
          </a:prstGeom>
          <a:solidFill>
            <a:srgbClr val="FFCC00"/>
          </a:solidFill>
          <a:ln w="9525">
            <a:solidFill>
              <a:schemeClr val="accent2"/>
            </a:solidFill>
            <a:round/>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4585" name="Text Box 10">
            <a:extLst>
              <a:ext uri="{FF2B5EF4-FFF2-40B4-BE49-F238E27FC236}">
                <a16:creationId xmlns:a16="http://schemas.microsoft.com/office/drawing/2014/main" id="{4F108843-7E71-0B70-87EF-F160DF675013}"/>
              </a:ext>
            </a:extLst>
          </p:cNvPr>
          <p:cNvSpPr txBox="1">
            <a:spLocks noChangeArrowheads="1"/>
          </p:cNvSpPr>
          <p:nvPr/>
        </p:nvSpPr>
        <p:spPr bwMode="auto">
          <a:xfrm>
            <a:off x="3810000" y="2514600"/>
            <a:ext cx="10668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600"/>
              <a:t>Ready</a:t>
            </a:r>
          </a:p>
        </p:txBody>
      </p:sp>
      <p:sp>
        <p:nvSpPr>
          <p:cNvPr id="24586" name="Oval 11">
            <a:extLst>
              <a:ext uri="{FF2B5EF4-FFF2-40B4-BE49-F238E27FC236}">
                <a16:creationId xmlns:a16="http://schemas.microsoft.com/office/drawing/2014/main" id="{0C6BEA04-B827-3711-3E06-CE3AD5903355}"/>
              </a:ext>
            </a:extLst>
          </p:cNvPr>
          <p:cNvSpPr>
            <a:spLocks noChangeArrowheads="1"/>
          </p:cNvSpPr>
          <p:nvPr/>
        </p:nvSpPr>
        <p:spPr bwMode="auto">
          <a:xfrm>
            <a:off x="3657600" y="4419600"/>
            <a:ext cx="1371600" cy="914400"/>
          </a:xfrm>
          <a:prstGeom prst="ellipse">
            <a:avLst/>
          </a:prstGeom>
          <a:solidFill>
            <a:srgbClr val="FFCC00"/>
          </a:solidFill>
          <a:ln w="9525">
            <a:solidFill>
              <a:schemeClr val="accent2"/>
            </a:solidFill>
            <a:round/>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4587" name="Text Box 12">
            <a:extLst>
              <a:ext uri="{FF2B5EF4-FFF2-40B4-BE49-F238E27FC236}">
                <a16:creationId xmlns:a16="http://schemas.microsoft.com/office/drawing/2014/main" id="{CC0784F1-3B0B-E053-6198-D86AC1196469}"/>
              </a:ext>
            </a:extLst>
          </p:cNvPr>
          <p:cNvSpPr txBox="1">
            <a:spLocks noChangeArrowheads="1"/>
          </p:cNvSpPr>
          <p:nvPr/>
        </p:nvSpPr>
        <p:spPr bwMode="auto">
          <a:xfrm>
            <a:off x="3810000" y="4724400"/>
            <a:ext cx="10668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600"/>
              <a:t>Running</a:t>
            </a:r>
          </a:p>
        </p:txBody>
      </p:sp>
      <p:sp>
        <p:nvSpPr>
          <p:cNvPr id="24588" name="Oval 13">
            <a:extLst>
              <a:ext uri="{FF2B5EF4-FFF2-40B4-BE49-F238E27FC236}">
                <a16:creationId xmlns:a16="http://schemas.microsoft.com/office/drawing/2014/main" id="{8A091341-0705-22F3-3221-12D40128EB17}"/>
              </a:ext>
            </a:extLst>
          </p:cNvPr>
          <p:cNvSpPr>
            <a:spLocks noChangeArrowheads="1"/>
          </p:cNvSpPr>
          <p:nvPr/>
        </p:nvSpPr>
        <p:spPr bwMode="auto">
          <a:xfrm>
            <a:off x="5867400" y="3276600"/>
            <a:ext cx="1371600" cy="914400"/>
          </a:xfrm>
          <a:prstGeom prst="ellipse">
            <a:avLst/>
          </a:prstGeom>
          <a:solidFill>
            <a:srgbClr val="FFCC00"/>
          </a:solidFill>
          <a:ln w="9525">
            <a:solidFill>
              <a:schemeClr val="accent2"/>
            </a:solidFill>
            <a:round/>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4589" name="Text Box 14">
            <a:extLst>
              <a:ext uri="{FF2B5EF4-FFF2-40B4-BE49-F238E27FC236}">
                <a16:creationId xmlns:a16="http://schemas.microsoft.com/office/drawing/2014/main" id="{1D38E671-1CEA-F98F-6648-68FDF400ED98}"/>
              </a:ext>
            </a:extLst>
          </p:cNvPr>
          <p:cNvSpPr txBox="1">
            <a:spLocks noChangeArrowheads="1"/>
          </p:cNvSpPr>
          <p:nvPr/>
        </p:nvSpPr>
        <p:spPr bwMode="auto">
          <a:xfrm>
            <a:off x="6019800" y="3581400"/>
            <a:ext cx="10668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600"/>
              <a:t>Waiting</a:t>
            </a:r>
          </a:p>
        </p:txBody>
      </p:sp>
      <p:sp>
        <p:nvSpPr>
          <p:cNvPr id="24590" name="Oval 15">
            <a:extLst>
              <a:ext uri="{FF2B5EF4-FFF2-40B4-BE49-F238E27FC236}">
                <a16:creationId xmlns:a16="http://schemas.microsoft.com/office/drawing/2014/main" id="{0DF74CA2-CDAE-B274-0D96-6366A4317236}"/>
              </a:ext>
            </a:extLst>
          </p:cNvPr>
          <p:cNvSpPr>
            <a:spLocks noChangeArrowheads="1"/>
          </p:cNvSpPr>
          <p:nvPr/>
        </p:nvSpPr>
        <p:spPr bwMode="auto">
          <a:xfrm>
            <a:off x="1600200" y="4419600"/>
            <a:ext cx="1371600" cy="914400"/>
          </a:xfrm>
          <a:prstGeom prst="ellipse">
            <a:avLst/>
          </a:prstGeom>
          <a:solidFill>
            <a:srgbClr val="FFCC00"/>
          </a:solidFill>
          <a:ln w="9525">
            <a:solidFill>
              <a:schemeClr val="accent2"/>
            </a:solidFill>
            <a:round/>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4591" name="Text Box 16">
            <a:extLst>
              <a:ext uri="{FF2B5EF4-FFF2-40B4-BE49-F238E27FC236}">
                <a16:creationId xmlns:a16="http://schemas.microsoft.com/office/drawing/2014/main" id="{258107FF-6C43-A676-DD33-A00A87B8053B}"/>
              </a:ext>
            </a:extLst>
          </p:cNvPr>
          <p:cNvSpPr txBox="1">
            <a:spLocks noChangeArrowheads="1"/>
          </p:cNvSpPr>
          <p:nvPr/>
        </p:nvSpPr>
        <p:spPr bwMode="auto">
          <a:xfrm>
            <a:off x="1600200" y="4724400"/>
            <a:ext cx="1371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600"/>
              <a:t>Terminated</a:t>
            </a:r>
          </a:p>
        </p:txBody>
      </p:sp>
      <p:sp>
        <p:nvSpPr>
          <p:cNvPr id="24592" name="Line 18">
            <a:extLst>
              <a:ext uri="{FF2B5EF4-FFF2-40B4-BE49-F238E27FC236}">
                <a16:creationId xmlns:a16="http://schemas.microsoft.com/office/drawing/2014/main" id="{8B736F37-2F1F-BE25-8B8C-C2531047C176}"/>
              </a:ext>
            </a:extLst>
          </p:cNvPr>
          <p:cNvSpPr>
            <a:spLocks noChangeShapeType="1"/>
          </p:cNvSpPr>
          <p:nvPr/>
        </p:nvSpPr>
        <p:spPr bwMode="auto">
          <a:xfrm>
            <a:off x="2971800" y="2667000"/>
            <a:ext cx="685800" cy="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4593" name="Line 20">
            <a:extLst>
              <a:ext uri="{FF2B5EF4-FFF2-40B4-BE49-F238E27FC236}">
                <a16:creationId xmlns:a16="http://schemas.microsoft.com/office/drawing/2014/main" id="{EF0E211C-E288-1DBF-4C43-10751B44AE14}"/>
              </a:ext>
            </a:extLst>
          </p:cNvPr>
          <p:cNvSpPr>
            <a:spLocks noChangeShapeType="1"/>
          </p:cNvSpPr>
          <p:nvPr/>
        </p:nvSpPr>
        <p:spPr bwMode="auto">
          <a:xfrm flipH="1">
            <a:off x="2971800" y="4876800"/>
            <a:ext cx="685800" cy="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4594" name="AutoShape 22">
            <a:extLst>
              <a:ext uri="{FF2B5EF4-FFF2-40B4-BE49-F238E27FC236}">
                <a16:creationId xmlns:a16="http://schemas.microsoft.com/office/drawing/2014/main" id="{3858B531-6054-83C9-03CE-1A82693D7566}"/>
              </a:ext>
            </a:extLst>
          </p:cNvPr>
          <p:cNvSpPr>
            <a:spLocks/>
          </p:cNvSpPr>
          <p:nvPr/>
        </p:nvSpPr>
        <p:spPr bwMode="auto">
          <a:xfrm>
            <a:off x="4419600" y="3124200"/>
            <a:ext cx="152400" cy="1295400"/>
          </a:xfrm>
          <a:prstGeom prst="rightBracket">
            <a:avLst>
              <a:gd name="adj" fmla="val 70833"/>
            </a:avLst>
          </a:prstGeom>
          <a:noFill/>
          <a:ln w="9525">
            <a:solidFill>
              <a:schemeClr val="accent2"/>
            </a:solidFill>
            <a:round/>
            <a:headEnd/>
            <a:tailEnd type="stealth" w="lg" len="lg"/>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4595" name="AutoShape 23">
            <a:extLst>
              <a:ext uri="{FF2B5EF4-FFF2-40B4-BE49-F238E27FC236}">
                <a16:creationId xmlns:a16="http://schemas.microsoft.com/office/drawing/2014/main" id="{6F9E5A8E-FD51-A687-6589-58038AAABDD5}"/>
              </a:ext>
            </a:extLst>
          </p:cNvPr>
          <p:cNvSpPr>
            <a:spLocks/>
          </p:cNvSpPr>
          <p:nvPr/>
        </p:nvSpPr>
        <p:spPr bwMode="auto">
          <a:xfrm>
            <a:off x="4191000" y="3124200"/>
            <a:ext cx="76200" cy="1295400"/>
          </a:xfrm>
          <a:prstGeom prst="leftBracket">
            <a:avLst>
              <a:gd name="adj" fmla="val 141667"/>
            </a:avLst>
          </a:prstGeom>
          <a:noFill/>
          <a:ln w="9525">
            <a:solidFill>
              <a:schemeClr val="accent2"/>
            </a:solidFill>
            <a:round/>
            <a:headEnd type="none" w="lg" len="lg"/>
            <a:tailEnd type="triangle" w="med" len="lg"/>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4596" name="Line 24">
            <a:extLst>
              <a:ext uri="{FF2B5EF4-FFF2-40B4-BE49-F238E27FC236}">
                <a16:creationId xmlns:a16="http://schemas.microsoft.com/office/drawing/2014/main" id="{EF257A51-CADC-B728-B76F-A3EDFD6AF8D5}"/>
              </a:ext>
            </a:extLst>
          </p:cNvPr>
          <p:cNvSpPr>
            <a:spLocks noChangeShapeType="1"/>
          </p:cNvSpPr>
          <p:nvPr/>
        </p:nvSpPr>
        <p:spPr bwMode="auto">
          <a:xfrm flipV="1">
            <a:off x="5029200" y="4038600"/>
            <a:ext cx="990600" cy="68580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4597" name="Line 27">
            <a:extLst>
              <a:ext uri="{FF2B5EF4-FFF2-40B4-BE49-F238E27FC236}">
                <a16:creationId xmlns:a16="http://schemas.microsoft.com/office/drawing/2014/main" id="{C43D5B73-0E66-5B23-F491-895588EF65EE}"/>
              </a:ext>
            </a:extLst>
          </p:cNvPr>
          <p:cNvSpPr>
            <a:spLocks noChangeShapeType="1"/>
          </p:cNvSpPr>
          <p:nvPr/>
        </p:nvSpPr>
        <p:spPr bwMode="auto">
          <a:xfrm flipH="1" flipV="1">
            <a:off x="5029200" y="2743200"/>
            <a:ext cx="1066800" cy="68580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4598" name="Text Box 28">
            <a:extLst>
              <a:ext uri="{FF2B5EF4-FFF2-40B4-BE49-F238E27FC236}">
                <a16:creationId xmlns:a16="http://schemas.microsoft.com/office/drawing/2014/main" id="{E421664E-A5E4-87F1-4DB3-FB72BDFD75C0}"/>
              </a:ext>
            </a:extLst>
          </p:cNvPr>
          <p:cNvSpPr txBox="1">
            <a:spLocks noChangeArrowheads="1"/>
          </p:cNvSpPr>
          <p:nvPr/>
        </p:nvSpPr>
        <p:spPr bwMode="auto">
          <a:xfrm>
            <a:off x="2743200" y="1828800"/>
            <a:ext cx="12192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600">
                <a:solidFill>
                  <a:srgbClr val="008000"/>
                </a:solidFill>
              </a:rPr>
              <a:t>Create Process</a:t>
            </a:r>
          </a:p>
        </p:txBody>
      </p:sp>
      <p:sp>
        <p:nvSpPr>
          <p:cNvPr id="24599" name="Text Box 29">
            <a:extLst>
              <a:ext uri="{FF2B5EF4-FFF2-40B4-BE49-F238E27FC236}">
                <a16:creationId xmlns:a16="http://schemas.microsoft.com/office/drawing/2014/main" id="{D498EB41-7665-10A4-5A97-F234F89D9AB3}"/>
              </a:ext>
            </a:extLst>
          </p:cNvPr>
          <p:cNvSpPr txBox="1">
            <a:spLocks noChangeArrowheads="1"/>
          </p:cNvSpPr>
          <p:nvPr/>
        </p:nvSpPr>
        <p:spPr bwMode="auto">
          <a:xfrm>
            <a:off x="2743200" y="5181600"/>
            <a:ext cx="12192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600">
                <a:solidFill>
                  <a:srgbClr val="008000"/>
                </a:solidFill>
              </a:rPr>
              <a:t>Process Exit</a:t>
            </a:r>
          </a:p>
        </p:txBody>
      </p:sp>
      <p:sp>
        <p:nvSpPr>
          <p:cNvPr id="24600" name="Text Box 30">
            <a:extLst>
              <a:ext uri="{FF2B5EF4-FFF2-40B4-BE49-F238E27FC236}">
                <a16:creationId xmlns:a16="http://schemas.microsoft.com/office/drawing/2014/main" id="{FE5AFA72-A679-EC7B-1752-B0A6A79694FF}"/>
              </a:ext>
            </a:extLst>
          </p:cNvPr>
          <p:cNvSpPr txBox="1">
            <a:spLocks noChangeArrowheads="1"/>
          </p:cNvSpPr>
          <p:nvPr/>
        </p:nvSpPr>
        <p:spPr bwMode="auto">
          <a:xfrm>
            <a:off x="5410200" y="4495800"/>
            <a:ext cx="12192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600">
                <a:solidFill>
                  <a:srgbClr val="008000"/>
                </a:solidFill>
              </a:rPr>
              <a:t>I/O, Page Fault, etc.</a:t>
            </a:r>
          </a:p>
        </p:txBody>
      </p:sp>
      <p:sp>
        <p:nvSpPr>
          <p:cNvPr id="24601" name="Text Box 31">
            <a:extLst>
              <a:ext uri="{FF2B5EF4-FFF2-40B4-BE49-F238E27FC236}">
                <a16:creationId xmlns:a16="http://schemas.microsoft.com/office/drawing/2014/main" id="{4E1DC016-C3D5-3660-26F5-CBFD107E1C43}"/>
              </a:ext>
            </a:extLst>
          </p:cNvPr>
          <p:cNvSpPr txBox="1">
            <a:spLocks noChangeArrowheads="1"/>
          </p:cNvSpPr>
          <p:nvPr/>
        </p:nvSpPr>
        <p:spPr bwMode="auto">
          <a:xfrm>
            <a:off x="5410200" y="2667000"/>
            <a:ext cx="1219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600">
                <a:solidFill>
                  <a:srgbClr val="008000"/>
                </a:solidFill>
              </a:rPr>
              <a:t>I/O Done</a:t>
            </a:r>
          </a:p>
        </p:txBody>
      </p:sp>
      <p:sp>
        <p:nvSpPr>
          <p:cNvPr id="24602" name="Text Box 32">
            <a:extLst>
              <a:ext uri="{FF2B5EF4-FFF2-40B4-BE49-F238E27FC236}">
                <a16:creationId xmlns:a16="http://schemas.microsoft.com/office/drawing/2014/main" id="{0A88F810-C4BA-101C-56E1-4E788FF50E68}"/>
              </a:ext>
            </a:extLst>
          </p:cNvPr>
          <p:cNvSpPr txBox="1">
            <a:spLocks noChangeArrowheads="1"/>
          </p:cNvSpPr>
          <p:nvPr/>
        </p:nvSpPr>
        <p:spPr bwMode="auto">
          <a:xfrm>
            <a:off x="4572000" y="3429000"/>
            <a:ext cx="12192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rgbClr val="008000"/>
                </a:solidFill>
              </a:rPr>
              <a:t>Schedule Process</a:t>
            </a:r>
          </a:p>
        </p:txBody>
      </p:sp>
      <p:sp>
        <p:nvSpPr>
          <p:cNvPr id="24603" name="Text Box 33">
            <a:extLst>
              <a:ext uri="{FF2B5EF4-FFF2-40B4-BE49-F238E27FC236}">
                <a16:creationId xmlns:a16="http://schemas.microsoft.com/office/drawing/2014/main" id="{766C8759-B80C-899D-E775-844D34AB74B4}"/>
              </a:ext>
            </a:extLst>
          </p:cNvPr>
          <p:cNvSpPr txBox="1">
            <a:spLocks noChangeArrowheads="1"/>
          </p:cNvSpPr>
          <p:nvPr/>
        </p:nvSpPr>
        <p:spPr bwMode="auto">
          <a:xfrm>
            <a:off x="2590800" y="3429000"/>
            <a:ext cx="15240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r">
              <a:spcBef>
                <a:spcPct val="50000"/>
              </a:spcBef>
              <a:buClrTx/>
              <a:buSzTx/>
              <a:buFontTx/>
              <a:buNone/>
            </a:pPr>
            <a:r>
              <a:rPr lang="en-US" altLang="en-US" sz="1600">
                <a:solidFill>
                  <a:srgbClr val="008000"/>
                </a:solidFill>
              </a:rPr>
              <a:t>Unschedule Process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459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458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459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4585"/>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2460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459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458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4587"/>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4603"/>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4595"/>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2458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4589"/>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4596"/>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4600"/>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24601"/>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4597"/>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nodeType="clickEffect">
                                  <p:stCondLst>
                                    <p:cond delay="0"/>
                                  </p:stCondLst>
                                  <p:childTnLst>
                                    <p:set>
                                      <p:cBhvr>
                                        <p:cTn id="48" dur="1" fill="hold">
                                          <p:stCondLst>
                                            <p:cond delay="0"/>
                                          </p:stCondLst>
                                        </p:cTn>
                                        <p:tgtEl>
                                          <p:spTgt spid="24590"/>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4591"/>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4593"/>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245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4" grpId="0" animBg="1"/>
      <p:bldP spid="24585" grpId="0"/>
      <p:bldP spid="24586" grpId="0" animBg="1"/>
      <p:bldP spid="24587" grpId="0"/>
      <p:bldP spid="24588" grpId="0" animBg="1"/>
      <p:bldP spid="24589" grpId="0"/>
      <p:bldP spid="24590" grpId="0" animBg="1"/>
      <p:bldP spid="24591" grpId="0"/>
      <p:bldP spid="24594" grpId="0" animBg="1"/>
      <p:bldP spid="24595" grpId="0" animBg="1"/>
      <p:bldP spid="24598" grpId="0"/>
      <p:bldP spid="24599" grpId="0"/>
      <p:bldP spid="24600" grpId="0"/>
      <p:bldP spid="24601" grpId="0"/>
      <p:bldP spid="24602" grpId="0"/>
      <p:bldP spid="2460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40CAF-610D-FCEC-3300-D6A7A3E8D592}"/>
              </a:ext>
            </a:extLst>
          </p:cNvPr>
          <p:cNvSpPr>
            <a:spLocks noGrp="1"/>
          </p:cNvSpPr>
          <p:nvPr>
            <p:ph type="title"/>
          </p:nvPr>
        </p:nvSpPr>
        <p:spPr/>
        <p:txBody>
          <a:bodyPr/>
          <a:lstStyle/>
          <a:p>
            <a:pPr>
              <a:defRPr/>
            </a:pPr>
            <a:r>
              <a:rPr lang="en-US" altLang="en-US">
                <a:ea typeface="ＭＳ Ｐゴシック" panose="020B0600070205080204" pitchFamily="34" charset="-128"/>
              </a:rPr>
              <a:t>Last class</a:t>
            </a:r>
          </a:p>
        </p:txBody>
      </p:sp>
      <p:sp>
        <p:nvSpPr>
          <p:cNvPr id="52226" name="Content Placeholder 2">
            <a:extLst>
              <a:ext uri="{FF2B5EF4-FFF2-40B4-BE49-F238E27FC236}">
                <a16:creationId xmlns:a16="http://schemas.microsoft.com/office/drawing/2014/main" id="{3619818A-91D6-3F73-FB69-14B286EE0220}"/>
              </a:ext>
            </a:extLst>
          </p:cNvPr>
          <p:cNvSpPr>
            <a:spLocks noGrp="1" noChangeArrowheads="1"/>
          </p:cNvSpPr>
          <p:nvPr>
            <p:ph idx="1"/>
          </p:nvPr>
        </p:nvSpPr>
        <p:spPr>
          <a:xfrm>
            <a:off x="457200" y="1600200"/>
            <a:ext cx="8305800" cy="4419600"/>
          </a:xfrm>
        </p:spPr>
        <p:txBody>
          <a:bodyPr/>
          <a:lstStyle/>
          <a:p>
            <a:r>
              <a:rPr lang="en-US" altLang="en-US">
                <a:ea typeface="ＭＳ Ｐゴシック" panose="020B0600070205080204" pitchFamily="34" charset="-128"/>
              </a:rPr>
              <a:t>OS structure, operation, and interaction with user progs</a:t>
            </a:r>
          </a:p>
          <a:p>
            <a:pPr lvl="1"/>
            <a:r>
              <a:rPr lang="en-US" altLang="en-US" b="1">
                <a:ea typeface="ＭＳ Ｐゴシック" panose="020B0600070205080204" pitchFamily="34" charset="-128"/>
              </a:rPr>
              <a:t>Privileged mode</a:t>
            </a:r>
            <a:r>
              <a:rPr lang="en-US" altLang="en-US">
                <a:ea typeface="ＭＳ Ｐゴシック" panose="020B0600070205080204" pitchFamily="34" charset="-128"/>
              </a:rPr>
              <a:t>: To enforce isolation and manage resources, OS must have exclusive powers not available to users</a:t>
            </a:r>
          </a:p>
          <a:p>
            <a:pPr lvl="2"/>
            <a:r>
              <a:rPr lang="en-US" altLang="en-US" sz="1800">
                <a:ea typeface="ＭＳ Ｐゴシック" panose="020B0600070205080204" pitchFamily="34" charset="-128"/>
              </a:rPr>
              <a:t>How does the switch happen securely?</a:t>
            </a:r>
          </a:p>
          <a:p>
            <a:pPr lvl="2"/>
            <a:endParaRPr lang="en-US" altLang="en-US" sz="1800">
              <a:ea typeface="ＭＳ Ｐゴシック" panose="020B0600070205080204" pitchFamily="34" charset="-128"/>
            </a:endParaRPr>
          </a:p>
          <a:p>
            <a:pPr lvl="1"/>
            <a:r>
              <a:rPr lang="en-US" altLang="en-US" b="1">
                <a:ea typeface="ＭＳ Ｐゴシック" panose="020B0600070205080204" pitchFamily="34" charset="-128"/>
              </a:rPr>
              <a:t>OS is not running unless there is an event</a:t>
            </a:r>
            <a:r>
              <a:rPr lang="en-US" altLang="en-US">
                <a:ea typeface="ＭＳ Ｐゴシック" panose="020B0600070205080204" pitchFamily="34" charset="-128"/>
              </a:rPr>
              <a:t>: </a:t>
            </a:r>
          </a:p>
          <a:p>
            <a:pPr lvl="2"/>
            <a:r>
              <a:rPr lang="en-US" altLang="en-US" sz="2000">
                <a:ea typeface="ＭＳ Ｐゴシック" panose="020B0600070205080204" pitchFamily="34" charset="-128"/>
              </a:rPr>
              <a:t>OS schedules a user process to run then goes to sleep</a:t>
            </a:r>
          </a:p>
          <a:p>
            <a:pPr lvl="2"/>
            <a:r>
              <a:rPr lang="en-US" altLang="en-US" sz="2000">
                <a:ea typeface="ＭＳ Ｐゴシック" panose="020B0600070205080204" pitchFamily="34" charset="-128"/>
              </a:rPr>
              <a:t>It wakes up (who wakes it?) to handle events</a:t>
            </a:r>
          </a:p>
          <a:p>
            <a:pPr lvl="2"/>
            <a:r>
              <a:rPr lang="en-US" altLang="en-US" sz="2000">
                <a:ea typeface="ＭＳ Ｐゴシック" panose="020B0600070205080204" pitchFamily="34" charset="-128"/>
              </a:rPr>
              <a:t>Many types of events</a:t>
            </a:r>
          </a:p>
          <a:p>
            <a:pPr lvl="2"/>
            <a:endParaRPr lang="en-US" altLang="en-US" sz="2000">
              <a:ea typeface="ＭＳ Ｐゴシック" panose="020B0600070205080204" pitchFamily="34" charset="-128"/>
            </a:endParaRPr>
          </a:p>
          <a:p>
            <a:pPr lvl="1"/>
            <a:r>
              <a:rPr lang="en-US" altLang="en-US" b="1">
                <a:ea typeface="ＭＳ Ｐゴシック" panose="020B0600070205080204" pitchFamily="34" charset="-128"/>
              </a:rPr>
              <a:t>Program view and system calls: </a:t>
            </a:r>
            <a:r>
              <a:rPr lang="en-US" altLang="en-US">
                <a:ea typeface="ＭＳ Ｐゴシック" panose="020B0600070205080204" pitchFamily="34" charset="-128"/>
              </a:rPr>
              <a:t>program asks the OS when it needs a privileged operation</a:t>
            </a:r>
          </a:p>
          <a:p>
            <a:pPr lvl="1"/>
            <a:endParaRPr lang="en-US" altLang="en-US" b="1">
              <a:ea typeface="ＭＳ Ｐゴシック" panose="020B0600070205080204" pitchFamily="34" charset="-128"/>
            </a:endParaRPr>
          </a:p>
          <a:p>
            <a:pPr lvl="1"/>
            <a:endParaRPr lang="en-US" altLang="en-US">
              <a:ea typeface="ＭＳ Ｐゴシック" panose="020B0600070205080204" pitchFamily="34" charset="-128"/>
            </a:endParaRPr>
          </a:p>
        </p:txBody>
      </p:sp>
      <p:sp>
        <p:nvSpPr>
          <p:cNvPr id="18435" name="Footer Placeholder 4">
            <a:extLst>
              <a:ext uri="{FF2B5EF4-FFF2-40B4-BE49-F238E27FC236}">
                <a16:creationId xmlns:a16="http://schemas.microsoft.com/office/drawing/2014/main" id="{478A2E84-0BBB-54CB-82D4-BC097C44CB44}"/>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4 – Processes</a:t>
            </a:r>
            <a:endParaRPr lang="en-US" altLang="en-US" sz="1400" b="0">
              <a:solidFill>
                <a:schemeClr val="tx1"/>
              </a:solidFill>
              <a:latin typeface="Times New Roman" panose="02020603050405020304" pitchFamily="18" charset="0"/>
            </a:endParaRPr>
          </a:p>
        </p:txBody>
      </p:sp>
      <p:sp>
        <p:nvSpPr>
          <p:cNvPr id="18436" name="Slide Number Placeholder 5">
            <a:extLst>
              <a:ext uri="{FF2B5EF4-FFF2-40B4-BE49-F238E27FC236}">
                <a16:creationId xmlns:a16="http://schemas.microsoft.com/office/drawing/2014/main" id="{C38972EE-F173-930E-C58B-C489DBB7F49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AB17625C-6A53-BD46-B255-914248C61560}" type="slidenum">
              <a:rPr lang="en-US" altLang="en-US" sz="1000" smtClean="0">
                <a:solidFill>
                  <a:schemeClr val="tx1"/>
                </a:solidFill>
              </a:rPr>
              <a:pPr>
                <a:spcBef>
                  <a:spcPct val="0"/>
                </a:spcBef>
                <a:buClrTx/>
                <a:buSzTx/>
                <a:buFontTx/>
                <a:buNone/>
              </a:pPr>
              <a:t>2</a:t>
            </a:fld>
            <a:endParaRPr lang="en-US" altLang="en-US" sz="100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2226">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2226">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2226">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2226">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52226">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52226">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5222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F0924-96CB-76AC-5B84-11900E45FAA3}"/>
              </a:ext>
            </a:extLst>
          </p:cNvPr>
          <p:cNvSpPr>
            <a:spLocks noGrp="1"/>
          </p:cNvSpPr>
          <p:nvPr>
            <p:ph type="title"/>
          </p:nvPr>
        </p:nvSpPr>
        <p:spPr/>
        <p:txBody>
          <a:bodyPr/>
          <a:lstStyle/>
          <a:p>
            <a:pPr>
              <a:defRPr/>
            </a:pPr>
            <a:r>
              <a:rPr lang="en-US" altLang="en-US">
                <a:ea typeface="ＭＳ Ｐゴシック" panose="020B0600070205080204" pitchFamily="34" charset="-128"/>
              </a:rPr>
              <a:t>How to support the process abstraction?</a:t>
            </a:r>
          </a:p>
        </p:txBody>
      </p:sp>
      <p:sp>
        <p:nvSpPr>
          <p:cNvPr id="3" name="Content Placeholder 2">
            <a:extLst>
              <a:ext uri="{FF2B5EF4-FFF2-40B4-BE49-F238E27FC236}">
                <a16:creationId xmlns:a16="http://schemas.microsoft.com/office/drawing/2014/main" id="{9E20628B-393A-84CE-2E4E-DD828AC031DC}"/>
              </a:ext>
            </a:extLst>
          </p:cNvPr>
          <p:cNvSpPr>
            <a:spLocks noGrp="1" noChangeArrowheads="1"/>
          </p:cNvSpPr>
          <p:nvPr>
            <p:ph idx="1"/>
          </p:nvPr>
        </p:nvSpPr>
        <p:spPr>
          <a:xfrm>
            <a:off x="381000" y="1600200"/>
            <a:ext cx="8610600" cy="4724400"/>
          </a:xfrm>
        </p:spPr>
        <p:txBody>
          <a:bodyPr/>
          <a:lstStyle/>
          <a:p>
            <a:r>
              <a:rPr lang="en-US" altLang="en-US">
                <a:solidFill>
                  <a:srgbClr val="B0B0B0"/>
                </a:solidFill>
                <a:ea typeface="ＭＳ Ｐゴシック" panose="020B0600070205080204" pitchFamily="34" charset="-128"/>
              </a:rPr>
              <a:t>First, we’ll look at what state a process encapsulates</a:t>
            </a:r>
          </a:p>
          <a:p>
            <a:pPr lvl="1"/>
            <a:r>
              <a:rPr lang="en-US" altLang="en-US">
                <a:solidFill>
                  <a:srgbClr val="B0B0B0"/>
                </a:solidFill>
                <a:ea typeface="ＭＳ Ｐゴシック" panose="020B0600070205080204" pitchFamily="34" charset="-128"/>
              </a:rPr>
              <a:t>State of the virtual processor we are giving to each program</a:t>
            </a:r>
          </a:p>
          <a:p>
            <a:pPr lvl="1"/>
            <a:endParaRPr lang="en-US" altLang="en-US">
              <a:ea typeface="ＭＳ Ｐゴシック" panose="020B0600070205080204" pitchFamily="34" charset="-128"/>
            </a:endParaRPr>
          </a:p>
          <a:p>
            <a:r>
              <a:rPr lang="en-US" altLang="en-US">
                <a:solidFill>
                  <a:srgbClr val="B9B9B9"/>
                </a:solidFill>
                <a:ea typeface="ＭＳ Ｐゴシック" panose="020B0600070205080204" pitchFamily="34" charset="-128"/>
              </a:rPr>
              <a:t>Next we will talk about process behavior/CPU time sharing</a:t>
            </a:r>
          </a:p>
          <a:p>
            <a:pPr lvl="1"/>
            <a:r>
              <a:rPr lang="en-US" altLang="en-US">
                <a:solidFill>
                  <a:srgbClr val="B9B9B9"/>
                </a:solidFill>
                <a:ea typeface="ＭＳ Ｐゴシック" panose="020B0600070205080204" pitchFamily="34" charset="-128"/>
              </a:rPr>
              <a:t>How to implement the process illusion</a:t>
            </a:r>
          </a:p>
          <a:p>
            <a:pPr lvl="1"/>
            <a:endParaRPr lang="en-US" altLang="en-US">
              <a:ea typeface="ＭＳ Ｐゴシック" panose="020B0600070205080204" pitchFamily="34" charset="-128"/>
            </a:endParaRPr>
          </a:p>
          <a:p>
            <a:r>
              <a:rPr lang="en-US" altLang="en-US">
                <a:ea typeface="ＭＳ Ｐゴシック" panose="020B0600070205080204" pitchFamily="34" charset="-128"/>
              </a:rPr>
              <a:t>Next, we discuss how the OS implements this abstraction</a:t>
            </a:r>
          </a:p>
          <a:p>
            <a:pPr lvl="1"/>
            <a:r>
              <a:rPr lang="en-US" altLang="en-US">
                <a:ea typeface="ＭＳ Ｐゴシック" panose="020B0600070205080204" pitchFamily="34" charset="-128"/>
              </a:rPr>
              <a:t>What data structures it keeps, and the role of the scheduler</a:t>
            </a:r>
          </a:p>
          <a:p>
            <a:pPr lvl="1"/>
            <a:endParaRPr lang="en-US" altLang="en-US">
              <a:solidFill>
                <a:srgbClr val="B0B0B0"/>
              </a:solidFill>
              <a:ea typeface="ＭＳ Ｐゴシック" panose="020B0600070205080204" pitchFamily="34" charset="-128"/>
            </a:endParaRPr>
          </a:p>
          <a:p>
            <a:r>
              <a:rPr lang="en-US" altLang="en-US">
                <a:solidFill>
                  <a:srgbClr val="B0B0B0"/>
                </a:solidFill>
                <a:ea typeface="ＭＳ Ｐゴシック" panose="020B0600070205080204" pitchFamily="34" charset="-128"/>
              </a:rPr>
              <a:t>Finally, we see the process interface offered to programs</a:t>
            </a:r>
          </a:p>
          <a:p>
            <a:pPr lvl="1"/>
            <a:r>
              <a:rPr lang="en-US" altLang="en-US">
                <a:solidFill>
                  <a:srgbClr val="B0B0B0"/>
                </a:solidFill>
                <a:ea typeface="ＭＳ Ｐゴシック" panose="020B0600070205080204" pitchFamily="34" charset="-128"/>
              </a:rPr>
              <a:t>How to use this abstraction?</a:t>
            </a:r>
          </a:p>
          <a:p>
            <a:pPr lvl="1"/>
            <a:r>
              <a:rPr lang="en-US" altLang="en-US">
                <a:solidFill>
                  <a:srgbClr val="B0B0B0"/>
                </a:solidFill>
                <a:ea typeface="ＭＳ Ｐゴシック" panose="020B0600070205080204" pitchFamily="34" charset="-128"/>
              </a:rPr>
              <a:t>What system calls are needed?</a:t>
            </a:r>
          </a:p>
        </p:txBody>
      </p:sp>
      <p:sp>
        <p:nvSpPr>
          <p:cNvPr id="34819" name="Footer Placeholder 4">
            <a:extLst>
              <a:ext uri="{FF2B5EF4-FFF2-40B4-BE49-F238E27FC236}">
                <a16:creationId xmlns:a16="http://schemas.microsoft.com/office/drawing/2014/main" id="{6F806459-963B-2D12-A853-E54FF9514104}"/>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5– Processes (II)</a:t>
            </a:r>
            <a:endParaRPr lang="en-US" altLang="en-US" sz="1400" b="0">
              <a:solidFill>
                <a:schemeClr val="tx1"/>
              </a:solidFill>
              <a:latin typeface="Times New Roman" panose="02020603050405020304" pitchFamily="18" charset="0"/>
            </a:endParaRPr>
          </a:p>
        </p:txBody>
      </p:sp>
      <p:sp>
        <p:nvSpPr>
          <p:cNvPr id="34820" name="Slide Number Placeholder 5">
            <a:extLst>
              <a:ext uri="{FF2B5EF4-FFF2-40B4-BE49-F238E27FC236}">
                <a16:creationId xmlns:a16="http://schemas.microsoft.com/office/drawing/2014/main" id="{8BE1F14A-9D87-8747-A93D-9FF6AF1D44E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87C95842-8A2A-8F4E-8996-3E8B13E69ABD}" type="slidenum">
              <a:rPr lang="en-US" altLang="en-US" sz="1000" smtClean="0">
                <a:solidFill>
                  <a:schemeClr val="tx1"/>
                </a:solidFill>
              </a:rPr>
              <a:pPr>
                <a:spcBef>
                  <a:spcPct val="0"/>
                </a:spcBef>
                <a:buClrTx/>
                <a:buSzTx/>
                <a:buFontTx/>
                <a:buNone/>
              </a:pPr>
              <a:t>20</a:t>
            </a:fld>
            <a:endParaRPr lang="en-US" altLang="en-US" sz="100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Footer Placeholder 4">
            <a:extLst>
              <a:ext uri="{FF2B5EF4-FFF2-40B4-BE49-F238E27FC236}">
                <a16:creationId xmlns:a16="http://schemas.microsoft.com/office/drawing/2014/main" id="{0F0E7C22-87B4-C099-E643-0F488D44C4A0}"/>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5– Processes (II)</a:t>
            </a:r>
            <a:endParaRPr lang="en-US" altLang="en-US" sz="1400" b="0">
              <a:solidFill>
                <a:schemeClr val="tx1"/>
              </a:solidFill>
              <a:latin typeface="Times New Roman" panose="02020603050405020304" pitchFamily="18" charset="0"/>
            </a:endParaRPr>
          </a:p>
        </p:txBody>
      </p:sp>
      <p:sp>
        <p:nvSpPr>
          <p:cNvPr id="35842" name="Slide Number Placeholder 5">
            <a:extLst>
              <a:ext uri="{FF2B5EF4-FFF2-40B4-BE49-F238E27FC236}">
                <a16:creationId xmlns:a16="http://schemas.microsoft.com/office/drawing/2014/main" id="{AFFEC396-1774-A941-A3CB-96E836A0123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9101D8FF-A1E5-5C48-95D6-E80850F3FA4D}" type="slidenum">
              <a:rPr lang="en-US" altLang="en-US" sz="1000" smtClean="0">
                <a:solidFill>
                  <a:schemeClr val="tx1"/>
                </a:solidFill>
              </a:rPr>
              <a:pPr>
                <a:spcBef>
                  <a:spcPct val="0"/>
                </a:spcBef>
                <a:buClrTx/>
                <a:buSzTx/>
                <a:buFontTx/>
                <a:buNone/>
              </a:pPr>
              <a:t>21</a:t>
            </a:fld>
            <a:endParaRPr lang="en-US" altLang="en-US" sz="1000">
              <a:solidFill>
                <a:schemeClr val="tx1"/>
              </a:solidFill>
            </a:endParaRPr>
          </a:p>
        </p:txBody>
      </p:sp>
      <p:sp>
        <p:nvSpPr>
          <p:cNvPr id="290818" name="Rectangle 2">
            <a:extLst>
              <a:ext uri="{FF2B5EF4-FFF2-40B4-BE49-F238E27FC236}">
                <a16:creationId xmlns:a16="http://schemas.microsoft.com/office/drawing/2014/main" id="{9C449323-67A1-88F5-6F6B-2DE54710B4F3}"/>
              </a:ext>
            </a:extLst>
          </p:cNvPr>
          <p:cNvSpPr>
            <a:spLocks noGrp="1" noChangeArrowheads="1"/>
          </p:cNvSpPr>
          <p:nvPr>
            <p:ph type="title"/>
          </p:nvPr>
        </p:nvSpPr>
        <p:spPr>
          <a:xfrm>
            <a:off x="304800" y="304800"/>
            <a:ext cx="8534400" cy="762000"/>
          </a:xfrm>
        </p:spPr>
        <p:txBody>
          <a:bodyPr/>
          <a:lstStyle/>
          <a:p>
            <a:pPr>
              <a:defRPr/>
            </a:pPr>
            <a:r>
              <a:rPr lang="en-US" altLang="en-US" sz="3200">
                <a:ea typeface="ＭＳ Ｐゴシック" panose="020B0600070205080204" pitchFamily="34" charset="-128"/>
              </a:rPr>
              <a:t>How does the OS support this model?</a:t>
            </a:r>
          </a:p>
        </p:txBody>
      </p:sp>
      <p:sp>
        <p:nvSpPr>
          <p:cNvPr id="35844" name="Rectangle 3">
            <a:extLst>
              <a:ext uri="{FF2B5EF4-FFF2-40B4-BE49-F238E27FC236}">
                <a16:creationId xmlns:a16="http://schemas.microsoft.com/office/drawing/2014/main" id="{C961DD03-C82C-588E-112E-7A4016767083}"/>
              </a:ext>
            </a:extLst>
          </p:cNvPr>
          <p:cNvSpPr>
            <a:spLocks noGrp="1" noChangeArrowheads="1"/>
          </p:cNvSpPr>
          <p:nvPr>
            <p:ph type="body" idx="1"/>
          </p:nvPr>
        </p:nvSpPr>
        <p:spPr>
          <a:xfrm>
            <a:off x="685800" y="1600200"/>
            <a:ext cx="7924800" cy="4724400"/>
          </a:xfrm>
        </p:spPr>
        <p:txBody>
          <a:bodyPr/>
          <a:lstStyle/>
          <a:p>
            <a:pPr>
              <a:buFont typeface="Monotype Sorts" charset="0"/>
              <a:buNone/>
              <a:defRPr/>
            </a:pPr>
            <a:r>
              <a:rPr lang="en-US" dirty="0">
                <a:solidFill>
                  <a:srgbClr val="0000FF"/>
                </a:solidFill>
                <a:ea typeface="ＭＳ Ｐゴシック" charset="0"/>
                <a:cs typeface="ＭＳ Ｐゴシック" charset="0"/>
              </a:rPr>
              <a:t>We will discuss three issues:</a:t>
            </a:r>
          </a:p>
          <a:p>
            <a:pPr marL="457200" indent="-457200">
              <a:buFont typeface="Monotype Sorts" charset="0"/>
              <a:buAutoNum type="arabicPeriod"/>
              <a:defRPr/>
            </a:pPr>
            <a:r>
              <a:rPr lang="en-US" dirty="0">
                <a:solidFill>
                  <a:srgbClr val="0000FF"/>
                </a:solidFill>
                <a:ea typeface="ＭＳ Ｐゴシック" charset="0"/>
                <a:cs typeface="ＭＳ Ｐゴシック" charset="0"/>
              </a:rPr>
              <a:t>How does the OS represent a process in the kernel?</a:t>
            </a:r>
          </a:p>
          <a:p>
            <a:pPr lvl="1">
              <a:buFont typeface="ZapfDingbats" charset="0"/>
              <a:buChar char="u"/>
              <a:defRPr/>
            </a:pPr>
            <a:r>
              <a:rPr lang="en-US" dirty="0">
                <a:ea typeface="ＭＳ Ｐゴシック" charset="0"/>
                <a:cs typeface="ＭＳ Ｐゴシック" charset="0"/>
              </a:rPr>
              <a:t>The OS data structure representing each process is called the </a:t>
            </a:r>
            <a:r>
              <a:rPr lang="en-US" dirty="0">
                <a:solidFill>
                  <a:srgbClr val="FF3300"/>
                </a:solidFill>
                <a:ea typeface="ＭＳ Ｐゴシック" charset="0"/>
                <a:cs typeface="ＭＳ Ｐゴシック" charset="0"/>
              </a:rPr>
              <a:t>Process Control Block</a:t>
            </a:r>
            <a:r>
              <a:rPr lang="en-US" dirty="0">
                <a:ea typeface="ＭＳ Ｐゴシック" charset="0"/>
                <a:cs typeface="ＭＳ Ｐゴシック" charset="0"/>
              </a:rPr>
              <a:t> (PCB)</a:t>
            </a:r>
          </a:p>
          <a:p>
            <a:pPr marL="0" indent="0">
              <a:buFont typeface="Monotype Sorts" charset="0"/>
              <a:buNone/>
              <a:defRPr/>
            </a:pPr>
            <a:endParaRPr lang="en-US" dirty="0">
              <a:ea typeface="ＭＳ Ｐゴシック" charset="0"/>
              <a:cs typeface="ＭＳ Ｐゴシック" charset="0"/>
            </a:endParaRPr>
          </a:p>
          <a:p>
            <a:pPr marL="0" indent="0">
              <a:buFont typeface="Monotype Sorts" charset="0"/>
              <a:buNone/>
              <a:defRPr/>
            </a:pPr>
            <a:r>
              <a:rPr lang="en-US" dirty="0">
                <a:solidFill>
                  <a:srgbClr val="0000FF"/>
                </a:solidFill>
                <a:ea typeface="ＭＳ Ｐゴシック" charset="0"/>
                <a:cs typeface="ＭＳ Ｐゴシック" charset="0"/>
              </a:rPr>
              <a:t>2. How do we pause and restart processes?</a:t>
            </a:r>
          </a:p>
          <a:p>
            <a:pPr lvl="1">
              <a:buFont typeface="ZapfDingbats" charset="0"/>
              <a:buChar char="u"/>
              <a:defRPr/>
            </a:pPr>
            <a:r>
              <a:rPr lang="en-US" dirty="0">
                <a:ea typeface="ＭＳ Ｐゴシック" charset="0"/>
                <a:cs typeface="ＭＳ Ｐゴシック" charset="0"/>
              </a:rPr>
              <a:t>We must be able to save and restore the full machine state</a:t>
            </a:r>
          </a:p>
          <a:p>
            <a:pPr marL="0" indent="0">
              <a:buFont typeface="Monotype Sorts" charset="0"/>
              <a:buNone/>
              <a:defRPr/>
            </a:pPr>
            <a:endParaRPr lang="en-US" dirty="0">
              <a:solidFill>
                <a:srgbClr val="0000FF"/>
              </a:solidFill>
              <a:ea typeface="ＭＳ Ｐゴシック" charset="0"/>
              <a:cs typeface="ＭＳ Ｐゴシック" charset="0"/>
            </a:endParaRPr>
          </a:p>
          <a:p>
            <a:pPr marL="0" indent="0">
              <a:buFont typeface="Monotype Sorts" charset="0"/>
              <a:buNone/>
              <a:defRPr/>
            </a:pPr>
            <a:r>
              <a:rPr lang="en-US" dirty="0">
                <a:solidFill>
                  <a:srgbClr val="0000FF"/>
                </a:solidFill>
                <a:ea typeface="ＭＳ Ｐゴシック" charset="0"/>
                <a:cs typeface="ＭＳ Ｐゴシック" charset="0"/>
              </a:rPr>
              <a:t>3. How do we keep track of all the processes in the system? </a:t>
            </a:r>
          </a:p>
          <a:p>
            <a:pPr lvl="1">
              <a:buFont typeface="ZapfDingbats" charset="0"/>
              <a:buChar char="u"/>
              <a:defRPr/>
            </a:pPr>
            <a:r>
              <a:rPr lang="en-US" dirty="0">
                <a:solidFill>
                  <a:srgbClr val="232323"/>
                </a:solidFill>
                <a:ea typeface="ＭＳ Ｐゴシック" charset="0"/>
                <a:cs typeface="ＭＳ Ｐゴシック" charset="0"/>
              </a:rPr>
              <a:t>	A lot of queues!	</a:t>
            </a:r>
          </a:p>
          <a:p>
            <a:pPr marL="0" indent="0">
              <a:buFont typeface="Monotype Sorts" charset="0"/>
              <a:buNone/>
              <a:defRPr/>
            </a:pPr>
            <a:endParaRPr lang="en-US" dirty="0">
              <a:solidFill>
                <a:srgbClr val="232323"/>
              </a:solidFill>
              <a:ea typeface="ＭＳ Ｐゴシック" charset="0"/>
              <a:cs typeface="ＭＳ Ｐゴシック" charset="0"/>
            </a:endParaRPr>
          </a:p>
          <a:p>
            <a:pPr marL="0" indent="0">
              <a:buFont typeface="Monotype Sorts" charset="0"/>
              <a:buNone/>
              <a:defRPr/>
            </a:pPr>
            <a:endParaRPr lang="en-US" dirty="0">
              <a:solidFill>
                <a:srgbClr val="0000FF"/>
              </a:solidFill>
              <a:ea typeface="ＭＳ Ｐゴシック" charset="0"/>
              <a:cs typeface="ＭＳ Ｐゴシック"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584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584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5844">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5844">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5844">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5844">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584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Footer Placeholder 4">
            <a:extLst>
              <a:ext uri="{FF2B5EF4-FFF2-40B4-BE49-F238E27FC236}">
                <a16:creationId xmlns:a16="http://schemas.microsoft.com/office/drawing/2014/main" id="{FBD807E7-4D54-8386-5434-A0C11919CFBC}"/>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5– Processes (II)</a:t>
            </a:r>
            <a:endParaRPr lang="en-US" altLang="en-US" sz="1400" b="0">
              <a:solidFill>
                <a:schemeClr val="tx1"/>
              </a:solidFill>
              <a:latin typeface="Times New Roman" panose="02020603050405020304" pitchFamily="18" charset="0"/>
            </a:endParaRPr>
          </a:p>
        </p:txBody>
      </p:sp>
      <p:sp>
        <p:nvSpPr>
          <p:cNvPr id="37890" name="Slide Number Placeholder 5">
            <a:extLst>
              <a:ext uri="{FF2B5EF4-FFF2-40B4-BE49-F238E27FC236}">
                <a16:creationId xmlns:a16="http://schemas.microsoft.com/office/drawing/2014/main" id="{4D0F712F-E5CC-6844-4C3B-2BEBCE7C0C3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69A4C95D-9069-E246-B69F-CCA95679355D}" type="slidenum">
              <a:rPr lang="en-US" altLang="en-US" sz="1000" smtClean="0">
                <a:solidFill>
                  <a:schemeClr val="tx1"/>
                </a:solidFill>
              </a:rPr>
              <a:pPr>
                <a:spcBef>
                  <a:spcPct val="0"/>
                </a:spcBef>
                <a:buClrTx/>
                <a:buSzTx/>
                <a:buFontTx/>
                <a:buNone/>
              </a:pPr>
              <a:t>22</a:t>
            </a:fld>
            <a:endParaRPr lang="en-US" altLang="en-US" sz="1000">
              <a:solidFill>
                <a:schemeClr val="tx1"/>
              </a:solidFill>
            </a:endParaRPr>
          </a:p>
        </p:txBody>
      </p:sp>
      <p:sp>
        <p:nvSpPr>
          <p:cNvPr id="291842" name="Rectangle 2">
            <a:extLst>
              <a:ext uri="{FF2B5EF4-FFF2-40B4-BE49-F238E27FC236}">
                <a16:creationId xmlns:a16="http://schemas.microsoft.com/office/drawing/2014/main" id="{228B28AD-D797-BA89-4F83-CE5A5C49C670}"/>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PCB Data Structure</a:t>
            </a:r>
          </a:p>
        </p:txBody>
      </p:sp>
      <p:sp>
        <p:nvSpPr>
          <p:cNvPr id="37892" name="Rectangle 3">
            <a:extLst>
              <a:ext uri="{FF2B5EF4-FFF2-40B4-BE49-F238E27FC236}">
                <a16:creationId xmlns:a16="http://schemas.microsoft.com/office/drawing/2014/main" id="{BF88C5C3-31DF-20A9-3630-429A2C41DFED}"/>
              </a:ext>
            </a:extLst>
          </p:cNvPr>
          <p:cNvSpPr>
            <a:spLocks noGrp="1" noChangeArrowheads="1"/>
          </p:cNvSpPr>
          <p:nvPr>
            <p:ph type="body" idx="1"/>
          </p:nvPr>
        </p:nvSpPr>
        <p:spPr>
          <a:xfrm>
            <a:off x="533400" y="1524000"/>
            <a:ext cx="8229600" cy="4419600"/>
          </a:xfrm>
        </p:spPr>
        <p:txBody>
          <a:bodyPr/>
          <a:lstStyle/>
          <a:p>
            <a:r>
              <a:rPr lang="en-US" altLang="en-US">
                <a:ea typeface="ＭＳ Ｐゴシック" panose="020B0600070205080204" pitchFamily="34" charset="-128"/>
              </a:rPr>
              <a:t>PCB also is where OS keeps all of a process</a:t>
            </a:r>
            <a:r>
              <a:rPr lang="ja-JP" altLang="en-US">
                <a:ea typeface="ＭＳ Ｐゴシック" panose="020B0600070205080204" pitchFamily="34" charset="-128"/>
              </a:rPr>
              <a:t>’</a:t>
            </a:r>
            <a:r>
              <a:rPr lang="en-US" altLang="ja-JP">
                <a:ea typeface="ＭＳ Ｐゴシック" panose="020B0600070205080204" pitchFamily="34" charset="-128"/>
              </a:rPr>
              <a:t> hardware execution state when the process is not running</a:t>
            </a:r>
          </a:p>
          <a:p>
            <a:pPr lvl="2"/>
            <a:r>
              <a:rPr lang="en-US" altLang="en-US" sz="1800">
                <a:ea typeface="ＭＳ Ｐゴシック" panose="020B0600070205080204" pitchFamily="34" charset="-128"/>
              </a:rPr>
              <a:t>Process ID (PID)</a:t>
            </a:r>
          </a:p>
          <a:p>
            <a:pPr lvl="2"/>
            <a:r>
              <a:rPr lang="en-US" altLang="en-US" sz="1800">
                <a:ea typeface="ＭＳ Ｐゴシック" panose="020B0600070205080204" pitchFamily="34" charset="-128"/>
              </a:rPr>
              <a:t>Execution state</a:t>
            </a:r>
          </a:p>
          <a:p>
            <a:pPr lvl="2"/>
            <a:r>
              <a:rPr lang="en-US" altLang="en-US" sz="1800">
                <a:ea typeface="ＭＳ Ｐゴシック" panose="020B0600070205080204" pitchFamily="34" charset="-128"/>
              </a:rPr>
              <a:t>Hardware state: PC, SP, regs</a:t>
            </a:r>
          </a:p>
          <a:p>
            <a:pPr lvl="2"/>
            <a:r>
              <a:rPr lang="en-US" altLang="en-US" sz="1800">
                <a:ea typeface="ＭＳ Ｐゴシック" panose="020B0600070205080204" pitchFamily="34" charset="-128"/>
              </a:rPr>
              <a:t>Memory management</a:t>
            </a:r>
          </a:p>
          <a:p>
            <a:pPr lvl="2"/>
            <a:r>
              <a:rPr lang="en-US" altLang="en-US" sz="1800">
                <a:ea typeface="ＭＳ Ｐゴシック" panose="020B0600070205080204" pitchFamily="34" charset="-128"/>
              </a:rPr>
              <a:t>Scheduling</a:t>
            </a:r>
          </a:p>
          <a:p>
            <a:pPr lvl="2"/>
            <a:r>
              <a:rPr lang="en-US" altLang="en-US" sz="1800">
                <a:ea typeface="ＭＳ Ｐゴシック" panose="020B0600070205080204" pitchFamily="34" charset="-128"/>
              </a:rPr>
              <a:t>Accounting</a:t>
            </a:r>
          </a:p>
          <a:p>
            <a:pPr lvl="2"/>
            <a:r>
              <a:rPr lang="en-US" altLang="en-US" sz="1800">
                <a:ea typeface="ＭＳ Ｐゴシック" panose="020B0600070205080204" pitchFamily="34" charset="-128"/>
              </a:rPr>
              <a:t>Pointers for state queues</a:t>
            </a:r>
          </a:p>
          <a:p>
            <a:pPr lvl="2"/>
            <a:r>
              <a:rPr lang="en-US" altLang="en-US" sz="1800">
                <a:ea typeface="ＭＳ Ｐゴシック" panose="020B0600070205080204" pitchFamily="34" charset="-128"/>
              </a:rPr>
              <a:t>Etc.</a:t>
            </a:r>
            <a:endParaRPr lang="en-US" altLang="en-US">
              <a:ea typeface="ＭＳ Ｐゴシック" panose="020B0600070205080204" pitchFamily="34" charset="-128"/>
            </a:endParaRPr>
          </a:p>
          <a:p>
            <a:r>
              <a:rPr lang="en-US" altLang="en-US">
                <a:ea typeface="ＭＳ Ｐゴシック" panose="020B0600070205080204" pitchFamily="34" charset="-128"/>
              </a:rPr>
              <a:t>This state is everything that is needed to restore the hardware to the same configuration it was in when the process was switched out of the hardware</a:t>
            </a:r>
            <a:endParaRPr lang="en-US" altLang="en-US" sz="1800">
              <a:ea typeface="ＭＳ Ｐゴシック" panose="020B0600070205080204" pitchFamily="34" charset="-128"/>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493DF-9A79-8F95-2A82-016EACD91E1E}"/>
              </a:ext>
            </a:extLst>
          </p:cNvPr>
          <p:cNvSpPr>
            <a:spLocks noGrp="1"/>
          </p:cNvSpPr>
          <p:nvPr>
            <p:ph type="title"/>
          </p:nvPr>
        </p:nvSpPr>
        <p:spPr/>
        <p:txBody>
          <a:bodyPr/>
          <a:lstStyle/>
          <a:p>
            <a:pPr>
              <a:defRPr/>
            </a:pPr>
            <a:r>
              <a:rPr lang="en-US" altLang="en-US">
                <a:ea typeface="ＭＳ Ｐゴシック" panose="020B0600070205080204" pitchFamily="34" charset="-128"/>
              </a:rPr>
              <a:t>Xv6 struct proc</a:t>
            </a:r>
          </a:p>
        </p:txBody>
      </p:sp>
      <p:pic>
        <p:nvPicPr>
          <p:cNvPr id="38914" name="Content Placeholder 6">
            <a:extLst>
              <a:ext uri="{FF2B5EF4-FFF2-40B4-BE49-F238E27FC236}">
                <a16:creationId xmlns:a16="http://schemas.microsoft.com/office/drawing/2014/main" id="{ED42AA9B-5049-9892-3571-6BEC33A0C55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876300" y="1835150"/>
            <a:ext cx="7543800" cy="3949700"/>
          </a:xfrm>
        </p:spPr>
      </p:pic>
      <p:sp>
        <p:nvSpPr>
          <p:cNvPr id="38915" name="Footer Placeholder 4">
            <a:extLst>
              <a:ext uri="{FF2B5EF4-FFF2-40B4-BE49-F238E27FC236}">
                <a16:creationId xmlns:a16="http://schemas.microsoft.com/office/drawing/2014/main" id="{4B52E90B-B047-76A1-3982-8B591160AD3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5– Processes (II)</a:t>
            </a:r>
            <a:endParaRPr lang="en-US" altLang="en-US" sz="1400" b="0">
              <a:solidFill>
                <a:schemeClr val="tx1"/>
              </a:solidFill>
              <a:latin typeface="Times New Roman" panose="02020603050405020304" pitchFamily="18" charset="0"/>
            </a:endParaRPr>
          </a:p>
        </p:txBody>
      </p:sp>
      <p:sp>
        <p:nvSpPr>
          <p:cNvPr id="38916" name="Slide Number Placeholder 5">
            <a:extLst>
              <a:ext uri="{FF2B5EF4-FFF2-40B4-BE49-F238E27FC236}">
                <a16:creationId xmlns:a16="http://schemas.microsoft.com/office/drawing/2014/main" id="{C7873FB7-2573-8F68-BEA3-5C2B2083AC1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8ABB935D-6117-9A4E-AD22-9C97DA78FFAF}" type="slidenum">
              <a:rPr lang="en-US" altLang="en-US" sz="1000" smtClean="0">
                <a:solidFill>
                  <a:schemeClr val="tx1"/>
                </a:solidFill>
              </a:rPr>
              <a:pPr>
                <a:spcBef>
                  <a:spcPct val="0"/>
                </a:spcBef>
                <a:buClrTx/>
                <a:buSzTx/>
                <a:buFontTx/>
                <a:buNone/>
              </a:pPr>
              <a:t>23</a:t>
            </a:fld>
            <a:endParaRPr lang="en-US" altLang="en-US" sz="1000">
              <a:solidFill>
                <a:schemeClr val="tx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Footer Placeholder 4">
            <a:extLst>
              <a:ext uri="{FF2B5EF4-FFF2-40B4-BE49-F238E27FC236}">
                <a16:creationId xmlns:a16="http://schemas.microsoft.com/office/drawing/2014/main" id="{C82C5965-BFBC-E8B2-C3B6-9A8B05BCBB5B}"/>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5– Processes (II)</a:t>
            </a:r>
            <a:endParaRPr lang="en-US" altLang="en-US" sz="1400" b="0">
              <a:solidFill>
                <a:schemeClr val="tx1"/>
              </a:solidFill>
              <a:latin typeface="Times New Roman" panose="02020603050405020304" pitchFamily="18" charset="0"/>
            </a:endParaRPr>
          </a:p>
        </p:txBody>
      </p:sp>
      <p:sp>
        <p:nvSpPr>
          <p:cNvPr id="39938" name="Slide Number Placeholder 5">
            <a:extLst>
              <a:ext uri="{FF2B5EF4-FFF2-40B4-BE49-F238E27FC236}">
                <a16:creationId xmlns:a16="http://schemas.microsoft.com/office/drawing/2014/main" id="{51580824-60BD-9000-2E2B-1B8F218B670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17F22A4C-D39C-2145-B28E-461A7B3071C8}" type="slidenum">
              <a:rPr lang="en-US" altLang="en-US" sz="1000" smtClean="0">
                <a:solidFill>
                  <a:schemeClr val="tx1"/>
                </a:solidFill>
              </a:rPr>
              <a:pPr>
                <a:spcBef>
                  <a:spcPct val="0"/>
                </a:spcBef>
                <a:buClrTx/>
                <a:buSzTx/>
                <a:buFontTx/>
                <a:buNone/>
              </a:pPr>
              <a:t>24</a:t>
            </a:fld>
            <a:endParaRPr lang="en-US" altLang="en-US" sz="1000">
              <a:solidFill>
                <a:schemeClr val="tx1"/>
              </a:solidFill>
            </a:endParaRPr>
          </a:p>
        </p:txBody>
      </p:sp>
      <p:sp>
        <p:nvSpPr>
          <p:cNvPr id="313346" name="Rectangle 2">
            <a:extLst>
              <a:ext uri="{FF2B5EF4-FFF2-40B4-BE49-F238E27FC236}">
                <a16:creationId xmlns:a16="http://schemas.microsoft.com/office/drawing/2014/main" id="{80274393-9236-1CEF-9748-68BFE1C1FFE1}"/>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struct proc (Solaris)</a:t>
            </a:r>
          </a:p>
        </p:txBody>
      </p:sp>
      <p:sp>
        <p:nvSpPr>
          <p:cNvPr id="39940" name="Rectangle 3">
            <a:extLst>
              <a:ext uri="{FF2B5EF4-FFF2-40B4-BE49-F238E27FC236}">
                <a16:creationId xmlns:a16="http://schemas.microsoft.com/office/drawing/2014/main" id="{BC1E7E25-8FF8-F8AE-BABF-CEE4760AFEA7}"/>
              </a:ext>
            </a:extLst>
          </p:cNvPr>
          <p:cNvSpPr>
            <a:spLocks noGrp="1" noChangeArrowheads="1"/>
          </p:cNvSpPr>
          <p:nvPr>
            <p:ph type="body" idx="1"/>
          </p:nvPr>
        </p:nvSpPr>
        <p:spPr>
          <a:xfrm>
            <a:off x="685800" y="1600200"/>
            <a:ext cx="3962400" cy="4648200"/>
          </a:xfrm>
        </p:spPr>
        <p:txBody>
          <a:bodyPr/>
          <a:lstStyle/>
          <a:p>
            <a:pPr>
              <a:lnSpc>
                <a:spcPct val="80000"/>
              </a:lnSpc>
              <a:buFont typeface="Monotype Sorts" pitchFamily="2" charset="2"/>
              <a:buNone/>
            </a:pPr>
            <a:r>
              <a:rPr lang="en-US" altLang="en-US" sz="800">
                <a:ea typeface="ＭＳ Ｐゴシック" panose="020B0600070205080204" pitchFamily="34" charset="-128"/>
              </a:rPr>
              <a:t>/*</a:t>
            </a:r>
          </a:p>
          <a:p>
            <a:pPr>
              <a:lnSpc>
                <a:spcPct val="80000"/>
              </a:lnSpc>
              <a:buFont typeface="Monotype Sorts" pitchFamily="2" charset="2"/>
              <a:buNone/>
            </a:pPr>
            <a:r>
              <a:rPr lang="en-US" altLang="en-US" sz="800">
                <a:ea typeface="ＭＳ Ｐゴシック" panose="020B0600070205080204" pitchFamily="34" charset="-128"/>
              </a:rPr>
              <a:t> * One structure allocated per active process.  It contains all</a:t>
            </a:r>
          </a:p>
          <a:p>
            <a:pPr>
              <a:lnSpc>
                <a:spcPct val="80000"/>
              </a:lnSpc>
              <a:buFont typeface="Monotype Sorts" pitchFamily="2" charset="2"/>
              <a:buNone/>
            </a:pPr>
            <a:r>
              <a:rPr lang="en-US" altLang="en-US" sz="800">
                <a:ea typeface="ＭＳ Ｐゴシック" panose="020B0600070205080204" pitchFamily="34" charset="-128"/>
              </a:rPr>
              <a:t> * data needed about the process while the process may be swapped</a:t>
            </a:r>
          </a:p>
          <a:p>
            <a:pPr>
              <a:lnSpc>
                <a:spcPct val="80000"/>
              </a:lnSpc>
              <a:buFont typeface="Monotype Sorts" pitchFamily="2" charset="2"/>
              <a:buNone/>
            </a:pPr>
            <a:r>
              <a:rPr lang="en-US" altLang="en-US" sz="800">
                <a:ea typeface="ＭＳ Ｐゴシック" panose="020B0600070205080204" pitchFamily="34" charset="-128"/>
              </a:rPr>
              <a:t> * out.  Other per-process data (user.h) is also inside the proc structure.</a:t>
            </a:r>
          </a:p>
          <a:p>
            <a:pPr>
              <a:lnSpc>
                <a:spcPct val="80000"/>
              </a:lnSpc>
              <a:buFont typeface="Monotype Sorts" pitchFamily="2" charset="2"/>
              <a:buNone/>
            </a:pPr>
            <a:r>
              <a:rPr lang="en-US" altLang="en-US" sz="800">
                <a:ea typeface="ＭＳ Ｐゴシック" panose="020B0600070205080204" pitchFamily="34" charset="-128"/>
              </a:rPr>
              <a:t> * Lightweight-process data (lwp.h) and the kernel stack may be swapped out.</a:t>
            </a:r>
          </a:p>
          <a:p>
            <a:pPr>
              <a:lnSpc>
                <a:spcPct val="80000"/>
              </a:lnSpc>
              <a:buFont typeface="Monotype Sorts" pitchFamily="2" charset="2"/>
              <a:buNone/>
            </a:pPr>
            <a:r>
              <a:rPr lang="en-US" altLang="en-US" sz="800">
                <a:ea typeface="ＭＳ Ｐゴシック" panose="020B0600070205080204" pitchFamily="34" charset="-128"/>
              </a:rPr>
              <a:t> */</a:t>
            </a:r>
          </a:p>
          <a:p>
            <a:pPr>
              <a:lnSpc>
                <a:spcPct val="80000"/>
              </a:lnSpc>
              <a:buFont typeface="Monotype Sorts" pitchFamily="2" charset="2"/>
              <a:buNone/>
            </a:pPr>
            <a:r>
              <a:rPr lang="en-US" altLang="en-US" sz="800">
                <a:ea typeface="ＭＳ Ｐゴシック" panose="020B0600070205080204" pitchFamily="34" charset="-128"/>
              </a:rPr>
              <a:t>typedef struct  proc {</a:t>
            </a:r>
          </a:p>
          <a:p>
            <a:pPr>
              <a:lnSpc>
                <a:spcPct val="80000"/>
              </a:lnSpc>
              <a:buFont typeface="Monotype Sorts" pitchFamily="2" charset="2"/>
              <a:buNone/>
            </a:pPr>
            <a:r>
              <a:rPr lang="en-US" altLang="en-US" sz="800">
                <a:ea typeface="ＭＳ Ｐゴシック" panose="020B0600070205080204" pitchFamily="34" charset="-128"/>
              </a:rPr>
              <a:t>        /*</a:t>
            </a:r>
          </a:p>
          <a:p>
            <a:pPr>
              <a:lnSpc>
                <a:spcPct val="80000"/>
              </a:lnSpc>
              <a:buFont typeface="Monotype Sorts" pitchFamily="2" charset="2"/>
              <a:buNone/>
            </a:pPr>
            <a:r>
              <a:rPr lang="en-US" altLang="en-US" sz="800">
                <a:ea typeface="ＭＳ Ｐゴシック" panose="020B0600070205080204" pitchFamily="34" charset="-128"/>
              </a:rPr>
              <a:t>         * Fields requiring no explicit locking</a:t>
            </a:r>
          </a:p>
          <a:p>
            <a:pPr>
              <a:lnSpc>
                <a:spcPct val="80000"/>
              </a:lnSpc>
              <a:buFont typeface="Monotype Sorts" pitchFamily="2" charset="2"/>
              <a:buNone/>
            </a:pPr>
            <a:r>
              <a:rPr lang="en-US" altLang="en-US" sz="800">
                <a:ea typeface="ＭＳ Ｐゴシック" panose="020B0600070205080204" pitchFamily="34" charset="-128"/>
              </a:rPr>
              <a:t>         */</a:t>
            </a:r>
          </a:p>
          <a:p>
            <a:pPr>
              <a:lnSpc>
                <a:spcPct val="80000"/>
              </a:lnSpc>
              <a:buFont typeface="Monotype Sorts" pitchFamily="2" charset="2"/>
              <a:buNone/>
            </a:pPr>
            <a:r>
              <a:rPr lang="en-US" altLang="en-US" sz="800">
                <a:ea typeface="ＭＳ Ｐゴシック" panose="020B0600070205080204" pitchFamily="34" charset="-128"/>
              </a:rPr>
              <a:t>        struct  vnode *p_exec;          /* pointer to a.out vnode */</a:t>
            </a:r>
          </a:p>
          <a:p>
            <a:pPr>
              <a:lnSpc>
                <a:spcPct val="80000"/>
              </a:lnSpc>
              <a:buFont typeface="Monotype Sorts" pitchFamily="2" charset="2"/>
              <a:buNone/>
            </a:pPr>
            <a:r>
              <a:rPr lang="en-US" altLang="en-US" sz="800">
                <a:ea typeface="ＭＳ Ｐゴシック" panose="020B0600070205080204" pitchFamily="34" charset="-128"/>
              </a:rPr>
              <a:t>        struct  as *p_as;               /* process address space pointer */</a:t>
            </a:r>
          </a:p>
          <a:p>
            <a:pPr>
              <a:lnSpc>
                <a:spcPct val="80000"/>
              </a:lnSpc>
              <a:buFont typeface="Monotype Sorts" pitchFamily="2" charset="2"/>
              <a:buNone/>
            </a:pPr>
            <a:r>
              <a:rPr lang="en-US" altLang="en-US" sz="800">
                <a:ea typeface="ＭＳ Ｐゴシック" panose="020B0600070205080204" pitchFamily="34" charset="-128"/>
              </a:rPr>
              <a:t>        struct  plock *p_lockp;         /* ptr to proc struct's mutex lock */</a:t>
            </a:r>
          </a:p>
          <a:p>
            <a:pPr>
              <a:lnSpc>
                <a:spcPct val="80000"/>
              </a:lnSpc>
              <a:buFont typeface="Monotype Sorts" pitchFamily="2" charset="2"/>
              <a:buNone/>
            </a:pPr>
            <a:r>
              <a:rPr lang="en-US" altLang="en-US" sz="800">
                <a:ea typeface="ＭＳ Ｐゴシック" panose="020B0600070205080204" pitchFamily="34" charset="-128"/>
              </a:rPr>
              <a:t>        kmutex_t p_crlock;              /* lock for p_cred */</a:t>
            </a:r>
          </a:p>
          <a:p>
            <a:pPr>
              <a:lnSpc>
                <a:spcPct val="80000"/>
              </a:lnSpc>
              <a:buFont typeface="Monotype Sorts" pitchFamily="2" charset="2"/>
              <a:buNone/>
            </a:pPr>
            <a:r>
              <a:rPr lang="en-US" altLang="en-US" sz="800">
                <a:ea typeface="ＭＳ Ｐゴシック" panose="020B0600070205080204" pitchFamily="34" charset="-128"/>
              </a:rPr>
              <a:t>        struct  cred    *p_cred;        /* process credentials */</a:t>
            </a:r>
          </a:p>
          <a:p>
            <a:pPr>
              <a:lnSpc>
                <a:spcPct val="80000"/>
              </a:lnSpc>
              <a:buFont typeface="Monotype Sorts" pitchFamily="2" charset="2"/>
              <a:buNone/>
            </a:pPr>
            <a:r>
              <a:rPr lang="en-US" altLang="en-US" sz="800">
                <a:ea typeface="ＭＳ Ｐゴシック" panose="020B0600070205080204" pitchFamily="34" charset="-128"/>
              </a:rPr>
              <a:t>        /*</a:t>
            </a:r>
          </a:p>
          <a:p>
            <a:pPr>
              <a:lnSpc>
                <a:spcPct val="80000"/>
              </a:lnSpc>
              <a:buFont typeface="Monotype Sorts" pitchFamily="2" charset="2"/>
              <a:buNone/>
            </a:pPr>
            <a:r>
              <a:rPr lang="en-US" altLang="en-US" sz="800">
                <a:ea typeface="ＭＳ Ｐゴシック" panose="020B0600070205080204" pitchFamily="34" charset="-128"/>
              </a:rPr>
              <a:t>         * Fields protected by pidlock</a:t>
            </a:r>
          </a:p>
          <a:p>
            <a:pPr>
              <a:lnSpc>
                <a:spcPct val="80000"/>
              </a:lnSpc>
              <a:buFont typeface="Monotype Sorts" pitchFamily="2" charset="2"/>
              <a:buNone/>
            </a:pPr>
            <a:r>
              <a:rPr lang="en-US" altLang="en-US" sz="800">
                <a:ea typeface="ＭＳ Ｐゴシック" panose="020B0600070205080204" pitchFamily="34" charset="-128"/>
              </a:rPr>
              <a:t>         */</a:t>
            </a:r>
          </a:p>
          <a:p>
            <a:pPr>
              <a:lnSpc>
                <a:spcPct val="80000"/>
              </a:lnSpc>
              <a:buFont typeface="Monotype Sorts" pitchFamily="2" charset="2"/>
              <a:buNone/>
            </a:pPr>
            <a:r>
              <a:rPr lang="en-US" altLang="en-US" sz="800">
                <a:ea typeface="ＭＳ Ｐゴシック" panose="020B0600070205080204" pitchFamily="34" charset="-128"/>
              </a:rPr>
              <a:t>        int     p_swapcnt;              /* number of swapped out lwps */</a:t>
            </a:r>
          </a:p>
          <a:p>
            <a:pPr>
              <a:lnSpc>
                <a:spcPct val="80000"/>
              </a:lnSpc>
              <a:buFont typeface="Monotype Sorts" pitchFamily="2" charset="2"/>
              <a:buNone/>
            </a:pPr>
            <a:r>
              <a:rPr lang="en-US" altLang="en-US" sz="800">
                <a:ea typeface="ＭＳ Ｐゴシック" panose="020B0600070205080204" pitchFamily="34" charset="-128"/>
              </a:rPr>
              <a:t>        char    p_stat;                 /* status of process */</a:t>
            </a:r>
          </a:p>
          <a:p>
            <a:pPr>
              <a:lnSpc>
                <a:spcPct val="80000"/>
              </a:lnSpc>
              <a:buFont typeface="Monotype Sorts" pitchFamily="2" charset="2"/>
              <a:buNone/>
            </a:pPr>
            <a:r>
              <a:rPr lang="en-US" altLang="en-US" sz="800">
                <a:ea typeface="ＭＳ Ｐゴシック" panose="020B0600070205080204" pitchFamily="34" charset="-128"/>
              </a:rPr>
              <a:t>        char    p_wcode;                /* current wait code */</a:t>
            </a:r>
          </a:p>
          <a:p>
            <a:pPr>
              <a:lnSpc>
                <a:spcPct val="80000"/>
              </a:lnSpc>
              <a:buFont typeface="Monotype Sorts" pitchFamily="2" charset="2"/>
              <a:buNone/>
            </a:pPr>
            <a:r>
              <a:rPr lang="en-US" altLang="en-US" sz="800">
                <a:ea typeface="ＭＳ Ｐゴシック" panose="020B0600070205080204" pitchFamily="34" charset="-128"/>
              </a:rPr>
              <a:t>        ushort_t p_pidflag;             /* flags protected only by pidlock */</a:t>
            </a:r>
          </a:p>
          <a:p>
            <a:pPr>
              <a:lnSpc>
                <a:spcPct val="80000"/>
              </a:lnSpc>
              <a:buFont typeface="Monotype Sorts" pitchFamily="2" charset="2"/>
              <a:buNone/>
            </a:pPr>
            <a:r>
              <a:rPr lang="en-US" altLang="en-US" sz="800">
                <a:ea typeface="ＭＳ Ｐゴシック" panose="020B0600070205080204" pitchFamily="34" charset="-128"/>
              </a:rPr>
              <a:t>        int     p_wdata;                /* current wait return value */</a:t>
            </a:r>
          </a:p>
          <a:p>
            <a:pPr>
              <a:lnSpc>
                <a:spcPct val="80000"/>
              </a:lnSpc>
              <a:buFont typeface="Monotype Sorts" pitchFamily="2" charset="2"/>
              <a:buNone/>
            </a:pPr>
            <a:r>
              <a:rPr lang="en-US" altLang="en-US" sz="800">
                <a:ea typeface="ＭＳ Ｐゴシック" panose="020B0600070205080204" pitchFamily="34" charset="-128"/>
              </a:rPr>
              <a:t>        pid_t   p_ppid;                 /* process id of parent */</a:t>
            </a:r>
          </a:p>
          <a:p>
            <a:pPr>
              <a:lnSpc>
                <a:spcPct val="80000"/>
              </a:lnSpc>
              <a:buFont typeface="Monotype Sorts" pitchFamily="2" charset="2"/>
              <a:buNone/>
            </a:pPr>
            <a:r>
              <a:rPr lang="en-US" altLang="en-US" sz="800">
                <a:ea typeface="ＭＳ Ｐゴシック" panose="020B0600070205080204" pitchFamily="34" charset="-128"/>
              </a:rPr>
              <a:t>        struct  proc    *p_link;        /* forward link */</a:t>
            </a:r>
          </a:p>
          <a:p>
            <a:pPr>
              <a:lnSpc>
                <a:spcPct val="80000"/>
              </a:lnSpc>
              <a:buFont typeface="Monotype Sorts" pitchFamily="2" charset="2"/>
              <a:buNone/>
            </a:pPr>
            <a:r>
              <a:rPr lang="en-US" altLang="en-US" sz="800">
                <a:ea typeface="ＭＳ Ｐゴシック" panose="020B0600070205080204" pitchFamily="34" charset="-128"/>
              </a:rPr>
              <a:t>        struct  proc    *p_parent;      /* ptr to parent process */</a:t>
            </a:r>
          </a:p>
          <a:p>
            <a:pPr>
              <a:lnSpc>
                <a:spcPct val="80000"/>
              </a:lnSpc>
              <a:buFont typeface="Monotype Sorts" pitchFamily="2" charset="2"/>
              <a:buNone/>
            </a:pPr>
            <a:r>
              <a:rPr lang="en-US" altLang="en-US" sz="800">
                <a:ea typeface="ＭＳ Ｐゴシック" panose="020B0600070205080204" pitchFamily="34" charset="-128"/>
              </a:rPr>
              <a:t>        struct  proc    *p_child;       /* ptr to first child process */</a:t>
            </a:r>
          </a:p>
          <a:p>
            <a:pPr>
              <a:lnSpc>
                <a:spcPct val="80000"/>
              </a:lnSpc>
              <a:buFont typeface="Monotype Sorts" pitchFamily="2" charset="2"/>
              <a:buNone/>
            </a:pPr>
            <a:r>
              <a:rPr lang="en-US" altLang="en-US" sz="800">
                <a:ea typeface="ＭＳ Ｐゴシック" panose="020B0600070205080204" pitchFamily="34" charset="-128"/>
              </a:rPr>
              <a:t>        struct  proc    *p_sibling;     /* ptr to next sibling proc on chain */</a:t>
            </a:r>
          </a:p>
          <a:p>
            <a:pPr>
              <a:lnSpc>
                <a:spcPct val="80000"/>
              </a:lnSpc>
              <a:buFont typeface="Monotype Sorts" pitchFamily="2" charset="2"/>
              <a:buNone/>
            </a:pPr>
            <a:r>
              <a:rPr lang="en-US" altLang="en-US" sz="800">
                <a:ea typeface="ＭＳ Ｐゴシック" panose="020B0600070205080204" pitchFamily="34" charset="-128"/>
              </a:rPr>
              <a:t>        struct  proc    *p_psibling;    /* ptr to prev sibling proc on chain */</a:t>
            </a:r>
          </a:p>
          <a:p>
            <a:pPr>
              <a:lnSpc>
                <a:spcPct val="80000"/>
              </a:lnSpc>
              <a:buFont typeface="Monotype Sorts" pitchFamily="2" charset="2"/>
              <a:buNone/>
            </a:pPr>
            <a:r>
              <a:rPr lang="en-US" altLang="en-US" sz="800">
                <a:ea typeface="ＭＳ Ｐゴシック" panose="020B0600070205080204" pitchFamily="34" charset="-128"/>
              </a:rPr>
              <a:t>        struct  proc    *p_sibling_ns;  /* prt to siblings with new state */</a:t>
            </a:r>
          </a:p>
          <a:p>
            <a:pPr>
              <a:lnSpc>
                <a:spcPct val="80000"/>
              </a:lnSpc>
              <a:buFont typeface="Monotype Sorts" pitchFamily="2" charset="2"/>
              <a:buNone/>
            </a:pPr>
            <a:r>
              <a:rPr lang="en-US" altLang="en-US" sz="800">
                <a:ea typeface="ＭＳ Ｐゴシック" panose="020B0600070205080204" pitchFamily="34" charset="-128"/>
              </a:rPr>
              <a:t>        struct  proc    *p_child_ns;    /* prt to children with new state */</a:t>
            </a:r>
          </a:p>
          <a:p>
            <a:pPr>
              <a:lnSpc>
                <a:spcPct val="80000"/>
              </a:lnSpc>
              <a:buFont typeface="Monotype Sorts" pitchFamily="2" charset="2"/>
              <a:buNone/>
            </a:pPr>
            <a:r>
              <a:rPr lang="en-US" altLang="en-US" sz="800">
                <a:ea typeface="ＭＳ Ｐゴシック" panose="020B0600070205080204" pitchFamily="34" charset="-128"/>
              </a:rPr>
              <a:t>        struct  proc    *p_next;        /* active chain link next */</a:t>
            </a:r>
          </a:p>
          <a:p>
            <a:pPr>
              <a:lnSpc>
                <a:spcPct val="80000"/>
              </a:lnSpc>
              <a:buFont typeface="Monotype Sorts" pitchFamily="2" charset="2"/>
              <a:buNone/>
            </a:pPr>
            <a:r>
              <a:rPr lang="en-US" altLang="en-US" sz="800">
                <a:ea typeface="ＭＳ Ｐゴシック" panose="020B0600070205080204" pitchFamily="34" charset="-128"/>
              </a:rPr>
              <a:t>        struct  proc    *p_prev;        /* active chain link prev */</a:t>
            </a:r>
          </a:p>
          <a:p>
            <a:pPr>
              <a:lnSpc>
                <a:spcPct val="80000"/>
              </a:lnSpc>
              <a:buFont typeface="Monotype Sorts" pitchFamily="2" charset="2"/>
              <a:buNone/>
            </a:pPr>
            <a:r>
              <a:rPr lang="en-US" altLang="en-US" sz="800">
                <a:ea typeface="ＭＳ Ｐゴシック" panose="020B0600070205080204" pitchFamily="34" charset="-128"/>
              </a:rPr>
              <a:t>        struct  proc    *p_nextofkin;   /* gets accounting info at exit */</a:t>
            </a:r>
          </a:p>
          <a:p>
            <a:pPr>
              <a:lnSpc>
                <a:spcPct val="80000"/>
              </a:lnSpc>
              <a:buFont typeface="Monotype Sorts" pitchFamily="2" charset="2"/>
              <a:buNone/>
            </a:pPr>
            <a:r>
              <a:rPr lang="en-US" altLang="en-US" sz="800">
                <a:ea typeface="ＭＳ Ｐゴシック" panose="020B0600070205080204" pitchFamily="34" charset="-128"/>
              </a:rPr>
              <a:t>        struct  proc    *p_orphan;</a:t>
            </a:r>
          </a:p>
          <a:p>
            <a:pPr>
              <a:lnSpc>
                <a:spcPct val="80000"/>
              </a:lnSpc>
              <a:buFont typeface="Monotype Sorts" pitchFamily="2" charset="2"/>
              <a:buNone/>
            </a:pPr>
            <a:r>
              <a:rPr lang="en-US" altLang="en-US" sz="800">
                <a:ea typeface="ＭＳ Ｐゴシック" panose="020B0600070205080204" pitchFamily="34" charset="-128"/>
              </a:rPr>
              <a:t>        struct  proc    *p_nextorph;</a:t>
            </a:r>
          </a:p>
          <a:p>
            <a:pPr>
              <a:lnSpc>
                <a:spcPct val="80000"/>
              </a:lnSpc>
              <a:buFont typeface="Monotype Sorts" pitchFamily="2" charset="2"/>
              <a:buNone/>
            </a:pPr>
            <a:r>
              <a:rPr lang="en-US" altLang="en-US" sz="800">
                <a:ea typeface="ＭＳ Ｐゴシック" panose="020B0600070205080204" pitchFamily="34" charset="-128"/>
              </a:rPr>
              <a:t>        </a:t>
            </a:r>
          </a:p>
        </p:txBody>
      </p:sp>
      <p:sp>
        <p:nvSpPr>
          <p:cNvPr id="39941" name="Rectangle 4">
            <a:extLst>
              <a:ext uri="{FF2B5EF4-FFF2-40B4-BE49-F238E27FC236}">
                <a16:creationId xmlns:a16="http://schemas.microsoft.com/office/drawing/2014/main" id="{9380C722-B926-D734-2EA6-301E1835171B}"/>
              </a:ext>
            </a:extLst>
          </p:cNvPr>
          <p:cNvSpPr>
            <a:spLocks noChangeArrowheads="1"/>
          </p:cNvSpPr>
          <p:nvPr/>
        </p:nvSpPr>
        <p:spPr bwMode="auto">
          <a:xfrm>
            <a:off x="4419600" y="1600200"/>
            <a:ext cx="396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nSpc>
                <a:spcPct val="80000"/>
              </a:lnSpc>
              <a:buFont typeface="Monotype Sorts" pitchFamily="2" charset="2"/>
              <a:buNone/>
            </a:pPr>
            <a:r>
              <a:rPr lang="en-US" altLang="en-US" sz="800" b="0"/>
              <a:t>        *p_pglink;      /* process group hash chain link next */</a:t>
            </a:r>
          </a:p>
          <a:p>
            <a:pPr>
              <a:lnSpc>
                <a:spcPct val="80000"/>
              </a:lnSpc>
              <a:buFont typeface="Monotype Sorts" pitchFamily="2" charset="2"/>
              <a:buNone/>
            </a:pPr>
            <a:r>
              <a:rPr lang="en-US" altLang="en-US" sz="800" b="0"/>
              <a:t>        struct  proc    *p_ppglink;     /* process group hash chain link prev */</a:t>
            </a:r>
          </a:p>
          <a:p>
            <a:pPr>
              <a:lnSpc>
                <a:spcPct val="80000"/>
              </a:lnSpc>
              <a:buFont typeface="Monotype Sorts" pitchFamily="2" charset="2"/>
              <a:buNone/>
            </a:pPr>
            <a:r>
              <a:rPr lang="en-US" altLang="en-US" sz="800" b="0"/>
              <a:t>        struct  sess    *p_sessp;       /* session information */</a:t>
            </a:r>
          </a:p>
          <a:p>
            <a:pPr>
              <a:lnSpc>
                <a:spcPct val="80000"/>
              </a:lnSpc>
              <a:buFont typeface="Monotype Sorts" pitchFamily="2" charset="2"/>
              <a:buNone/>
            </a:pPr>
            <a:r>
              <a:rPr lang="en-US" altLang="en-US" sz="800" b="0"/>
              <a:t>        struct  pid     *p_pidp;        /* process ID info */</a:t>
            </a:r>
          </a:p>
          <a:p>
            <a:pPr>
              <a:lnSpc>
                <a:spcPct val="80000"/>
              </a:lnSpc>
              <a:buFont typeface="Monotype Sorts" pitchFamily="2" charset="2"/>
              <a:buNone/>
            </a:pPr>
            <a:r>
              <a:rPr lang="en-US" altLang="en-US" sz="800" b="0"/>
              <a:t>        struct  pid     *p_pgidp;       /* process group ID info */</a:t>
            </a:r>
          </a:p>
          <a:p>
            <a:pPr>
              <a:lnSpc>
                <a:spcPct val="80000"/>
              </a:lnSpc>
              <a:buFont typeface="Monotype Sorts" pitchFamily="2" charset="2"/>
              <a:buNone/>
            </a:pPr>
            <a:r>
              <a:rPr lang="en-US" altLang="en-US" sz="800" b="0"/>
              <a:t>        /*</a:t>
            </a:r>
          </a:p>
          <a:p>
            <a:pPr>
              <a:lnSpc>
                <a:spcPct val="80000"/>
              </a:lnSpc>
              <a:buFont typeface="Monotype Sorts" pitchFamily="2" charset="2"/>
              <a:buNone/>
            </a:pPr>
            <a:r>
              <a:rPr lang="en-US" altLang="en-US" sz="800" b="0"/>
              <a:t>         * Fields protected by p_lock</a:t>
            </a:r>
          </a:p>
          <a:p>
            <a:pPr>
              <a:lnSpc>
                <a:spcPct val="80000"/>
              </a:lnSpc>
              <a:buFont typeface="Monotype Sorts" pitchFamily="2" charset="2"/>
              <a:buNone/>
            </a:pPr>
            <a:r>
              <a:rPr lang="en-US" altLang="en-US" sz="800" b="0"/>
              <a:t>         */</a:t>
            </a:r>
          </a:p>
          <a:p>
            <a:pPr>
              <a:lnSpc>
                <a:spcPct val="80000"/>
              </a:lnSpc>
              <a:buFont typeface="Monotype Sorts" pitchFamily="2" charset="2"/>
              <a:buNone/>
            </a:pPr>
            <a:r>
              <a:rPr lang="en-US" altLang="en-US" sz="800" b="0"/>
              <a:t>        kcondvar_t p_cv;                /* proc struct's condition variable */</a:t>
            </a:r>
          </a:p>
          <a:p>
            <a:pPr>
              <a:lnSpc>
                <a:spcPct val="80000"/>
              </a:lnSpc>
              <a:buFont typeface="Monotype Sorts" pitchFamily="2" charset="2"/>
              <a:buNone/>
            </a:pPr>
            <a:r>
              <a:rPr lang="en-US" altLang="en-US" sz="800" b="0"/>
              <a:t>        kcondvar_t p_flag_cv;</a:t>
            </a:r>
          </a:p>
          <a:p>
            <a:pPr>
              <a:lnSpc>
                <a:spcPct val="80000"/>
              </a:lnSpc>
              <a:buFont typeface="Monotype Sorts" pitchFamily="2" charset="2"/>
              <a:buNone/>
            </a:pPr>
            <a:r>
              <a:rPr lang="en-US" altLang="en-US" sz="800" b="0"/>
              <a:t>        kcondvar_t p_lwpexit;           /* waiting for some lwp to exit */</a:t>
            </a:r>
          </a:p>
          <a:p>
            <a:pPr>
              <a:lnSpc>
                <a:spcPct val="80000"/>
              </a:lnSpc>
              <a:buFont typeface="Monotype Sorts" pitchFamily="2" charset="2"/>
              <a:buNone/>
            </a:pPr>
            <a:r>
              <a:rPr lang="en-US" altLang="en-US" sz="800" b="0"/>
              <a:t>        kcondvar_t p_holdlwps;          /* process is waiting for its lwps */</a:t>
            </a:r>
          </a:p>
          <a:p>
            <a:pPr>
              <a:lnSpc>
                <a:spcPct val="80000"/>
              </a:lnSpc>
              <a:buFont typeface="Monotype Sorts" pitchFamily="2" charset="2"/>
              <a:buNone/>
            </a:pPr>
            <a:r>
              <a:rPr lang="en-US" altLang="en-US" sz="800" b="0"/>
              <a:t>                                        /* to to be held.  */</a:t>
            </a:r>
          </a:p>
          <a:p>
            <a:pPr>
              <a:lnSpc>
                <a:spcPct val="80000"/>
              </a:lnSpc>
              <a:buFont typeface="Monotype Sorts" pitchFamily="2" charset="2"/>
              <a:buNone/>
            </a:pPr>
            <a:r>
              <a:rPr lang="en-US" altLang="en-US" sz="800" b="0"/>
              <a:t>        ushort_t p_pad1;                /* unused */</a:t>
            </a:r>
          </a:p>
          <a:p>
            <a:pPr>
              <a:lnSpc>
                <a:spcPct val="80000"/>
              </a:lnSpc>
              <a:buFont typeface="Monotype Sorts" pitchFamily="2" charset="2"/>
              <a:buNone/>
            </a:pPr>
            <a:r>
              <a:rPr lang="en-US" altLang="en-US" sz="800" b="0"/>
              <a:t>        uint_t  p_flag;                 /* protected while set. */</a:t>
            </a:r>
          </a:p>
          <a:p>
            <a:pPr>
              <a:buFont typeface="Monotype Sorts" pitchFamily="2" charset="2"/>
              <a:buNone/>
            </a:pPr>
            <a:endParaRPr lang="en-US" altLang="en-US" sz="800" b="0"/>
          </a:p>
          <a:p>
            <a:pPr>
              <a:buFont typeface="Monotype Sorts" pitchFamily="2" charset="2"/>
              <a:buNone/>
            </a:pPr>
            <a:r>
              <a:rPr lang="en-US" altLang="en-US" sz="800" b="0"/>
              <a:t>        /* flags defined below */</a:t>
            </a:r>
          </a:p>
          <a:p>
            <a:pPr>
              <a:buFont typeface="Monotype Sorts" pitchFamily="2" charset="2"/>
              <a:buNone/>
            </a:pPr>
            <a:r>
              <a:rPr lang="en-US" altLang="en-US" sz="800" b="0"/>
              <a:t>        clock_t p_utime;                /* user time, this process */</a:t>
            </a:r>
          </a:p>
          <a:p>
            <a:pPr>
              <a:buFont typeface="Monotype Sorts" pitchFamily="2" charset="2"/>
              <a:buNone/>
            </a:pPr>
            <a:r>
              <a:rPr lang="en-US" altLang="en-US" sz="800" b="0"/>
              <a:t>        clock_t p_stime;                /* system time, this process */</a:t>
            </a:r>
          </a:p>
          <a:p>
            <a:pPr>
              <a:buFont typeface="Monotype Sorts" pitchFamily="2" charset="2"/>
              <a:buNone/>
            </a:pPr>
            <a:r>
              <a:rPr lang="en-US" altLang="en-US" sz="800" b="0"/>
              <a:t>        clock_t p_cutime;               /* sum of children's user time */</a:t>
            </a:r>
          </a:p>
          <a:p>
            <a:pPr>
              <a:buFont typeface="Monotype Sorts" pitchFamily="2" charset="2"/>
              <a:buNone/>
            </a:pPr>
            <a:r>
              <a:rPr lang="en-US" altLang="en-US" sz="800" b="0"/>
              <a:t>        clock_t p_cstime;               /* sum of children's system time */</a:t>
            </a:r>
          </a:p>
          <a:p>
            <a:pPr>
              <a:buFont typeface="Monotype Sorts" pitchFamily="2" charset="2"/>
              <a:buNone/>
            </a:pPr>
            <a:r>
              <a:rPr lang="en-US" altLang="en-US" sz="800" b="0"/>
              <a:t>        caddr_t *p_segacct;             /* segment accounting info */</a:t>
            </a:r>
          </a:p>
          <a:p>
            <a:pPr>
              <a:buFont typeface="Monotype Sorts" pitchFamily="2" charset="2"/>
              <a:buNone/>
            </a:pPr>
            <a:r>
              <a:rPr lang="en-US" altLang="en-US" sz="800" b="0"/>
              <a:t>        caddr_t p_brkbase;              /* base address of heap */</a:t>
            </a:r>
          </a:p>
          <a:p>
            <a:pPr>
              <a:buFont typeface="Monotype Sorts" pitchFamily="2" charset="2"/>
              <a:buNone/>
            </a:pPr>
            <a:r>
              <a:rPr lang="en-US" altLang="en-US" sz="800" b="0"/>
              <a:t>        size_t  p_brksize;              /* heap size in bytes */</a:t>
            </a:r>
          </a:p>
          <a:p>
            <a:pPr>
              <a:buFont typeface="Monotype Sorts" pitchFamily="2" charset="2"/>
              <a:buNone/>
            </a:pPr>
            <a:r>
              <a:rPr lang="en-US" altLang="en-US" sz="800" b="0"/>
              <a:t>        /*</a:t>
            </a:r>
          </a:p>
          <a:p>
            <a:pPr>
              <a:buFont typeface="Monotype Sorts" pitchFamily="2" charset="2"/>
              <a:buNone/>
            </a:pPr>
            <a:r>
              <a:rPr lang="en-US" altLang="en-US" sz="800" b="0"/>
              <a:t>         * Per process signal stuff.</a:t>
            </a:r>
          </a:p>
          <a:p>
            <a:pPr>
              <a:buFont typeface="Monotype Sorts" pitchFamily="2" charset="2"/>
              <a:buNone/>
            </a:pPr>
            <a:r>
              <a:rPr lang="en-US" altLang="en-US" sz="800" b="0"/>
              <a:t>         */</a:t>
            </a:r>
          </a:p>
          <a:p>
            <a:pPr>
              <a:buFont typeface="Monotype Sorts" pitchFamily="2" charset="2"/>
              <a:buNone/>
            </a:pPr>
            <a:r>
              <a:rPr lang="en-US" altLang="en-US" sz="800" b="0"/>
              <a:t>        k_sigset_t p_sig;               /* signals pending to this process */</a:t>
            </a:r>
          </a:p>
          <a:p>
            <a:pPr>
              <a:buFont typeface="Monotype Sorts" pitchFamily="2" charset="2"/>
              <a:buNone/>
            </a:pPr>
            <a:r>
              <a:rPr lang="en-US" altLang="en-US" sz="800" b="0"/>
              <a:t>        k_sigset_t p_ignore;            /* ignore when generated */</a:t>
            </a:r>
          </a:p>
          <a:p>
            <a:pPr>
              <a:buFont typeface="Monotype Sorts" pitchFamily="2" charset="2"/>
              <a:buNone/>
            </a:pPr>
            <a:r>
              <a:rPr lang="en-US" altLang="en-US" sz="800" b="0"/>
              <a:t>        k_sigset_t p_siginfo;           /* gets signal info with signal */</a:t>
            </a:r>
          </a:p>
          <a:p>
            <a:pPr>
              <a:buFont typeface="Monotype Sorts" pitchFamily="2" charset="2"/>
              <a:buNone/>
            </a:pPr>
            <a:r>
              <a:rPr lang="en-US" altLang="en-US" sz="800" b="0"/>
              <a:t>        struct sigqueue *p_sigqueue;    /* queued siginfo structures */</a:t>
            </a:r>
          </a:p>
          <a:p>
            <a:pPr>
              <a:buFont typeface="Monotype Sorts" pitchFamily="2" charset="2"/>
              <a:buNone/>
            </a:pPr>
            <a:r>
              <a:rPr lang="en-US" altLang="en-US" sz="800" b="0"/>
              <a:t>        struct sigqhdr *p_sigqhdr;      /* hdr to sigqueue structure pool */</a:t>
            </a:r>
          </a:p>
          <a:p>
            <a:pPr>
              <a:buFont typeface="Monotype Sorts" pitchFamily="2" charset="2"/>
              <a:buNone/>
            </a:pPr>
            <a:r>
              <a:rPr lang="en-US" altLang="en-US" sz="800" b="0"/>
              <a:t>        struct sigqhdr *p_signhdr;      /* hdr to signotify structure pool */</a:t>
            </a:r>
          </a:p>
          <a:p>
            <a:pPr>
              <a:buFont typeface="Monotype Sorts" pitchFamily="2" charset="2"/>
              <a:buNone/>
            </a:pPr>
            <a:r>
              <a:rPr lang="en-US" altLang="en-US" sz="800" b="0"/>
              <a:t>        uchar_t p_stopsig;              /* jobcontrol stop signal */</a:t>
            </a:r>
          </a:p>
          <a:p>
            <a:pPr>
              <a:lnSpc>
                <a:spcPct val="80000"/>
              </a:lnSpc>
              <a:buFont typeface="Monotype Sorts" pitchFamily="2" charset="2"/>
              <a:buNone/>
            </a:pPr>
            <a:endParaRPr lang="en-US" altLang="en-US" sz="800" b="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Footer Placeholder 4">
            <a:extLst>
              <a:ext uri="{FF2B5EF4-FFF2-40B4-BE49-F238E27FC236}">
                <a16:creationId xmlns:a16="http://schemas.microsoft.com/office/drawing/2014/main" id="{B752B153-2EBD-DE27-1E60-B569B494755B}"/>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5– Processes (II)</a:t>
            </a:r>
            <a:endParaRPr lang="en-US" altLang="en-US" sz="1400" b="0">
              <a:solidFill>
                <a:schemeClr val="tx1"/>
              </a:solidFill>
              <a:latin typeface="Times New Roman" panose="02020603050405020304" pitchFamily="18" charset="0"/>
            </a:endParaRPr>
          </a:p>
        </p:txBody>
      </p:sp>
      <p:sp>
        <p:nvSpPr>
          <p:cNvPr id="41986" name="Slide Number Placeholder 5">
            <a:extLst>
              <a:ext uri="{FF2B5EF4-FFF2-40B4-BE49-F238E27FC236}">
                <a16:creationId xmlns:a16="http://schemas.microsoft.com/office/drawing/2014/main" id="{F93E747C-38ED-CF2F-F0F2-162D4B38E03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E1D22EAA-FE95-4840-B798-5FCE9864CC63}" type="slidenum">
              <a:rPr lang="en-US" altLang="en-US" sz="1000" smtClean="0">
                <a:solidFill>
                  <a:schemeClr val="tx1"/>
                </a:solidFill>
              </a:rPr>
              <a:pPr>
                <a:spcBef>
                  <a:spcPct val="0"/>
                </a:spcBef>
                <a:buClrTx/>
                <a:buSzTx/>
                <a:buFontTx/>
                <a:buNone/>
              </a:pPr>
              <a:t>25</a:t>
            </a:fld>
            <a:endParaRPr lang="en-US" altLang="en-US" sz="1000">
              <a:solidFill>
                <a:schemeClr val="tx1"/>
              </a:solidFill>
            </a:endParaRPr>
          </a:p>
        </p:txBody>
      </p:sp>
      <p:sp>
        <p:nvSpPr>
          <p:cNvPr id="315394" name="Rectangle 2">
            <a:extLst>
              <a:ext uri="{FF2B5EF4-FFF2-40B4-BE49-F238E27FC236}">
                <a16:creationId xmlns:a16="http://schemas.microsoft.com/office/drawing/2014/main" id="{F6F4EEE3-0267-7C43-13A5-C6C30E1208BC}"/>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struct proc (Solaris) (2)</a:t>
            </a:r>
          </a:p>
        </p:txBody>
      </p:sp>
      <p:sp>
        <p:nvSpPr>
          <p:cNvPr id="41988" name="Rectangle 3">
            <a:extLst>
              <a:ext uri="{FF2B5EF4-FFF2-40B4-BE49-F238E27FC236}">
                <a16:creationId xmlns:a16="http://schemas.microsoft.com/office/drawing/2014/main" id="{DF1D19DA-BB04-8AC6-ED11-5D6804FCEA65}"/>
              </a:ext>
            </a:extLst>
          </p:cNvPr>
          <p:cNvSpPr>
            <a:spLocks noGrp="1" noChangeArrowheads="1"/>
          </p:cNvSpPr>
          <p:nvPr>
            <p:ph type="body" idx="1"/>
          </p:nvPr>
        </p:nvSpPr>
        <p:spPr>
          <a:xfrm>
            <a:off x="685800" y="1371600"/>
            <a:ext cx="3962400" cy="4648200"/>
          </a:xfrm>
        </p:spPr>
        <p:txBody>
          <a:bodyPr/>
          <a:lstStyle/>
          <a:p>
            <a:pPr>
              <a:lnSpc>
                <a:spcPct val="80000"/>
              </a:lnSpc>
              <a:buFont typeface="Monotype Sorts" pitchFamily="2" charset="2"/>
              <a:buNone/>
            </a:pPr>
            <a:r>
              <a:rPr lang="en-US" altLang="en-US" sz="700">
                <a:ea typeface="ＭＳ Ｐゴシック" panose="020B0600070205080204" pitchFamily="34" charset="-128"/>
              </a:rPr>
              <a:t>         </a:t>
            </a:r>
            <a:r>
              <a:rPr lang="en-US" altLang="en-US" sz="800">
                <a:ea typeface="ＭＳ Ｐゴシック" panose="020B0600070205080204" pitchFamily="34" charset="-128"/>
              </a:rPr>
              <a:t>/*</a:t>
            </a:r>
          </a:p>
          <a:p>
            <a:pPr>
              <a:lnSpc>
                <a:spcPct val="80000"/>
              </a:lnSpc>
              <a:buFont typeface="Monotype Sorts" pitchFamily="2" charset="2"/>
              <a:buNone/>
            </a:pPr>
            <a:r>
              <a:rPr lang="en-US" altLang="en-US" sz="800">
                <a:ea typeface="ＭＳ Ｐゴシック" panose="020B0600070205080204" pitchFamily="34" charset="-128"/>
              </a:rPr>
              <a:t>         * Special per-process flag when set will fix misaligned memory</a:t>
            </a:r>
          </a:p>
          <a:p>
            <a:pPr>
              <a:lnSpc>
                <a:spcPct val="80000"/>
              </a:lnSpc>
              <a:buFont typeface="Monotype Sorts" pitchFamily="2" charset="2"/>
              <a:buNone/>
            </a:pPr>
            <a:r>
              <a:rPr lang="en-US" altLang="en-US" sz="800">
                <a:ea typeface="ＭＳ Ｐゴシック" panose="020B0600070205080204" pitchFamily="34" charset="-128"/>
              </a:rPr>
              <a:t>         * references.</a:t>
            </a:r>
          </a:p>
          <a:p>
            <a:pPr>
              <a:lnSpc>
                <a:spcPct val="80000"/>
              </a:lnSpc>
              <a:buFont typeface="Monotype Sorts" pitchFamily="2" charset="2"/>
              <a:buNone/>
            </a:pPr>
            <a:r>
              <a:rPr lang="en-US" altLang="en-US" sz="800">
                <a:ea typeface="ＭＳ Ｐゴシック" panose="020B0600070205080204" pitchFamily="34" charset="-128"/>
              </a:rPr>
              <a:t>         */</a:t>
            </a:r>
          </a:p>
          <a:p>
            <a:pPr>
              <a:lnSpc>
                <a:spcPct val="80000"/>
              </a:lnSpc>
              <a:buFont typeface="Monotype Sorts" pitchFamily="2" charset="2"/>
              <a:buNone/>
            </a:pPr>
            <a:r>
              <a:rPr lang="en-US" altLang="en-US" sz="800">
                <a:ea typeface="ＭＳ Ｐゴシック" panose="020B0600070205080204" pitchFamily="34" charset="-128"/>
              </a:rPr>
              <a:t>        char    p_fixalignment;</a:t>
            </a:r>
          </a:p>
          <a:p>
            <a:pPr>
              <a:lnSpc>
                <a:spcPct val="80000"/>
              </a:lnSpc>
              <a:buFont typeface="Monotype Sorts" pitchFamily="2" charset="2"/>
              <a:buNone/>
            </a:pPr>
            <a:endParaRPr lang="en-US" altLang="en-US" sz="800">
              <a:ea typeface="ＭＳ Ｐゴシック" panose="020B0600070205080204" pitchFamily="34" charset="-128"/>
            </a:endParaRPr>
          </a:p>
          <a:p>
            <a:pPr>
              <a:lnSpc>
                <a:spcPct val="80000"/>
              </a:lnSpc>
              <a:buFont typeface="Monotype Sorts" pitchFamily="2" charset="2"/>
              <a:buNone/>
            </a:pPr>
            <a:r>
              <a:rPr lang="en-US" altLang="en-US" sz="800">
                <a:ea typeface="ＭＳ Ｐゴシック" panose="020B0600070205080204" pitchFamily="34" charset="-128"/>
              </a:rPr>
              <a:t>        /*</a:t>
            </a:r>
          </a:p>
          <a:p>
            <a:pPr>
              <a:lnSpc>
                <a:spcPct val="80000"/>
              </a:lnSpc>
              <a:buFont typeface="Monotype Sorts" pitchFamily="2" charset="2"/>
              <a:buNone/>
            </a:pPr>
            <a:r>
              <a:rPr lang="en-US" altLang="en-US" sz="800">
                <a:ea typeface="ＭＳ Ｐゴシック" panose="020B0600070205080204" pitchFamily="34" charset="-128"/>
              </a:rPr>
              <a:t>         * Per process lwp and kernel thread stuff</a:t>
            </a:r>
          </a:p>
          <a:p>
            <a:pPr>
              <a:lnSpc>
                <a:spcPct val="80000"/>
              </a:lnSpc>
              <a:buFont typeface="Monotype Sorts" pitchFamily="2" charset="2"/>
              <a:buNone/>
            </a:pPr>
            <a:r>
              <a:rPr lang="en-US" altLang="en-US" sz="800">
                <a:ea typeface="ＭＳ Ｐゴシック" panose="020B0600070205080204" pitchFamily="34" charset="-128"/>
              </a:rPr>
              <a:t>         */</a:t>
            </a:r>
          </a:p>
          <a:p>
            <a:pPr>
              <a:lnSpc>
                <a:spcPct val="80000"/>
              </a:lnSpc>
              <a:buFont typeface="Monotype Sorts" pitchFamily="2" charset="2"/>
              <a:buNone/>
            </a:pPr>
            <a:r>
              <a:rPr lang="en-US" altLang="en-US" sz="800">
                <a:ea typeface="ＭＳ Ｐゴシック" panose="020B0600070205080204" pitchFamily="34" charset="-128"/>
              </a:rPr>
              <a:t>        id_t    p_lwpid;                /* most recently allocated lwpid */</a:t>
            </a:r>
          </a:p>
          <a:p>
            <a:pPr>
              <a:lnSpc>
                <a:spcPct val="80000"/>
              </a:lnSpc>
              <a:buFont typeface="Monotype Sorts" pitchFamily="2" charset="2"/>
              <a:buNone/>
            </a:pPr>
            <a:r>
              <a:rPr lang="en-US" altLang="en-US" sz="800">
                <a:ea typeface="ＭＳ Ｐゴシック" panose="020B0600070205080204" pitchFamily="34" charset="-128"/>
              </a:rPr>
              <a:t>        int     p_lwpcnt;               /* number of lwps in this process */</a:t>
            </a:r>
          </a:p>
          <a:p>
            <a:pPr>
              <a:lnSpc>
                <a:spcPct val="80000"/>
              </a:lnSpc>
              <a:buFont typeface="Monotype Sorts" pitchFamily="2" charset="2"/>
              <a:buNone/>
            </a:pPr>
            <a:r>
              <a:rPr lang="en-US" altLang="en-US" sz="800">
                <a:ea typeface="ＭＳ Ｐゴシック" panose="020B0600070205080204" pitchFamily="34" charset="-128"/>
              </a:rPr>
              <a:t>        int     p_lwprcnt;              /* number of not stopped lwps */</a:t>
            </a:r>
          </a:p>
          <a:p>
            <a:pPr>
              <a:lnSpc>
                <a:spcPct val="80000"/>
              </a:lnSpc>
              <a:buFont typeface="Monotype Sorts" pitchFamily="2" charset="2"/>
              <a:buNone/>
            </a:pPr>
            <a:r>
              <a:rPr lang="en-US" altLang="en-US" sz="800">
                <a:ea typeface="ＭＳ Ｐゴシック" panose="020B0600070205080204" pitchFamily="34" charset="-128"/>
              </a:rPr>
              <a:t>        int     p_lwpwait;              /* number of lwps in lwp_wait() */</a:t>
            </a:r>
          </a:p>
          <a:p>
            <a:pPr>
              <a:lnSpc>
                <a:spcPct val="80000"/>
              </a:lnSpc>
              <a:buFont typeface="Monotype Sorts" pitchFamily="2" charset="2"/>
              <a:buNone/>
            </a:pPr>
            <a:r>
              <a:rPr lang="en-US" altLang="en-US" sz="800">
                <a:ea typeface="ＭＳ Ｐゴシック" panose="020B0600070205080204" pitchFamily="34" charset="-128"/>
              </a:rPr>
              <a:t>        int     p_zombcnt;              /* number of zombie lwps */</a:t>
            </a:r>
          </a:p>
          <a:p>
            <a:pPr>
              <a:lnSpc>
                <a:spcPct val="80000"/>
              </a:lnSpc>
              <a:buFont typeface="Monotype Sorts" pitchFamily="2" charset="2"/>
              <a:buNone/>
            </a:pPr>
            <a:r>
              <a:rPr lang="en-US" altLang="en-US" sz="800">
                <a:ea typeface="ＭＳ Ｐゴシック" panose="020B0600070205080204" pitchFamily="34" charset="-128"/>
              </a:rPr>
              <a:t>        int     p_zomb_max;             /* number of entries in p_zomb_tid */</a:t>
            </a:r>
          </a:p>
          <a:p>
            <a:pPr>
              <a:lnSpc>
                <a:spcPct val="80000"/>
              </a:lnSpc>
              <a:buFont typeface="Monotype Sorts" pitchFamily="2" charset="2"/>
              <a:buNone/>
            </a:pPr>
            <a:r>
              <a:rPr lang="en-US" altLang="en-US" sz="800">
                <a:ea typeface="ＭＳ Ｐゴシック" panose="020B0600070205080204" pitchFamily="34" charset="-128"/>
              </a:rPr>
              <a:t>        id_t    *p_zomb_tid;            /* array of zombie lwpids */</a:t>
            </a:r>
          </a:p>
          <a:p>
            <a:pPr>
              <a:lnSpc>
                <a:spcPct val="80000"/>
              </a:lnSpc>
              <a:buFont typeface="Monotype Sorts" pitchFamily="2" charset="2"/>
              <a:buNone/>
            </a:pPr>
            <a:r>
              <a:rPr lang="en-US" altLang="en-US" sz="800">
                <a:ea typeface="ＭＳ Ｐゴシック" panose="020B0600070205080204" pitchFamily="34" charset="-128"/>
              </a:rPr>
              <a:t>        kthread_t *p_tlist;             /* circular list of threads */</a:t>
            </a:r>
          </a:p>
          <a:p>
            <a:pPr>
              <a:lnSpc>
                <a:spcPct val="80000"/>
              </a:lnSpc>
              <a:buFont typeface="Monotype Sorts" pitchFamily="2" charset="2"/>
              <a:buNone/>
            </a:pPr>
            <a:r>
              <a:rPr lang="en-US" altLang="en-US" sz="800">
                <a:ea typeface="ＭＳ Ｐゴシック" panose="020B0600070205080204" pitchFamily="34" charset="-128"/>
              </a:rPr>
              <a:t>        /*</a:t>
            </a:r>
          </a:p>
          <a:p>
            <a:pPr>
              <a:lnSpc>
                <a:spcPct val="80000"/>
              </a:lnSpc>
              <a:buFont typeface="Monotype Sorts" pitchFamily="2" charset="2"/>
              <a:buNone/>
            </a:pPr>
            <a:r>
              <a:rPr lang="en-US" altLang="en-US" sz="800">
                <a:ea typeface="ＭＳ Ｐゴシック" panose="020B0600070205080204" pitchFamily="34" charset="-128"/>
              </a:rPr>
              <a:t>         * /proc (process filesystem) debugger interface stuff.</a:t>
            </a:r>
          </a:p>
          <a:p>
            <a:pPr>
              <a:lnSpc>
                <a:spcPct val="80000"/>
              </a:lnSpc>
              <a:buFont typeface="Monotype Sorts" pitchFamily="2" charset="2"/>
              <a:buNone/>
            </a:pPr>
            <a:r>
              <a:rPr lang="en-US" altLang="en-US" sz="800">
                <a:ea typeface="ＭＳ Ｐゴシック" panose="020B0600070205080204" pitchFamily="34" charset="-128"/>
              </a:rPr>
              <a:t>         */</a:t>
            </a:r>
          </a:p>
          <a:p>
            <a:pPr>
              <a:lnSpc>
                <a:spcPct val="80000"/>
              </a:lnSpc>
              <a:buFont typeface="Monotype Sorts" pitchFamily="2" charset="2"/>
              <a:buNone/>
            </a:pPr>
            <a:r>
              <a:rPr lang="en-US" altLang="en-US" sz="800">
                <a:ea typeface="ＭＳ Ｐゴシック" panose="020B0600070205080204" pitchFamily="34" charset="-128"/>
              </a:rPr>
              <a:t>        k_sigset_t p_sigmask;           /* mask of traced signals (/proc) */</a:t>
            </a:r>
          </a:p>
          <a:p>
            <a:pPr>
              <a:lnSpc>
                <a:spcPct val="80000"/>
              </a:lnSpc>
              <a:buFont typeface="Monotype Sorts" pitchFamily="2" charset="2"/>
              <a:buNone/>
            </a:pPr>
            <a:r>
              <a:rPr lang="en-US" altLang="en-US" sz="800">
                <a:ea typeface="ＭＳ Ｐゴシック" panose="020B0600070205080204" pitchFamily="34" charset="-128"/>
              </a:rPr>
              <a:t>        k_fltset_t p_fltmask;           /* mask of traced faults (/proc) */</a:t>
            </a:r>
          </a:p>
          <a:p>
            <a:pPr>
              <a:lnSpc>
                <a:spcPct val="80000"/>
              </a:lnSpc>
              <a:buFont typeface="Monotype Sorts" pitchFamily="2" charset="2"/>
              <a:buNone/>
            </a:pPr>
            <a:r>
              <a:rPr lang="en-US" altLang="en-US" sz="800">
                <a:ea typeface="ＭＳ Ｐゴシック" panose="020B0600070205080204" pitchFamily="34" charset="-128"/>
              </a:rPr>
              <a:t>        struct  vnode *p_trace;         /* pointer to primary /proc vnode */</a:t>
            </a:r>
          </a:p>
          <a:p>
            <a:pPr>
              <a:lnSpc>
                <a:spcPct val="80000"/>
              </a:lnSpc>
              <a:buFont typeface="Monotype Sorts" pitchFamily="2" charset="2"/>
              <a:buNone/>
            </a:pPr>
            <a:r>
              <a:rPr lang="en-US" altLang="en-US" sz="800">
                <a:ea typeface="ＭＳ Ｐゴシック" panose="020B0600070205080204" pitchFamily="34" charset="-128"/>
              </a:rPr>
              <a:t>        struct  vnode *p_plist;         /* list of /proc vnodes for process */</a:t>
            </a:r>
          </a:p>
          <a:p>
            <a:pPr>
              <a:lnSpc>
                <a:spcPct val="80000"/>
              </a:lnSpc>
              <a:buFont typeface="Monotype Sorts" pitchFamily="2" charset="2"/>
              <a:buNone/>
            </a:pPr>
            <a:r>
              <a:rPr lang="en-US" altLang="en-US" sz="800">
                <a:ea typeface="ＭＳ Ｐゴシック" panose="020B0600070205080204" pitchFamily="34" charset="-128"/>
              </a:rPr>
              <a:t>        kthread_t *p_agenttp;           /* thread ptr for /proc agent lwp */</a:t>
            </a:r>
          </a:p>
          <a:p>
            <a:pPr>
              <a:lnSpc>
                <a:spcPct val="80000"/>
              </a:lnSpc>
              <a:buFont typeface="Monotype Sorts" pitchFamily="2" charset="2"/>
              <a:buNone/>
            </a:pPr>
            <a:r>
              <a:rPr lang="en-US" altLang="en-US" sz="800">
                <a:ea typeface="ＭＳ Ｐゴシック" panose="020B0600070205080204" pitchFamily="34" charset="-128"/>
              </a:rPr>
              <a:t>        struct watched_area *p_warea;   /* list of watched areas */</a:t>
            </a:r>
          </a:p>
          <a:p>
            <a:pPr>
              <a:lnSpc>
                <a:spcPct val="80000"/>
              </a:lnSpc>
              <a:buFont typeface="Monotype Sorts" pitchFamily="2" charset="2"/>
              <a:buNone/>
            </a:pPr>
            <a:r>
              <a:rPr lang="en-US" altLang="en-US" sz="800">
                <a:ea typeface="ＭＳ Ｐゴシック" panose="020B0600070205080204" pitchFamily="34" charset="-128"/>
              </a:rPr>
              <a:t>        ulong_t p_nwarea;               /* number of watched areas */</a:t>
            </a:r>
          </a:p>
          <a:p>
            <a:pPr>
              <a:lnSpc>
                <a:spcPct val="80000"/>
              </a:lnSpc>
              <a:buFont typeface="Monotype Sorts" pitchFamily="2" charset="2"/>
              <a:buNone/>
            </a:pPr>
            <a:r>
              <a:rPr lang="en-US" altLang="en-US" sz="800">
                <a:ea typeface="ＭＳ Ｐゴシック" panose="020B0600070205080204" pitchFamily="34" charset="-128"/>
              </a:rPr>
              <a:t>        struct watched_page *p_wpage;   /* remembered watched pages (vfork) */</a:t>
            </a:r>
          </a:p>
          <a:p>
            <a:pPr>
              <a:lnSpc>
                <a:spcPct val="80000"/>
              </a:lnSpc>
              <a:buFont typeface="Monotype Sorts" pitchFamily="2" charset="2"/>
              <a:buNone/>
            </a:pPr>
            <a:r>
              <a:rPr lang="en-US" altLang="en-US" sz="800">
                <a:ea typeface="ＭＳ Ｐゴシック" panose="020B0600070205080204" pitchFamily="34" charset="-128"/>
              </a:rPr>
              <a:t>        int     p_nwpage;               /* number of watched pages (vfork) */</a:t>
            </a:r>
          </a:p>
          <a:p>
            <a:pPr>
              <a:lnSpc>
                <a:spcPct val="80000"/>
              </a:lnSpc>
              <a:buFont typeface="Monotype Sorts" pitchFamily="2" charset="2"/>
              <a:buNone/>
            </a:pPr>
            <a:r>
              <a:rPr lang="en-US" altLang="en-US" sz="800">
                <a:ea typeface="ＭＳ Ｐゴシック" panose="020B0600070205080204" pitchFamily="34" charset="-128"/>
              </a:rPr>
              <a:t>        int     p_mapcnt;               /* number of active pr_mappage()s */</a:t>
            </a:r>
          </a:p>
          <a:p>
            <a:pPr>
              <a:lnSpc>
                <a:spcPct val="80000"/>
              </a:lnSpc>
              <a:buFont typeface="Monotype Sorts" pitchFamily="2" charset="2"/>
              <a:buNone/>
            </a:pPr>
            <a:r>
              <a:rPr lang="en-US" altLang="en-US" sz="800">
                <a:ea typeface="ＭＳ Ｐゴシック" panose="020B0600070205080204" pitchFamily="34" charset="-128"/>
              </a:rPr>
              <a:t>        struct  proc  *p_rlink;         /* linked list for server */</a:t>
            </a:r>
          </a:p>
          <a:p>
            <a:pPr>
              <a:lnSpc>
                <a:spcPct val="80000"/>
              </a:lnSpc>
              <a:buFont typeface="Monotype Sorts" pitchFamily="2" charset="2"/>
              <a:buNone/>
            </a:pPr>
            <a:r>
              <a:rPr lang="en-US" altLang="en-US" sz="800">
                <a:ea typeface="ＭＳ Ｐゴシック" panose="020B0600070205080204" pitchFamily="34" charset="-128"/>
              </a:rPr>
              <a:t>        kcondvar_t p_srwchan_cv;</a:t>
            </a:r>
          </a:p>
          <a:p>
            <a:pPr>
              <a:lnSpc>
                <a:spcPct val="80000"/>
              </a:lnSpc>
              <a:buFont typeface="Monotype Sorts" pitchFamily="2" charset="2"/>
              <a:buNone/>
            </a:pPr>
            <a:r>
              <a:rPr lang="en-US" altLang="en-US" sz="800">
                <a:ea typeface="ＭＳ Ｐゴシック" panose="020B0600070205080204" pitchFamily="34" charset="-128"/>
              </a:rPr>
              <a:t>        size_t  p_stksize;              /* process stack size in bytes */</a:t>
            </a:r>
          </a:p>
          <a:p>
            <a:pPr>
              <a:lnSpc>
                <a:spcPct val="80000"/>
              </a:lnSpc>
              <a:buFont typeface="Monotype Sorts" pitchFamily="2" charset="2"/>
              <a:buNone/>
            </a:pPr>
            <a:r>
              <a:rPr lang="en-US" altLang="en-US" sz="800">
                <a:ea typeface="ＭＳ Ｐゴシック" panose="020B0600070205080204" pitchFamily="34" charset="-128"/>
              </a:rPr>
              <a:t>        /*</a:t>
            </a:r>
          </a:p>
          <a:p>
            <a:pPr>
              <a:lnSpc>
                <a:spcPct val="80000"/>
              </a:lnSpc>
              <a:buFont typeface="Monotype Sorts" pitchFamily="2" charset="2"/>
              <a:buNone/>
            </a:pPr>
            <a:r>
              <a:rPr lang="en-US" altLang="en-US" sz="800">
                <a:ea typeface="ＭＳ Ｐゴシック" panose="020B0600070205080204" pitchFamily="34" charset="-128"/>
              </a:rPr>
              <a:t>         * Microstate accounting, resource usage, and real-time profiling</a:t>
            </a:r>
          </a:p>
          <a:p>
            <a:pPr>
              <a:lnSpc>
                <a:spcPct val="80000"/>
              </a:lnSpc>
              <a:buFont typeface="Monotype Sorts" pitchFamily="2" charset="2"/>
              <a:buNone/>
            </a:pPr>
            <a:r>
              <a:rPr lang="en-US" altLang="en-US" sz="800">
                <a:ea typeface="ＭＳ Ｐゴシック" panose="020B0600070205080204" pitchFamily="34" charset="-128"/>
              </a:rPr>
              <a:t>         */</a:t>
            </a:r>
          </a:p>
          <a:p>
            <a:pPr>
              <a:lnSpc>
                <a:spcPct val="80000"/>
              </a:lnSpc>
              <a:buFont typeface="Monotype Sorts" pitchFamily="2" charset="2"/>
              <a:buNone/>
            </a:pPr>
            <a:r>
              <a:rPr lang="en-US" altLang="en-US" sz="800">
                <a:ea typeface="ＭＳ Ｐゴシック" panose="020B0600070205080204" pitchFamily="34" charset="-128"/>
              </a:rPr>
              <a:t>        hrtime_t p_mstart;              /* hi-res process start time */</a:t>
            </a:r>
          </a:p>
          <a:p>
            <a:pPr>
              <a:lnSpc>
                <a:spcPct val="80000"/>
              </a:lnSpc>
              <a:buFont typeface="Monotype Sorts" pitchFamily="2" charset="2"/>
              <a:buNone/>
            </a:pPr>
            <a:r>
              <a:rPr lang="en-US" altLang="en-US" sz="800">
                <a:ea typeface="ＭＳ Ｐゴシック" panose="020B0600070205080204" pitchFamily="34" charset="-128"/>
              </a:rPr>
              <a:t>        hrtime_t p_mterm;               /* hi-res process termination time */</a:t>
            </a:r>
          </a:p>
        </p:txBody>
      </p:sp>
      <p:sp>
        <p:nvSpPr>
          <p:cNvPr id="41989" name="Rectangle 4">
            <a:extLst>
              <a:ext uri="{FF2B5EF4-FFF2-40B4-BE49-F238E27FC236}">
                <a16:creationId xmlns:a16="http://schemas.microsoft.com/office/drawing/2014/main" id="{99D74140-B496-0283-45DE-76B53D09C25E}"/>
              </a:ext>
            </a:extLst>
          </p:cNvPr>
          <p:cNvSpPr>
            <a:spLocks noChangeArrowheads="1"/>
          </p:cNvSpPr>
          <p:nvPr/>
        </p:nvSpPr>
        <p:spPr bwMode="auto">
          <a:xfrm>
            <a:off x="4419600" y="1447800"/>
            <a:ext cx="396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800" b="0"/>
              <a:t>        hrtime_t p_mlreal;              /* elapsed time sum over defunct lwps */</a:t>
            </a:r>
          </a:p>
          <a:p>
            <a:pPr>
              <a:buFont typeface="Monotype Sorts" pitchFamily="2" charset="2"/>
              <a:buNone/>
            </a:pPr>
            <a:r>
              <a:rPr lang="en-US" altLang="en-US" sz="800" b="0"/>
              <a:t>        hrtime_t p_acct[NMSTATES];      /* microstate sum over defunct lwps */</a:t>
            </a:r>
          </a:p>
          <a:p>
            <a:pPr>
              <a:buFont typeface="Monotype Sorts" pitchFamily="2" charset="2"/>
              <a:buNone/>
            </a:pPr>
            <a:r>
              <a:rPr lang="en-US" altLang="en-US" sz="800" b="0"/>
              <a:t>        struct lrusage p_ru;            /* lrusage sum over defunct lwps */</a:t>
            </a:r>
          </a:p>
          <a:p>
            <a:pPr>
              <a:buFont typeface="Monotype Sorts" pitchFamily="2" charset="2"/>
              <a:buNone/>
            </a:pPr>
            <a:r>
              <a:rPr lang="en-US" altLang="en-US" sz="800" b="0"/>
              <a:t>        struct itimerval p_rprof_timer; /* ITIMER_REALPROF interval timer */</a:t>
            </a:r>
          </a:p>
          <a:p>
            <a:pPr>
              <a:buFont typeface="Monotype Sorts" pitchFamily="2" charset="2"/>
              <a:buNone/>
            </a:pPr>
            <a:r>
              <a:rPr lang="en-US" altLang="en-US" sz="800" b="0"/>
              <a:t>        uintptr_t p_rprof_cyclic;       /* ITIMER_REALPROF cyclic */</a:t>
            </a:r>
          </a:p>
          <a:p>
            <a:pPr>
              <a:buFont typeface="Monotype Sorts" pitchFamily="2" charset="2"/>
              <a:buNone/>
            </a:pPr>
            <a:r>
              <a:rPr lang="en-US" altLang="en-US" sz="800" b="0"/>
              <a:t>        uint_t  p_defunct;              /* number of defunct lwps */</a:t>
            </a:r>
          </a:p>
          <a:p>
            <a:pPr>
              <a:buFont typeface="Monotype Sorts" pitchFamily="2" charset="2"/>
              <a:buNone/>
            </a:pPr>
            <a:r>
              <a:rPr lang="en-US" altLang="en-US" sz="800" b="0"/>
              <a:t>        /*</a:t>
            </a:r>
          </a:p>
          <a:p>
            <a:pPr>
              <a:buFont typeface="Monotype Sorts" pitchFamily="2" charset="2"/>
              <a:buNone/>
            </a:pPr>
            <a:r>
              <a:rPr lang="en-US" altLang="en-US" sz="800" b="0"/>
              <a:t>         * profiling. A lock is used in the event of multiple lwp's</a:t>
            </a:r>
          </a:p>
          <a:p>
            <a:pPr>
              <a:buFont typeface="Monotype Sorts" pitchFamily="2" charset="2"/>
              <a:buNone/>
            </a:pPr>
            <a:r>
              <a:rPr lang="en-US" altLang="en-US" sz="800" b="0"/>
              <a:t>         * using the same profiling base/size.</a:t>
            </a:r>
          </a:p>
          <a:p>
            <a:pPr>
              <a:buFont typeface="Monotype Sorts" pitchFamily="2" charset="2"/>
              <a:buNone/>
            </a:pPr>
            <a:r>
              <a:rPr lang="en-US" altLang="en-US" sz="800" b="0"/>
              <a:t>         */</a:t>
            </a:r>
          </a:p>
          <a:p>
            <a:pPr>
              <a:buFont typeface="Monotype Sorts" pitchFamily="2" charset="2"/>
              <a:buNone/>
            </a:pPr>
            <a:r>
              <a:rPr lang="en-US" altLang="en-US" sz="800" b="0"/>
              <a:t>        kmutex_t p_pflock;              /* protects user profile arguments */</a:t>
            </a:r>
          </a:p>
          <a:p>
            <a:pPr>
              <a:buFont typeface="Monotype Sorts" pitchFamily="2" charset="2"/>
              <a:buNone/>
            </a:pPr>
            <a:r>
              <a:rPr lang="en-US" altLang="en-US" sz="800" b="0"/>
              <a:t>        struct prof p_prof;             /* profile arguments */</a:t>
            </a:r>
          </a:p>
          <a:p>
            <a:pPr>
              <a:buFont typeface="Monotype Sorts" pitchFamily="2" charset="2"/>
              <a:buNone/>
            </a:pPr>
            <a:endParaRPr lang="en-US" altLang="en-US" sz="800" b="0"/>
          </a:p>
          <a:p>
            <a:pPr>
              <a:buFont typeface="Monotype Sorts" pitchFamily="2" charset="2"/>
              <a:buNone/>
            </a:pPr>
            <a:r>
              <a:rPr lang="en-US" altLang="en-US" sz="800" b="0"/>
              <a:t>        /*</a:t>
            </a:r>
          </a:p>
          <a:p>
            <a:pPr>
              <a:buFont typeface="Monotype Sorts" pitchFamily="2" charset="2"/>
              <a:buNone/>
            </a:pPr>
            <a:r>
              <a:rPr lang="en-US" altLang="en-US" sz="800" b="0"/>
              <a:t>         * The user structure</a:t>
            </a:r>
          </a:p>
          <a:p>
            <a:pPr>
              <a:buFont typeface="Monotype Sorts" pitchFamily="2" charset="2"/>
              <a:buNone/>
            </a:pPr>
            <a:r>
              <a:rPr lang="en-US" altLang="en-US" sz="800" b="0"/>
              <a:t>         */</a:t>
            </a:r>
          </a:p>
          <a:p>
            <a:pPr>
              <a:buFont typeface="Monotype Sorts" pitchFamily="2" charset="2"/>
              <a:buNone/>
            </a:pPr>
            <a:r>
              <a:rPr lang="en-US" altLang="en-US" sz="800" b="0"/>
              <a:t>        struct user p_user;             /* (see sys/user.h) */</a:t>
            </a:r>
          </a:p>
          <a:p>
            <a:pPr>
              <a:buFont typeface="Monotype Sorts" pitchFamily="2" charset="2"/>
              <a:buNone/>
            </a:pPr>
            <a:endParaRPr lang="en-US" altLang="en-US" sz="800" b="0"/>
          </a:p>
          <a:p>
            <a:pPr>
              <a:buFont typeface="Monotype Sorts" pitchFamily="2" charset="2"/>
              <a:buNone/>
            </a:pPr>
            <a:r>
              <a:rPr lang="en-US" altLang="en-US" sz="800" b="0"/>
              <a:t>        /*</a:t>
            </a:r>
          </a:p>
          <a:p>
            <a:pPr>
              <a:buFont typeface="Monotype Sorts" pitchFamily="2" charset="2"/>
              <a:buNone/>
            </a:pPr>
            <a:r>
              <a:rPr lang="en-US" altLang="en-US" sz="800" b="0"/>
              <a:t>         * Doors.</a:t>
            </a:r>
          </a:p>
          <a:p>
            <a:pPr>
              <a:buFont typeface="Monotype Sorts" pitchFamily="2" charset="2"/>
              <a:buNone/>
            </a:pPr>
            <a:r>
              <a:rPr lang="en-US" altLang="en-US" sz="800" b="0"/>
              <a:t>         */</a:t>
            </a:r>
          </a:p>
          <a:p>
            <a:pPr>
              <a:buFont typeface="Monotype Sorts" pitchFamily="2" charset="2"/>
              <a:buNone/>
            </a:pPr>
            <a:r>
              <a:rPr lang="en-US" altLang="en-US" sz="800" b="0"/>
              <a:t>        kthread_t               *p_server_threads;</a:t>
            </a:r>
          </a:p>
          <a:p>
            <a:pPr>
              <a:buFont typeface="Monotype Sorts" pitchFamily="2" charset="2"/>
              <a:buNone/>
            </a:pPr>
            <a:r>
              <a:rPr lang="en-US" altLang="en-US" sz="800" b="0"/>
              <a:t>        struct door_node        *p_door_list;   /* active doors */</a:t>
            </a:r>
          </a:p>
          <a:p>
            <a:pPr>
              <a:buFont typeface="Monotype Sorts" pitchFamily="2" charset="2"/>
              <a:buNone/>
            </a:pPr>
            <a:r>
              <a:rPr lang="en-US" altLang="en-US" sz="800" b="0"/>
              <a:t>        struct door_node        *p_unref_list;</a:t>
            </a:r>
          </a:p>
          <a:p>
            <a:pPr>
              <a:buFont typeface="Monotype Sorts" pitchFamily="2" charset="2"/>
              <a:buNone/>
            </a:pPr>
            <a:r>
              <a:rPr lang="en-US" altLang="en-US" sz="800" b="0"/>
              <a:t>        kcondvar_t              p_server_cv;</a:t>
            </a:r>
          </a:p>
          <a:p>
            <a:pPr>
              <a:buFont typeface="Monotype Sorts" pitchFamily="2" charset="2"/>
              <a:buNone/>
            </a:pPr>
            <a:r>
              <a:rPr lang="en-US" altLang="en-US" sz="800" b="0"/>
              <a:t>        char                    p_unref_thread; /* unref thread created */</a:t>
            </a:r>
          </a:p>
          <a:p>
            <a:pPr>
              <a:buFont typeface="Monotype Sorts" pitchFamily="2" charset="2"/>
              <a:buNone/>
            </a:pPr>
            <a:endParaRPr lang="en-US" altLang="en-US" sz="800" b="0"/>
          </a:p>
          <a:p>
            <a:pPr>
              <a:buFont typeface="Monotype Sorts" pitchFamily="2" charset="2"/>
              <a:buNone/>
            </a:pPr>
            <a:r>
              <a:rPr lang="en-US" altLang="en-US" sz="800" b="0"/>
              <a:t>        /*</a:t>
            </a:r>
          </a:p>
          <a:p>
            <a:pPr>
              <a:buFont typeface="Monotype Sorts" pitchFamily="2" charset="2"/>
              <a:buNone/>
            </a:pPr>
            <a:r>
              <a:rPr lang="en-US" altLang="en-US" sz="800" b="0"/>
              <a:t>         * Kernel probes</a:t>
            </a:r>
          </a:p>
          <a:p>
            <a:pPr>
              <a:buFont typeface="Monotype Sorts" pitchFamily="2" charset="2"/>
              <a:buNone/>
            </a:pPr>
            <a:r>
              <a:rPr lang="en-US" altLang="en-US" sz="800" b="0"/>
              <a:t>         */</a:t>
            </a:r>
          </a:p>
          <a:p>
            <a:pPr>
              <a:buFont typeface="Monotype Sorts" pitchFamily="2" charset="2"/>
              <a:buNone/>
            </a:pPr>
            <a:r>
              <a:rPr lang="en-US" altLang="en-US" sz="800" b="0"/>
              <a:t>        uchar_t                 p_tnf_flags;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Footer Placeholder 4">
            <a:extLst>
              <a:ext uri="{FF2B5EF4-FFF2-40B4-BE49-F238E27FC236}">
                <a16:creationId xmlns:a16="http://schemas.microsoft.com/office/drawing/2014/main" id="{DC29DBF0-D6EB-D08F-B50E-393AC24CE6E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5– Processes (II)</a:t>
            </a:r>
            <a:endParaRPr lang="en-US" altLang="en-US" sz="1400" b="0">
              <a:solidFill>
                <a:schemeClr val="tx1"/>
              </a:solidFill>
              <a:latin typeface="Times New Roman" panose="02020603050405020304" pitchFamily="18" charset="0"/>
            </a:endParaRPr>
          </a:p>
        </p:txBody>
      </p:sp>
      <p:sp>
        <p:nvSpPr>
          <p:cNvPr id="43010" name="Slide Number Placeholder 5">
            <a:extLst>
              <a:ext uri="{FF2B5EF4-FFF2-40B4-BE49-F238E27FC236}">
                <a16:creationId xmlns:a16="http://schemas.microsoft.com/office/drawing/2014/main" id="{1B72AE3F-46C1-47FC-B3E6-2DD7A8044E3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C203EE03-34E2-384B-B367-12B8232708D3}" type="slidenum">
              <a:rPr lang="en-US" altLang="en-US" sz="1000" smtClean="0">
                <a:solidFill>
                  <a:schemeClr val="tx1"/>
                </a:solidFill>
              </a:rPr>
              <a:pPr>
                <a:spcBef>
                  <a:spcPct val="0"/>
                </a:spcBef>
                <a:buClrTx/>
                <a:buSzTx/>
                <a:buFontTx/>
                <a:buNone/>
              </a:pPr>
              <a:t>26</a:t>
            </a:fld>
            <a:endParaRPr lang="en-US" altLang="en-US" sz="1000">
              <a:solidFill>
                <a:schemeClr val="tx1"/>
              </a:solidFill>
            </a:endParaRPr>
          </a:p>
        </p:txBody>
      </p:sp>
      <p:sp>
        <p:nvSpPr>
          <p:cNvPr id="316418" name="Rectangle 2">
            <a:extLst>
              <a:ext uri="{FF2B5EF4-FFF2-40B4-BE49-F238E27FC236}">
                <a16:creationId xmlns:a16="http://schemas.microsoft.com/office/drawing/2014/main" id="{29D7EA37-CBDD-643E-FB6D-ADD87CCE2EE6}"/>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struct proc (Solaris) (3)</a:t>
            </a:r>
          </a:p>
        </p:txBody>
      </p:sp>
      <p:sp>
        <p:nvSpPr>
          <p:cNvPr id="43012" name="Rectangle 3">
            <a:extLst>
              <a:ext uri="{FF2B5EF4-FFF2-40B4-BE49-F238E27FC236}">
                <a16:creationId xmlns:a16="http://schemas.microsoft.com/office/drawing/2014/main" id="{C9024EDB-3378-047E-B53D-C5024B58427B}"/>
              </a:ext>
            </a:extLst>
          </p:cNvPr>
          <p:cNvSpPr>
            <a:spLocks noGrp="1" noChangeArrowheads="1"/>
          </p:cNvSpPr>
          <p:nvPr>
            <p:ph type="body" idx="1"/>
          </p:nvPr>
        </p:nvSpPr>
        <p:spPr>
          <a:xfrm>
            <a:off x="685800" y="1600200"/>
            <a:ext cx="3962400" cy="4648200"/>
          </a:xfrm>
        </p:spPr>
        <p:txBody>
          <a:bodyPr/>
          <a:lstStyle/>
          <a:p>
            <a:pPr>
              <a:lnSpc>
                <a:spcPct val="80000"/>
              </a:lnSpc>
              <a:buFont typeface="Monotype Sorts" pitchFamily="2" charset="2"/>
              <a:buNone/>
            </a:pPr>
            <a:r>
              <a:rPr lang="en-US" altLang="en-US" sz="800">
                <a:ea typeface="ＭＳ Ｐゴシック" panose="020B0600070205080204" pitchFamily="34" charset="-128"/>
              </a:rPr>
              <a:t>        /*</a:t>
            </a:r>
          </a:p>
          <a:p>
            <a:pPr>
              <a:lnSpc>
                <a:spcPct val="80000"/>
              </a:lnSpc>
              <a:buFont typeface="Monotype Sorts" pitchFamily="2" charset="2"/>
              <a:buNone/>
            </a:pPr>
            <a:r>
              <a:rPr lang="en-US" altLang="en-US" sz="800">
                <a:ea typeface="ＭＳ Ｐゴシック" panose="020B0600070205080204" pitchFamily="34" charset="-128"/>
              </a:rPr>
              <a:t>         * C2 Security  (C2_AUDIT)</a:t>
            </a:r>
          </a:p>
          <a:p>
            <a:pPr>
              <a:lnSpc>
                <a:spcPct val="80000"/>
              </a:lnSpc>
              <a:buFont typeface="Monotype Sorts" pitchFamily="2" charset="2"/>
              <a:buNone/>
            </a:pPr>
            <a:r>
              <a:rPr lang="en-US" altLang="en-US" sz="800">
                <a:ea typeface="ＭＳ Ｐゴシック" panose="020B0600070205080204" pitchFamily="34" charset="-128"/>
              </a:rPr>
              <a:t>         */</a:t>
            </a:r>
          </a:p>
          <a:p>
            <a:pPr>
              <a:lnSpc>
                <a:spcPct val="80000"/>
              </a:lnSpc>
              <a:buFont typeface="Monotype Sorts" pitchFamily="2" charset="2"/>
              <a:buNone/>
            </a:pPr>
            <a:r>
              <a:rPr lang="en-US" altLang="en-US" sz="800">
                <a:ea typeface="ＭＳ Ｐゴシック" panose="020B0600070205080204" pitchFamily="34" charset="-128"/>
              </a:rPr>
              <a:t>        caddr_t p_audit_data;           /* per process audit structure */</a:t>
            </a:r>
          </a:p>
          <a:p>
            <a:pPr>
              <a:lnSpc>
                <a:spcPct val="80000"/>
              </a:lnSpc>
              <a:buFont typeface="Monotype Sorts" pitchFamily="2" charset="2"/>
              <a:buNone/>
            </a:pPr>
            <a:r>
              <a:rPr lang="en-US" altLang="en-US" sz="800">
                <a:ea typeface="ＭＳ Ｐゴシック" panose="020B0600070205080204" pitchFamily="34" charset="-128"/>
              </a:rPr>
              <a:t>        kthread_t       *p_aslwptp;     /* thread ptr representing "aslwp" */</a:t>
            </a:r>
          </a:p>
          <a:p>
            <a:pPr>
              <a:lnSpc>
                <a:spcPct val="80000"/>
              </a:lnSpc>
              <a:buFont typeface="Monotype Sorts" pitchFamily="2" charset="2"/>
              <a:buNone/>
            </a:pPr>
            <a:r>
              <a:rPr lang="en-US" altLang="en-US" sz="800">
                <a:ea typeface="ＭＳ Ｐゴシック" panose="020B0600070205080204" pitchFamily="34" charset="-128"/>
              </a:rPr>
              <a:t>#if defined(i386) || defined(__i386) || defined(__ia64)</a:t>
            </a:r>
          </a:p>
          <a:p>
            <a:pPr>
              <a:lnSpc>
                <a:spcPct val="80000"/>
              </a:lnSpc>
              <a:buFont typeface="Monotype Sorts" pitchFamily="2" charset="2"/>
              <a:buNone/>
            </a:pPr>
            <a:r>
              <a:rPr lang="en-US" altLang="en-US" sz="800">
                <a:ea typeface="ＭＳ Ｐゴシック" panose="020B0600070205080204" pitchFamily="34" charset="-128"/>
              </a:rPr>
              <a:t>        /*</a:t>
            </a:r>
          </a:p>
          <a:p>
            <a:pPr>
              <a:lnSpc>
                <a:spcPct val="80000"/>
              </a:lnSpc>
              <a:buFont typeface="Monotype Sorts" pitchFamily="2" charset="2"/>
              <a:buNone/>
            </a:pPr>
            <a:r>
              <a:rPr lang="en-US" altLang="en-US" sz="800">
                <a:ea typeface="ＭＳ Ｐゴシック" panose="020B0600070205080204" pitchFamily="34" charset="-128"/>
              </a:rPr>
              <a:t>         * LDT support.</a:t>
            </a:r>
          </a:p>
          <a:p>
            <a:pPr>
              <a:lnSpc>
                <a:spcPct val="80000"/>
              </a:lnSpc>
              <a:buFont typeface="Monotype Sorts" pitchFamily="2" charset="2"/>
              <a:buNone/>
            </a:pPr>
            <a:r>
              <a:rPr lang="en-US" altLang="en-US" sz="800">
                <a:ea typeface="ＭＳ Ｐゴシック" panose="020B0600070205080204" pitchFamily="34" charset="-128"/>
              </a:rPr>
              <a:t>         */</a:t>
            </a:r>
          </a:p>
          <a:p>
            <a:pPr>
              <a:lnSpc>
                <a:spcPct val="80000"/>
              </a:lnSpc>
              <a:buFont typeface="Monotype Sorts" pitchFamily="2" charset="2"/>
              <a:buNone/>
            </a:pPr>
            <a:r>
              <a:rPr lang="en-US" altLang="en-US" sz="800">
                <a:ea typeface="ＭＳ Ｐゴシック" panose="020B0600070205080204" pitchFamily="34" charset="-128"/>
              </a:rPr>
              <a:t>        kmutex_t p_ldtlock;             /* protects the following fields */</a:t>
            </a:r>
          </a:p>
          <a:p>
            <a:pPr>
              <a:lnSpc>
                <a:spcPct val="80000"/>
              </a:lnSpc>
              <a:buFont typeface="Monotype Sorts" pitchFamily="2" charset="2"/>
              <a:buNone/>
            </a:pPr>
            <a:r>
              <a:rPr lang="en-US" altLang="en-US" sz="800">
                <a:ea typeface="ＭＳ Ｐゴシック" panose="020B0600070205080204" pitchFamily="34" charset="-128"/>
              </a:rPr>
              <a:t>        struct seg_desc *p_ldt;         /* Pointer to private LDT */</a:t>
            </a:r>
          </a:p>
          <a:p>
            <a:pPr>
              <a:lnSpc>
                <a:spcPct val="80000"/>
              </a:lnSpc>
              <a:buFont typeface="Monotype Sorts" pitchFamily="2" charset="2"/>
              <a:buNone/>
            </a:pPr>
            <a:r>
              <a:rPr lang="en-US" altLang="en-US" sz="800">
                <a:ea typeface="ＭＳ Ｐゴシック" panose="020B0600070205080204" pitchFamily="34" charset="-128"/>
              </a:rPr>
              <a:t>        struct seg_desc p_ldt_desc;     /* segment descriptor for private LDT */</a:t>
            </a:r>
          </a:p>
          <a:p>
            <a:pPr>
              <a:lnSpc>
                <a:spcPct val="80000"/>
              </a:lnSpc>
              <a:buFont typeface="Monotype Sorts" pitchFamily="2" charset="2"/>
              <a:buNone/>
            </a:pPr>
            <a:r>
              <a:rPr lang="en-US" altLang="en-US" sz="800">
                <a:ea typeface="ＭＳ Ｐゴシック" panose="020B0600070205080204" pitchFamily="34" charset="-128"/>
              </a:rPr>
              <a:t>        int p_ldtlimit;                 /* highest selector used */</a:t>
            </a:r>
          </a:p>
          <a:p>
            <a:pPr>
              <a:lnSpc>
                <a:spcPct val="80000"/>
              </a:lnSpc>
              <a:buFont typeface="Monotype Sorts" pitchFamily="2" charset="2"/>
              <a:buNone/>
            </a:pPr>
            <a:r>
              <a:rPr lang="en-US" altLang="en-US" sz="800">
                <a:ea typeface="ＭＳ Ｐゴシック" panose="020B0600070205080204" pitchFamily="34" charset="-128"/>
              </a:rPr>
              <a:t>#endif</a:t>
            </a:r>
          </a:p>
          <a:p>
            <a:pPr>
              <a:lnSpc>
                <a:spcPct val="80000"/>
              </a:lnSpc>
              <a:buFont typeface="Monotype Sorts" pitchFamily="2" charset="2"/>
              <a:buNone/>
            </a:pPr>
            <a:r>
              <a:rPr lang="en-US" altLang="en-US" sz="800">
                <a:ea typeface="ＭＳ Ｐゴシック" panose="020B0600070205080204" pitchFamily="34" charset="-128"/>
              </a:rPr>
              <a:t>        size_t p_swrss;                 /* resident set size before last swap */</a:t>
            </a:r>
          </a:p>
          <a:p>
            <a:pPr>
              <a:lnSpc>
                <a:spcPct val="80000"/>
              </a:lnSpc>
              <a:buFont typeface="Monotype Sorts" pitchFamily="2" charset="2"/>
              <a:buNone/>
            </a:pPr>
            <a:r>
              <a:rPr lang="en-US" altLang="en-US" sz="800">
                <a:ea typeface="ＭＳ Ｐゴシック" panose="020B0600070205080204" pitchFamily="34" charset="-128"/>
              </a:rPr>
              <a:t>        struct aio      *p_aio;         /* pointer to async I/O struct */</a:t>
            </a:r>
          </a:p>
          <a:p>
            <a:pPr>
              <a:lnSpc>
                <a:spcPct val="80000"/>
              </a:lnSpc>
              <a:buFont typeface="Monotype Sorts" pitchFamily="2" charset="2"/>
              <a:buNone/>
            </a:pPr>
            <a:r>
              <a:rPr lang="en-US" altLang="en-US" sz="800">
                <a:ea typeface="ＭＳ Ｐゴシック" panose="020B0600070205080204" pitchFamily="34" charset="-128"/>
              </a:rPr>
              <a:t>        struct itimer   **p_itimer;     /* interval timers */</a:t>
            </a:r>
          </a:p>
          <a:p>
            <a:pPr>
              <a:lnSpc>
                <a:spcPct val="80000"/>
              </a:lnSpc>
              <a:buFont typeface="Monotype Sorts" pitchFamily="2" charset="2"/>
              <a:buNone/>
            </a:pPr>
            <a:r>
              <a:rPr lang="en-US" altLang="en-US" sz="800">
                <a:ea typeface="ＭＳ Ｐゴシック" panose="020B0600070205080204" pitchFamily="34" charset="-128"/>
              </a:rPr>
              <a:t>        k_sigset_t      p_notifsigs;    /* signals in notification set */</a:t>
            </a:r>
          </a:p>
          <a:p>
            <a:pPr>
              <a:lnSpc>
                <a:spcPct val="80000"/>
              </a:lnSpc>
              <a:buFont typeface="Monotype Sorts" pitchFamily="2" charset="2"/>
              <a:buNone/>
            </a:pPr>
            <a:r>
              <a:rPr lang="en-US" altLang="en-US" sz="800">
                <a:ea typeface="ＭＳ Ｐゴシック" panose="020B0600070205080204" pitchFamily="34" charset="-128"/>
              </a:rPr>
              <a:t>        kcondvar_t      p_notifcv;      /* notif cv to synchronize with aslwp */</a:t>
            </a:r>
          </a:p>
          <a:p>
            <a:pPr>
              <a:lnSpc>
                <a:spcPct val="80000"/>
              </a:lnSpc>
              <a:buFont typeface="Monotype Sorts" pitchFamily="2" charset="2"/>
              <a:buNone/>
            </a:pPr>
            <a:r>
              <a:rPr lang="en-US" altLang="en-US" sz="800">
                <a:ea typeface="ＭＳ Ｐゴシック" panose="020B0600070205080204" pitchFamily="34" charset="-128"/>
              </a:rPr>
              <a:t>        timeout_id_t    p_alarmid;      /* alarm's timeout id */</a:t>
            </a:r>
          </a:p>
          <a:p>
            <a:pPr>
              <a:lnSpc>
                <a:spcPct val="80000"/>
              </a:lnSpc>
              <a:buFont typeface="Monotype Sorts" pitchFamily="2" charset="2"/>
              <a:buNone/>
            </a:pPr>
            <a:r>
              <a:rPr lang="en-US" altLang="en-US" sz="800">
                <a:ea typeface="ＭＳ Ｐゴシック" panose="020B0600070205080204" pitchFamily="34" charset="-128"/>
              </a:rPr>
              <a:t>        uint_t          p_sc_unblocked; /* number of unblocked threads */</a:t>
            </a:r>
          </a:p>
          <a:p>
            <a:pPr>
              <a:lnSpc>
                <a:spcPct val="80000"/>
              </a:lnSpc>
              <a:buFont typeface="Monotype Sorts" pitchFamily="2" charset="2"/>
              <a:buNone/>
            </a:pPr>
            <a:r>
              <a:rPr lang="en-US" altLang="en-US" sz="800">
                <a:ea typeface="ＭＳ Ｐゴシック" panose="020B0600070205080204" pitchFamily="34" charset="-128"/>
              </a:rPr>
              <a:t>        struct vnode    *p_sc_door;     /* scheduler activations door */</a:t>
            </a:r>
          </a:p>
          <a:p>
            <a:pPr>
              <a:lnSpc>
                <a:spcPct val="80000"/>
              </a:lnSpc>
              <a:buFont typeface="Monotype Sorts" pitchFamily="2" charset="2"/>
              <a:buNone/>
            </a:pPr>
            <a:r>
              <a:rPr lang="en-US" altLang="en-US" sz="800">
                <a:ea typeface="ＭＳ Ｐゴシック" panose="020B0600070205080204" pitchFamily="34" charset="-128"/>
              </a:rPr>
              <a:t>        caddr_t         p_usrstack;     /* top of the process stack */</a:t>
            </a:r>
          </a:p>
          <a:p>
            <a:pPr>
              <a:lnSpc>
                <a:spcPct val="80000"/>
              </a:lnSpc>
              <a:buFont typeface="Monotype Sorts" pitchFamily="2" charset="2"/>
              <a:buNone/>
            </a:pPr>
            <a:r>
              <a:rPr lang="en-US" altLang="en-US" sz="800">
                <a:ea typeface="ＭＳ Ｐゴシック" panose="020B0600070205080204" pitchFamily="34" charset="-128"/>
              </a:rPr>
              <a:t>        uint_t          p_stkprot;      /* stack memory protection */</a:t>
            </a:r>
          </a:p>
          <a:p>
            <a:pPr>
              <a:lnSpc>
                <a:spcPct val="80000"/>
              </a:lnSpc>
              <a:buFont typeface="Monotype Sorts" pitchFamily="2" charset="2"/>
              <a:buNone/>
            </a:pPr>
            <a:r>
              <a:rPr lang="en-US" altLang="en-US" sz="800">
                <a:ea typeface="ＭＳ Ｐゴシック" panose="020B0600070205080204" pitchFamily="34" charset="-128"/>
              </a:rPr>
              <a:t>        model_t         p_model;        /* data model determined at exec time */</a:t>
            </a:r>
          </a:p>
          <a:p>
            <a:pPr>
              <a:lnSpc>
                <a:spcPct val="80000"/>
              </a:lnSpc>
              <a:buFont typeface="Monotype Sorts" pitchFamily="2" charset="2"/>
              <a:buNone/>
            </a:pPr>
            <a:r>
              <a:rPr lang="en-US" altLang="en-US" sz="800">
                <a:ea typeface="ＭＳ Ｐゴシック" panose="020B0600070205080204" pitchFamily="34" charset="-128"/>
              </a:rPr>
              <a:t>        struct lwpchan_data     *p_lcp; /* lwpchan cache */</a:t>
            </a:r>
          </a:p>
          <a:p>
            <a:pPr>
              <a:lnSpc>
                <a:spcPct val="80000"/>
              </a:lnSpc>
              <a:buFont typeface="Monotype Sorts" pitchFamily="2" charset="2"/>
              <a:buNone/>
            </a:pPr>
            <a:r>
              <a:rPr lang="en-US" altLang="en-US" sz="800">
                <a:ea typeface="ＭＳ Ｐゴシック" panose="020B0600070205080204" pitchFamily="34" charset="-128"/>
              </a:rPr>
              <a:t>        /*</a:t>
            </a:r>
          </a:p>
          <a:p>
            <a:pPr>
              <a:lnSpc>
                <a:spcPct val="80000"/>
              </a:lnSpc>
              <a:buFont typeface="Monotype Sorts" pitchFamily="2" charset="2"/>
              <a:buNone/>
            </a:pPr>
            <a:r>
              <a:rPr lang="en-US" altLang="en-US" sz="800">
                <a:ea typeface="ＭＳ Ｐゴシック" panose="020B0600070205080204" pitchFamily="34" charset="-128"/>
              </a:rPr>
              <a:t>         * protects unmapping and initilization of robust locks.</a:t>
            </a:r>
          </a:p>
          <a:p>
            <a:pPr>
              <a:lnSpc>
                <a:spcPct val="80000"/>
              </a:lnSpc>
              <a:buFont typeface="Monotype Sorts" pitchFamily="2" charset="2"/>
              <a:buNone/>
            </a:pPr>
            <a:r>
              <a:rPr lang="en-US" altLang="en-US" sz="800">
                <a:ea typeface="ＭＳ Ｐゴシック" panose="020B0600070205080204" pitchFamily="34" charset="-128"/>
              </a:rPr>
              <a:t>         */</a:t>
            </a:r>
          </a:p>
          <a:p>
            <a:pPr>
              <a:lnSpc>
                <a:spcPct val="80000"/>
              </a:lnSpc>
              <a:buFont typeface="Monotype Sorts" pitchFamily="2" charset="2"/>
              <a:buNone/>
            </a:pPr>
            <a:r>
              <a:rPr lang="en-US" altLang="en-US" sz="800">
                <a:ea typeface="ＭＳ Ｐゴシック" panose="020B0600070205080204" pitchFamily="34" charset="-128"/>
              </a:rPr>
              <a:t>        kmutex_t        p_lcp_mutexinitlock;</a:t>
            </a:r>
          </a:p>
          <a:p>
            <a:pPr>
              <a:lnSpc>
                <a:spcPct val="80000"/>
              </a:lnSpc>
              <a:buFont typeface="Monotype Sorts" pitchFamily="2" charset="2"/>
              <a:buNone/>
            </a:pPr>
            <a:r>
              <a:rPr lang="en-US" altLang="en-US" sz="800">
                <a:ea typeface="ＭＳ Ｐゴシック" panose="020B0600070205080204" pitchFamily="34" charset="-128"/>
              </a:rPr>
              <a:t>        utrap_handler_t *p_utraps;      /* pointer to user trap handlers */</a:t>
            </a:r>
          </a:p>
          <a:p>
            <a:pPr>
              <a:lnSpc>
                <a:spcPct val="80000"/>
              </a:lnSpc>
              <a:buFont typeface="Monotype Sorts" pitchFamily="2" charset="2"/>
              <a:buNone/>
            </a:pPr>
            <a:r>
              <a:rPr lang="en-US" altLang="en-US" sz="800">
                <a:ea typeface="ＭＳ Ｐゴシック" panose="020B0600070205080204" pitchFamily="34" charset="-128"/>
              </a:rPr>
              <a:t>        refstr_t        *p_corefile;    /* pattern for core file */</a:t>
            </a:r>
          </a:p>
          <a:p>
            <a:pPr>
              <a:lnSpc>
                <a:spcPct val="80000"/>
              </a:lnSpc>
              <a:buFont typeface="Monotype Sorts" pitchFamily="2" charset="2"/>
              <a:buNone/>
            </a:pPr>
            <a:endParaRPr lang="en-US" altLang="en-US" sz="800">
              <a:ea typeface="ＭＳ Ｐゴシック" panose="020B0600070205080204" pitchFamily="34" charset="-128"/>
            </a:endParaRPr>
          </a:p>
        </p:txBody>
      </p:sp>
      <p:sp>
        <p:nvSpPr>
          <p:cNvPr id="43013" name="Rectangle 4">
            <a:extLst>
              <a:ext uri="{FF2B5EF4-FFF2-40B4-BE49-F238E27FC236}">
                <a16:creationId xmlns:a16="http://schemas.microsoft.com/office/drawing/2014/main" id="{3310CAD6-946D-8B10-6BF0-C03B6DF5294A}"/>
              </a:ext>
            </a:extLst>
          </p:cNvPr>
          <p:cNvSpPr>
            <a:spLocks noChangeArrowheads="1"/>
          </p:cNvSpPr>
          <p:nvPr/>
        </p:nvSpPr>
        <p:spPr bwMode="auto">
          <a:xfrm>
            <a:off x="4419600" y="1600200"/>
            <a:ext cx="396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800" b="0"/>
              <a:t>#if defined(__ia64)</a:t>
            </a:r>
          </a:p>
          <a:p>
            <a:pPr>
              <a:buFont typeface="Monotype Sorts" pitchFamily="2" charset="2"/>
              <a:buNone/>
            </a:pPr>
            <a:r>
              <a:rPr lang="en-US" altLang="en-US" sz="800" b="0"/>
              <a:t>        caddr_t         p_upstack;      /* base of the upward-growing stack */</a:t>
            </a:r>
          </a:p>
          <a:p>
            <a:pPr>
              <a:buFont typeface="Monotype Sorts" pitchFamily="2" charset="2"/>
              <a:buNone/>
            </a:pPr>
            <a:r>
              <a:rPr lang="en-US" altLang="en-US" sz="800" b="0"/>
              <a:t>        size_t          p_upstksize;    /* size of that stack, in bytes */</a:t>
            </a:r>
          </a:p>
          <a:p>
            <a:pPr>
              <a:buFont typeface="Monotype Sorts" pitchFamily="2" charset="2"/>
              <a:buNone/>
            </a:pPr>
            <a:r>
              <a:rPr lang="en-US" altLang="en-US" sz="800" b="0"/>
              <a:t>        uchar_t         p_isa;          /* which instruction set is utilized */</a:t>
            </a:r>
          </a:p>
          <a:p>
            <a:pPr>
              <a:buFont typeface="Monotype Sorts" pitchFamily="2" charset="2"/>
              <a:buNone/>
            </a:pPr>
            <a:r>
              <a:rPr lang="en-US" altLang="en-US" sz="800" b="0"/>
              <a:t>#endif</a:t>
            </a:r>
          </a:p>
          <a:p>
            <a:pPr>
              <a:buFont typeface="Monotype Sorts" pitchFamily="2" charset="2"/>
              <a:buNone/>
            </a:pPr>
            <a:r>
              <a:rPr lang="en-US" altLang="en-US" sz="800" b="0"/>
              <a:t>        void            *p_rce;         /* resource control extension data */</a:t>
            </a:r>
          </a:p>
          <a:p>
            <a:pPr>
              <a:buFont typeface="Monotype Sorts" pitchFamily="2" charset="2"/>
              <a:buNone/>
            </a:pPr>
            <a:r>
              <a:rPr lang="en-US" altLang="en-US" sz="800" b="0"/>
              <a:t>        struct task     *p_task;        /* our containing task */</a:t>
            </a:r>
          </a:p>
          <a:p>
            <a:pPr>
              <a:buFont typeface="Monotype Sorts" pitchFamily="2" charset="2"/>
              <a:buNone/>
            </a:pPr>
            <a:r>
              <a:rPr lang="en-US" altLang="en-US" sz="800" b="0"/>
              <a:t>        struct proc     *p_taskprev;    /* ptr to previous process in task */</a:t>
            </a:r>
          </a:p>
          <a:p>
            <a:pPr>
              <a:buFont typeface="Monotype Sorts" pitchFamily="2" charset="2"/>
              <a:buNone/>
            </a:pPr>
            <a:r>
              <a:rPr lang="en-US" altLang="en-US" sz="800" b="0"/>
              <a:t>        struct proc     *p_tasknext;    /* ptr to next process in task */</a:t>
            </a:r>
          </a:p>
          <a:p>
            <a:pPr>
              <a:buFont typeface="Monotype Sorts" pitchFamily="2" charset="2"/>
              <a:buNone/>
            </a:pPr>
            <a:r>
              <a:rPr lang="en-US" altLang="en-US" sz="800" b="0"/>
              <a:t>        int             p_lwpdaemon;    /* number of TP_DAEMON lwps */</a:t>
            </a:r>
          </a:p>
          <a:p>
            <a:pPr>
              <a:buFont typeface="Monotype Sorts" pitchFamily="2" charset="2"/>
              <a:buNone/>
            </a:pPr>
            <a:r>
              <a:rPr lang="en-US" altLang="en-US" sz="800" b="0"/>
              <a:t>        int             p_lwpdwait;     /* number of daemons in lwp_wait() */</a:t>
            </a:r>
          </a:p>
          <a:p>
            <a:pPr>
              <a:buFont typeface="Monotype Sorts" pitchFamily="2" charset="2"/>
              <a:buNone/>
            </a:pPr>
            <a:r>
              <a:rPr lang="en-US" altLang="en-US" sz="800" b="0"/>
              <a:t>        kthread_t       **p_tidhash;    /* tid (lwpid) lookup hash table */</a:t>
            </a:r>
          </a:p>
          <a:p>
            <a:pPr>
              <a:buFont typeface="Monotype Sorts" pitchFamily="2" charset="2"/>
              <a:buNone/>
            </a:pPr>
            <a:r>
              <a:rPr lang="en-US" altLang="en-US" sz="800" b="0"/>
              <a:t>        struct sc_data  *p_schedctl;    /* available schedctl structures */</a:t>
            </a:r>
          </a:p>
          <a:p>
            <a:pPr>
              <a:buFont typeface="Monotype Sorts" pitchFamily="2" charset="2"/>
              <a:buNone/>
            </a:pPr>
            <a:r>
              <a:rPr lang="en-US" altLang="en-US" sz="800" b="0"/>
              <a:t>} proc_t;</a:t>
            </a:r>
          </a:p>
          <a:p>
            <a:pPr>
              <a:lnSpc>
                <a:spcPct val="80000"/>
              </a:lnSpc>
              <a:buFont typeface="Monotype Sorts" pitchFamily="2" charset="2"/>
              <a:buNone/>
            </a:pPr>
            <a:endParaRPr lang="en-US" altLang="en-US" sz="800" b="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Number Placeholder 5">
            <a:extLst>
              <a:ext uri="{FF2B5EF4-FFF2-40B4-BE49-F238E27FC236}">
                <a16:creationId xmlns:a16="http://schemas.microsoft.com/office/drawing/2014/main" id="{E85F65D8-7E0A-1D7A-53FE-5DAC47841FE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F9ADE923-0D5D-0A45-830A-5921DA24618F}" type="slidenum">
              <a:rPr lang="en-US" altLang="en-US" sz="1000" smtClean="0">
                <a:solidFill>
                  <a:schemeClr val="tx1"/>
                </a:solidFill>
              </a:rPr>
              <a:pPr>
                <a:spcBef>
                  <a:spcPct val="0"/>
                </a:spcBef>
                <a:buClrTx/>
                <a:buSzTx/>
                <a:buFontTx/>
                <a:buNone/>
              </a:pPr>
              <a:t>27</a:t>
            </a:fld>
            <a:endParaRPr lang="en-US" altLang="en-US" sz="1000">
              <a:solidFill>
                <a:schemeClr val="tx1"/>
              </a:solidFill>
            </a:endParaRPr>
          </a:p>
        </p:txBody>
      </p:sp>
      <p:sp>
        <p:nvSpPr>
          <p:cNvPr id="293890" name="Rectangle 2">
            <a:extLst>
              <a:ext uri="{FF2B5EF4-FFF2-40B4-BE49-F238E27FC236}">
                <a16:creationId xmlns:a16="http://schemas.microsoft.com/office/drawing/2014/main" id="{2DE523FA-D8DF-584D-0019-E6D24791EED6}"/>
              </a:ext>
            </a:extLst>
          </p:cNvPr>
          <p:cNvSpPr>
            <a:spLocks noGrp="1" noChangeArrowheads="1"/>
          </p:cNvSpPr>
          <p:nvPr>
            <p:ph type="title"/>
          </p:nvPr>
        </p:nvSpPr>
        <p:spPr>
          <a:xfrm>
            <a:off x="304800" y="304800"/>
            <a:ext cx="8686800" cy="685800"/>
          </a:xfrm>
        </p:spPr>
        <p:txBody>
          <a:bodyPr/>
          <a:lstStyle/>
          <a:p>
            <a:pPr>
              <a:defRPr/>
            </a:pPr>
            <a:r>
              <a:rPr lang="en-US" altLang="en-US" sz="3600">
                <a:ea typeface="ＭＳ Ｐゴシック" panose="020B0600070205080204" pitchFamily="34" charset="-128"/>
              </a:rPr>
              <a:t>How to pause/restart processes?</a:t>
            </a:r>
          </a:p>
        </p:txBody>
      </p:sp>
      <p:sp>
        <p:nvSpPr>
          <p:cNvPr id="30724" name="Rectangle 3">
            <a:extLst>
              <a:ext uri="{FF2B5EF4-FFF2-40B4-BE49-F238E27FC236}">
                <a16:creationId xmlns:a16="http://schemas.microsoft.com/office/drawing/2014/main" id="{144784B4-B730-8187-6B2E-D0FDE919B63B}"/>
              </a:ext>
            </a:extLst>
          </p:cNvPr>
          <p:cNvSpPr>
            <a:spLocks noGrp="1" noChangeArrowheads="1"/>
          </p:cNvSpPr>
          <p:nvPr>
            <p:ph type="body" idx="1"/>
          </p:nvPr>
        </p:nvSpPr>
        <p:spPr>
          <a:xfrm>
            <a:off x="304800" y="1524000"/>
            <a:ext cx="8763000" cy="4724400"/>
          </a:xfrm>
        </p:spPr>
        <p:txBody>
          <a:bodyPr/>
          <a:lstStyle/>
          <a:p>
            <a:r>
              <a:rPr lang="en-US" altLang="en-US" sz="2000">
                <a:ea typeface="ＭＳ Ｐゴシック" panose="020B0600070205080204" pitchFamily="34" charset="-128"/>
              </a:rPr>
              <a:t>When a process is running, its dynamic state is in memory and some hardware registers</a:t>
            </a:r>
          </a:p>
          <a:p>
            <a:pPr lvl="1"/>
            <a:r>
              <a:rPr lang="en-US" altLang="en-US" sz="1800">
                <a:ea typeface="ＭＳ Ｐゴシック" panose="020B0600070205080204" pitchFamily="34" charset="-128"/>
              </a:rPr>
              <a:t>Hardware registers include </a:t>
            </a:r>
            <a:r>
              <a:rPr lang="en-US" altLang="en-US" sz="1600">
                <a:solidFill>
                  <a:srgbClr val="FF4747"/>
                </a:solidFill>
                <a:ea typeface="ＭＳ Ｐゴシック" panose="020B0600070205080204" pitchFamily="34" charset="-128"/>
              </a:rPr>
              <a:t>Program counter, stack pointer, control registers, data registers</a:t>
            </a:r>
            <a:r>
              <a:rPr lang="en-US" altLang="en-US" sz="1600">
                <a:ea typeface="ＭＳ Ｐゴシック" panose="020B0600070205080204" pitchFamily="34" charset="-128"/>
              </a:rPr>
              <a:t>, </a:t>
            </a:r>
            <a:r>
              <a:rPr lang="mr-IN" altLang="en-US" sz="1600">
                <a:ea typeface="ＭＳ Ｐゴシック" panose="020B0600070205080204" pitchFamily="34" charset="-128"/>
              </a:rPr>
              <a:t>…</a:t>
            </a:r>
            <a:endParaRPr lang="en-US" altLang="en-US" sz="1600">
              <a:ea typeface="ＭＳ Ｐゴシック" panose="020B0600070205080204" pitchFamily="34" charset="-128"/>
            </a:endParaRPr>
          </a:p>
          <a:p>
            <a:pPr lvl="1"/>
            <a:r>
              <a:rPr lang="en-US" altLang="en-US" sz="1600">
                <a:ea typeface="ＭＳ Ｐゴシック" panose="020B0600070205080204" pitchFamily="34" charset="-128"/>
              </a:rPr>
              <a:t>To be able to stop and restart a process, we need to completely restore this state</a:t>
            </a:r>
          </a:p>
          <a:p>
            <a:pPr lvl="1"/>
            <a:endParaRPr lang="en-US" altLang="en-US" sz="1400">
              <a:ea typeface="ＭＳ Ｐゴシック" panose="020B0600070205080204" pitchFamily="34" charset="-128"/>
            </a:endParaRPr>
          </a:p>
          <a:p>
            <a:r>
              <a:rPr lang="en-US" altLang="en-US" sz="2000">
                <a:ea typeface="ＭＳ Ｐゴシック" panose="020B0600070205080204" pitchFamily="34" charset="-128"/>
              </a:rPr>
              <a:t>When the </a:t>
            </a:r>
            <a:r>
              <a:rPr lang="en-US" altLang="en-US" sz="2000">
                <a:solidFill>
                  <a:srgbClr val="0000FF"/>
                </a:solidFill>
                <a:ea typeface="ＭＳ Ｐゴシック" panose="020B0600070205080204" pitchFamily="34" charset="-128"/>
              </a:rPr>
              <a:t>OS stops running a process</a:t>
            </a:r>
            <a:r>
              <a:rPr lang="en-US" altLang="en-US" sz="2000">
                <a:ea typeface="ＭＳ Ｐゴシック" panose="020B0600070205080204" pitchFamily="34" charset="-128"/>
              </a:rPr>
              <a:t>, it saves the current values of the registers (usually in PCB)</a:t>
            </a:r>
          </a:p>
          <a:p>
            <a:endParaRPr lang="en-US" altLang="en-US" sz="2000">
              <a:ea typeface="ＭＳ Ｐゴシック" panose="020B0600070205080204" pitchFamily="34" charset="-128"/>
            </a:endParaRPr>
          </a:p>
          <a:p>
            <a:r>
              <a:rPr lang="en-US" altLang="en-US" sz="2000">
                <a:ea typeface="ＭＳ Ｐゴシック" panose="020B0600070205080204" pitchFamily="34" charset="-128"/>
              </a:rPr>
              <a:t>When the </a:t>
            </a:r>
            <a:r>
              <a:rPr lang="en-US" altLang="en-US" sz="2000">
                <a:solidFill>
                  <a:srgbClr val="0000FF"/>
                </a:solidFill>
                <a:ea typeface="ＭＳ Ｐゴシック" panose="020B0600070205080204" pitchFamily="34" charset="-128"/>
              </a:rPr>
              <a:t>OS restarts executing a process</a:t>
            </a:r>
            <a:r>
              <a:rPr lang="en-US" altLang="en-US" sz="2000">
                <a:ea typeface="ＭＳ Ｐゴシック" panose="020B0600070205080204" pitchFamily="34" charset="-128"/>
              </a:rPr>
              <a:t>, it loads the hardware registers from the stored values in </a:t>
            </a:r>
            <a:r>
              <a:rPr lang="en-US" altLang="ja-JP" sz="2000">
                <a:ea typeface="ＭＳ Ｐゴシック" panose="020B0600070205080204" pitchFamily="34" charset="-128"/>
              </a:rPr>
              <a:t>PCB</a:t>
            </a:r>
          </a:p>
          <a:p>
            <a:endParaRPr lang="en-US" altLang="en-US" sz="2000">
              <a:ea typeface="ＭＳ Ｐゴシック" panose="020B0600070205080204" pitchFamily="34" charset="-128"/>
            </a:endParaRPr>
          </a:p>
          <a:p>
            <a:r>
              <a:rPr lang="en-US" altLang="en-US" sz="2000">
                <a:ea typeface="ＭＳ Ｐゴシック" panose="020B0600070205080204" pitchFamily="34" charset="-128"/>
              </a:rPr>
              <a:t>Changing CPU hardware state from one process to another is called a </a:t>
            </a:r>
            <a:r>
              <a:rPr lang="en-US" altLang="en-US" sz="2000">
                <a:solidFill>
                  <a:srgbClr val="FF3300"/>
                </a:solidFill>
                <a:ea typeface="ＭＳ Ｐゴシック" panose="020B0600070205080204" pitchFamily="34" charset="-128"/>
              </a:rPr>
              <a:t>context switch</a:t>
            </a:r>
          </a:p>
          <a:p>
            <a:pPr lvl="1"/>
            <a:r>
              <a:rPr lang="en-US" altLang="en-US" sz="1800">
                <a:ea typeface="ＭＳ Ｐゴシック" panose="020B0600070205080204" pitchFamily="34" charset="-128"/>
              </a:rPr>
              <a:t>This can happen 100s or 1000s of times a second!</a:t>
            </a:r>
          </a:p>
        </p:txBody>
      </p:sp>
      <p:sp>
        <p:nvSpPr>
          <p:cNvPr id="45060" name="Footer Placeholder 1">
            <a:extLst>
              <a:ext uri="{FF2B5EF4-FFF2-40B4-BE49-F238E27FC236}">
                <a16:creationId xmlns:a16="http://schemas.microsoft.com/office/drawing/2014/main" id="{80873277-3435-0C3A-2D5D-57EAF2A0089A}"/>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5– Processes (II)</a:t>
            </a:r>
            <a:endParaRPr lang="en-US" altLang="en-US" sz="1400" b="0">
              <a:solidFill>
                <a:schemeClr val="tx1"/>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072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072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0724">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0724">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0724">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0724">
                                            <p:txEl>
                                              <p:pRg st="8" end="8"/>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072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600" b="1">
                <a:solidFill>
                  <a:schemeClr val="tx1"/>
                </a:solidFill>
                <a:latin typeface="Arial" charset="0"/>
                <a:ea typeface="ＭＳ Ｐゴシック" charset="0"/>
                <a:cs typeface="ＭＳ Ｐゴシック" charset="0"/>
              </a:defRPr>
            </a:lvl1pPr>
            <a:lvl2pPr marL="742950" indent="-285750">
              <a:defRPr sz="1600" b="1">
                <a:solidFill>
                  <a:schemeClr val="tx1"/>
                </a:solidFill>
                <a:latin typeface="Arial" charset="0"/>
                <a:ea typeface="ＭＳ Ｐゴシック" charset="0"/>
              </a:defRPr>
            </a:lvl2pPr>
            <a:lvl3pPr marL="1143000" indent="-228600">
              <a:defRPr sz="1600" b="1">
                <a:solidFill>
                  <a:schemeClr val="tx1"/>
                </a:solidFill>
                <a:latin typeface="Arial" charset="0"/>
                <a:ea typeface="ＭＳ Ｐゴシック" charset="0"/>
              </a:defRPr>
            </a:lvl3pPr>
            <a:lvl4pPr marL="1600200" indent="-228600">
              <a:defRPr sz="1600" b="1">
                <a:solidFill>
                  <a:schemeClr val="tx1"/>
                </a:solidFill>
                <a:latin typeface="Arial" charset="0"/>
                <a:ea typeface="ＭＳ Ｐゴシック" charset="0"/>
              </a:defRPr>
            </a:lvl4pPr>
            <a:lvl5pPr marL="2057400" indent="-22860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fld id="{27C961D1-A265-6E4C-9DAC-A5FDA3667AD5}" type="slidenum">
              <a:rPr lang="en-US" sz="1000"/>
              <a:pPr/>
              <a:t>3</a:t>
            </a:fld>
            <a:endParaRPr lang="en-US" sz="1000"/>
          </a:p>
        </p:txBody>
      </p:sp>
      <p:sp>
        <p:nvSpPr>
          <p:cNvPr id="262146" name="Rectangle 2"/>
          <p:cNvSpPr>
            <a:spLocks noGrp="1" noChangeArrowheads="1"/>
          </p:cNvSpPr>
          <p:nvPr>
            <p:ph type="title"/>
          </p:nvPr>
        </p:nvSpPr>
        <p:spPr/>
        <p:txBody>
          <a:bodyPr/>
          <a:lstStyle/>
          <a:p>
            <a:pPr>
              <a:defRPr/>
            </a:pPr>
            <a:r>
              <a:rPr lang="en-US">
                <a:effectLst>
                  <a:outerShdw blurRad="38100" dist="38100" dir="2700000" algn="tl">
                    <a:srgbClr val="DDDDDD"/>
                  </a:outerShdw>
                </a:effectLst>
                <a:latin typeface="Arial Black" charset="0"/>
                <a:ea typeface="ＭＳ Ｐゴシック" charset="0"/>
                <a:cs typeface="ＭＳ Ｐゴシック" charset="0"/>
              </a:rPr>
              <a:t>Categorizing Events</a:t>
            </a:r>
          </a:p>
        </p:txBody>
      </p:sp>
      <p:sp>
        <p:nvSpPr>
          <p:cNvPr id="49156" name="Rectangle 3"/>
          <p:cNvSpPr>
            <a:spLocks noGrp="1" noChangeArrowheads="1"/>
          </p:cNvSpPr>
          <p:nvPr>
            <p:ph type="body" idx="1"/>
          </p:nvPr>
        </p:nvSpPr>
        <p:spPr>
          <a:xfrm>
            <a:off x="685800" y="1600200"/>
            <a:ext cx="7924800" cy="4800600"/>
          </a:xfrm>
        </p:spPr>
        <p:txBody>
          <a:bodyPr/>
          <a:lstStyle/>
          <a:p>
            <a:endParaRPr lang="en-US">
              <a:latin typeface="Arial" charset="0"/>
              <a:ea typeface="ＭＳ Ｐゴシック" charset="0"/>
              <a:cs typeface="ＭＳ Ｐゴシック" charset="0"/>
            </a:endParaRPr>
          </a:p>
          <a:p>
            <a:endParaRPr lang="en-US">
              <a:latin typeface="Arial" charset="0"/>
              <a:ea typeface="ＭＳ Ｐゴシック" charset="0"/>
              <a:cs typeface="ＭＳ Ｐゴシック" charset="0"/>
            </a:endParaRPr>
          </a:p>
          <a:p>
            <a:endParaRPr lang="en-US">
              <a:latin typeface="Arial" charset="0"/>
              <a:ea typeface="ＭＳ Ｐゴシック" charset="0"/>
              <a:cs typeface="ＭＳ Ｐゴシック" charset="0"/>
            </a:endParaRPr>
          </a:p>
          <a:p>
            <a:endParaRPr lang="en-US">
              <a:latin typeface="Arial" charset="0"/>
              <a:ea typeface="ＭＳ Ｐゴシック" charset="0"/>
              <a:cs typeface="ＭＳ Ｐゴシック" charset="0"/>
            </a:endParaRPr>
          </a:p>
        </p:txBody>
      </p:sp>
      <p:graphicFrame>
        <p:nvGraphicFramePr>
          <p:cNvPr id="262148" name="Group 4"/>
          <p:cNvGraphicFramePr>
            <a:graphicFrameLocks noGrp="1"/>
          </p:cNvGraphicFramePr>
          <p:nvPr/>
        </p:nvGraphicFramePr>
        <p:xfrm>
          <a:off x="762000" y="2057400"/>
          <a:ext cx="7162800" cy="1193801"/>
        </p:xfrm>
        <a:graphic>
          <a:graphicData uri="http://schemas.openxmlformats.org/drawingml/2006/table">
            <a:tbl>
              <a:tblPr/>
              <a:tblGrid>
                <a:gridCol w="2387600">
                  <a:extLst>
                    <a:ext uri="{9D8B030D-6E8A-4147-A177-3AD203B41FA5}">
                      <a16:colId xmlns:a16="http://schemas.microsoft.com/office/drawing/2014/main" val="20000"/>
                    </a:ext>
                  </a:extLst>
                </a:gridCol>
                <a:gridCol w="2387600">
                  <a:extLst>
                    <a:ext uri="{9D8B030D-6E8A-4147-A177-3AD203B41FA5}">
                      <a16:colId xmlns:a16="http://schemas.microsoft.com/office/drawing/2014/main" val="20001"/>
                    </a:ext>
                  </a:extLst>
                </a:gridCol>
                <a:gridCol w="2387600">
                  <a:extLst>
                    <a:ext uri="{9D8B030D-6E8A-4147-A177-3AD203B41FA5}">
                      <a16:colId xmlns:a16="http://schemas.microsoft.com/office/drawing/2014/main" val="20002"/>
                    </a:ext>
                  </a:extLst>
                </a:gridCol>
              </a:tblGrid>
              <a:tr h="398463">
                <a:tc>
                  <a:txBody>
                    <a:bodyPr/>
                    <a:lstStyle/>
                    <a:p>
                      <a:pPr marL="0" marR="0" lvl="0" indent="0" algn="l" defTabSz="914400" rtl="0" eaLnBrk="0" fontAlgn="base" latinLnBrk="0" hangingPunct="0">
                        <a:lnSpc>
                          <a:spcPct val="100000"/>
                        </a:lnSpc>
                        <a:spcBef>
                          <a:spcPct val="20000"/>
                        </a:spcBef>
                        <a:spcAft>
                          <a:spcPct val="0"/>
                        </a:spcAft>
                        <a:buClr>
                          <a:schemeClr val="tx1"/>
                        </a:buClr>
                        <a:buSzPct val="50000"/>
                        <a:buFont typeface="Monotype Sorts" charset="0"/>
                        <a:buNone/>
                        <a:tabLst/>
                      </a:pPr>
                      <a:endParaRPr kumimoji="0" lang="en-US" sz="2000" b="0" i="0" u="none" strike="noStrike" cap="none" normalizeH="0" baseline="0">
                        <a:ln>
                          <a:noFill/>
                        </a:ln>
                        <a:solidFill>
                          <a:schemeClr val="accent2"/>
                        </a:solidFill>
                        <a:effectLst/>
                        <a:latin typeface="Arial" charset="0"/>
                        <a:ea typeface="ＭＳ Ｐゴシック" charset="0"/>
                        <a:cs typeface="ＭＳ Ｐゴシック"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1"/>
                        </a:buClr>
                        <a:buSzPct val="50000"/>
                        <a:buFont typeface="Monotype Sorts" charset="0"/>
                        <a:buNone/>
                        <a:tabLst/>
                      </a:pPr>
                      <a:r>
                        <a:rPr kumimoji="0" lang="en-US" sz="2000" b="0" i="0" u="none" strike="noStrike" cap="none" normalizeH="0" baseline="0">
                          <a:ln>
                            <a:noFill/>
                          </a:ln>
                          <a:solidFill>
                            <a:schemeClr val="accent2"/>
                          </a:solidFill>
                          <a:effectLst/>
                          <a:latin typeface="Arial" charset="0"/>
                          <a:ea typeface="ＭＳ Ｐゴシック" charset="0"/>
                          <a:cs typeface="ＭＳ Ｐゴシック" charset="0"/>
                        </a:rPr>
                        <a:t>Unexpected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1"/>
                        </a:buClr>
                        <a:buSzPct val="50000"/>
                        <a:buFont typeface="Monotype Sorts" charset="0"/>
                        <a:buNone/>
                        <a:tabLst/>
                      </a:pPr>
                      <a:r>
                        <a:rPr kumimoji="0" lang="en-US" sz="2000" b="0" i="0" u="none" strike="noStrike" cap="none" normalizeH="0" baseline="0">
                          <a:ln>
                            <a:noFill/>
                          </a:ln>
                          <a:solidFill>
                            <a:schemeClr val="accent2"/>
                          </a:solidFill>
                          <a:effectLst/>
                          <a:latin typeface="Arial" charset="0"/>
                          <a:ea typeface="ＭＳ Ｐゴシック" charset="0"/>
                          <a:cs typeface="ＭＳ Ｐゴシック" charset="0"/>
                        </a:rPr>
                        <a:t>Deliberate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6875">
                <a:tc>
                  <a:txBody>
                    <a:bodyPr/>
                    <a:lstStyle/>
                    <a:p>
                      <a:pPr marL="0" marR="0" lvl="0" indent="0" algn="l" defTabSz="914400" rtl="0" eaLnBrk="0" fontAlgn="base" latinLnBrk="0" hangingPunct="0">
                        <a:lnSpc>
                          <a:spcPct val="100000"/>
                        </a:lnSpc>
                        <a:spcBef>
                          <a:spcPct val="20000"/>
                        </a:spcBef>
                        <a:spcAft>
                          <a:spcPct val="0"/>
                        </a:spcAft>
                        <a:buClr>
                          <a:schemeClr val="tx1"/>
                        </a:buClr>
                        <a:buSzPct val="50000"/>
                        <a:buFont typeface="Monotype Sorts" charset="0"/>
                        <a:buNone/>
                        <a:tabLst/>
                      </a:pPr>
                      <a:r>
                        <a:rPr kumimoji="0" lang="en-US" sz="2000" b="0" i="0" u="none" strike="noStrike" cap="none" normalizeH="0" baseline="0">
                          <a:ln>
                            <a:noFill/>
                          </a:ln>
                          <a:solidFill>
                            <a:schemeClr val="accent2"/>
                          </a:solidFill>
                          <a:effectLst/>
                          <a:latin typeface="Arial" charset="0"/>
                          <a:ea typeface="ＭＳ Ｐゴシック" charset="0"/>
                          <a:cs typeface="ＭＳ Ｐゴシック" charset="0"/>
                        </a:rPr>
                        <a:t>Synchronous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1"/>
                        </a:buClr>
                        <a:buSzPct val="50000"/>
                        <a:buFont typeface="Monotype Sorts" charset="0"/>
                        <a:buNone/>
                        <a:tabLst/>
                      </a:pPr>
                      <a:r>
                        <a:rPr kumimoji="0" lang="en-US" sz="2000" b="0" i="0" u="none" strike="noStrike" cap="none" normalizeH="0" baseline="0">
                          <a:ln>
                            <a:noFill/>
                          </a:ln>
                          <a:solidFill>
                            <a:schemeClr val="accent2"/>
                          </a:solidFill>
                          <a:effectLst/>
                          <a:latin typeface="Arial" charset="0"/>
                          <a:ea typeface="ＭＳ Ｐゴシック" charset="0"/>
                          <a:cs typeface="ＭＳ Ｐゴシック" charset="0"/>
                        </a:rPr>
                        <a:t>fault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1"/>
                        </a:buClr>
                        <a:buSzPct val="50000"/>
                        <a:buFont typeface="Monotype Sorts" charset="0"/>
                        <a:buNone/>
                        <a:tabLst/>
                      </a:pPr>
                      <a:r>
                        <a:rPr kumimoji="0" lang="en-US" sz="2000" b="0" i="0" u="none" strike="noStrike" cap="none" normalizeH="0" baseline="0">
                          <a:ln>
                            <a:noFill/>
                          </a:ln>
                          <a:solidFill>
                            <a:srgbClr val="FF0000"/>
                          </a:solidFill>
                          <a:effectLst/>
                          <a:latin typeface="Arial" charset="0"/>
                          <a:ea typeface="ＭＳ Ｐゴシック" charset="0"/>
                          <a:cs typeface="ＭＳ Ｐゴシック" charset="0"/>
                        </a:rPr>
                        <a:t>syscall trap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p>
                      <a:pPr marL="0" marR="0" lvl="0" indent="0" algn="l" defTabSz="914400" rtl="0" eaLnBrk="0" fontAlgn="base" latinLnBrk="0" hangingPunct="0">
                        <a:lnSpc>
                          <a:spcPct val="100000"/>
                        </a:lnSpc>
                        <a:spcBef>
                          <a:spcPct val="20000"/>
                        </a:spcBef>
                        <a:spcAft>
                          <a:spcPct val="0"/>
                        </a:spcAft>
                        <a:buClr>
                          <a:schemeClr val="tx1"/>
                        </a:buClr>
                        <a:buSzPct val="50000"/>
                        <a:buFont typeface="Monotype Sorts" charset="0"/>
                        <a:buNone/>
                        <a:tabLst/>
                      </a:pPr>
                      <a:r>
                        <a:rPr kumimoji="0" lang="en-US" sz="2000" b="0" i="0" u="none" strike="noStrike" cap="none" normalizeH="0" baseline="0">
                          <a:ln>
                            <a:noFill/>
                          </a:ln>
                          <a:solidFill>
                            <a:schemeClr val="accent2"/>
                          </a:solidFill>
                          <a:effectLst/>
                          <a:latin typeface="Arial" charset="0"/>
                          <a:ea typeface="ＭＳ Ｐゴシック" charset="0"/>
                          <a:cs typeface="ＭＳ Ｐゴシック" charset="0"/>
                        </a:rPr>
                        <a:t>Asynchronous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1"/>
                        </a:buClr>
                        <a:buSzPct val="50000"/>
                        <a:buFont typeface="Monotype Sorts" charset="0"/>
                        <a:buNone/>
                        <a:tabLst/>
                      </a:pPr>
                      <a:r>
                        <a:rPr kumimoji="0" lang="en-US" sz="2000" b="0" i="0" u="none" strike="noStrike" cap="none" normalizeH="0" baseline="0">
                          <a:ln>
                            <a:noFill/>
                          </a:ln>
                          <a:solidFill>
                            <a:schemeClr val="accent2"/>
                          </a:solidFill>
                          <a:effectLst/>
                          <a:latin typeface="Arial" charset="0"/>
                          <a:ea typeface="ＭＳ Ｐゴシック" charset="0"/>
                          <a:cs typeface="ＭＳ Ｐゴシック" charset="0"/>
                        </a:rPr>
                        <a:t>interrupt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1"/>
                        </a:buClr>
                        <a:buSzPct val="50000"/>
                        <a:buFont typeface="Monotype Sorts" charset="0"/>
                        <a:buNone/>
                        <a:tabLst/>
                      </a:pPr>
                      <a:r>
                        <a:rPr kumimoji="0" lang="en-US" sz="2000" b="0" i="0" u="none" strike="noStrike" cap="none" normalizeH="0" baseline="0" dirty="0">
                          <a:ln>
                            <a:noFill/>
                          </a:ln>
                          <a:solidFill>
                            <a:schemeClr val="accent2"/>
                          </a:solidFill>
                          <a:effectLst/>
                          <a:latin typeface="Arial" charset="0"/>
                          <a:ea typeface="ＭＳ Ｐゴシック" charset="0"/>
                          <a:cs typeface="ＭＳ Ｐゴシック" charset="0"/>
                        </a:rPr>
                        <a:t>signal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120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600" b="1">
                <a:solidFill>
                  <a:schemeClr val="tx1"/>
                </a:solidFill>
                <a:latin typeface="Arial" charset="0"/>
                <a:ea typeface="ＭＳ Ｐゴシック" charset="0"/>
                <a:cs typeface="ＭＳ Ｐゴシック" charset="0"/>
              </a:defRPr>
            </a:lvl1pPr>
            <a:lvl2pPr marL="742950" indent="-285750">
              <a:defRPr sz="1600" b="1">
                <a:solidFill>
                  <a:schemeClr val="tx1"/>
                </a:solidFill>
                <a:latin typeface="Arial" charset="0"/>
                <a:ea typeface="ＭＳ Ｐゴシック" charset="0"/>
              </a:defRPr>
            </a:lvl2pPr>
            <a:lvl3pPr marL="1143000" indent="-228600">
              <a:defRPr sz="1600" b="1">
                <a:solidFill>
                  <a:schemeClr val="tx1"/>
                </a:solidFill>
                <a:latin typeface="Arial" charset="0"/>
                <a:ea typeface="ＭＳ Ｐゴシック" charset="0"/>
              </a:defRPr>
            </a:lvl3pPr>
            <a:lvl4pPr marL="1600200" indent="-228600">
              <a:defRPr sz="1600" b="1">
                <a:solidFill>
                  <a:schemeClr val="tx1"/>
                </a:solidFill>
                <a:latin typeface="Arial" charset="0"/>
                <a:ea typeface="ＭＳ Ｐゴシック" charset="0"/>
              </a:defRPr>
            </a:lvl4pPr>
            <a:lvl5pPr marL="2057400" indent="-22860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fld id="{2CAFC786-ABD1-754B-ABCB-43C1EBA3905C}" type="slidenum">
              <a:rPr lang="en-US" sz="1000"/>
              <a:pPr/>
              <a:t>4</a:t>
            </a:fld>
            <a:endParaRPr lang="en-US" sz="1000"/>
          </a:p>
        </p:txBody>
      </p:sp>
      <p:sp>
        <p:nvSpPr>
          <p:cNvPr id="249858" name="Rectangle 2"/>
          <p:cNvSpPr>
            <a:spLocks noGrp="1" noChangeArrowheads="1"/>
          </p:cNvSpPr>
          <p:nvPr>
            <p:ph type="title"/>
          </p:nvPr>
        </p:nvSpPr>
        <p:spPr/>
        <p:txBody>
          <a:bodyPr/>
          <a:lstStyle/>
          <a:p>
            <a:pPr>
              <a:defRPr/>
            </a:pPr>
            <a:r>
              <a:rPr lang="en-US">
                <a:effectLst>
                  <a:outerShdw blurRad="38100" dist="38100" dir="2700000" algn="tl">
                    <a:srgbClr val="DDDDDD"/>
                  </a:outerShdw>
                </a:effectLst>
                <a:latin typeface="Arial Black" charset="0"/>
                <a:ea typeface="ＭＳ Ｐゴシック" charset="0"/>
                <a:cs typeface="ＭＳ Ｐゴシック" charset="0"/>
              </a:rPr>
              <a:t>System Calls</a:t>
            </a:r>
          </a:p>
        </p:txBody>
      </p:sp>
      <p:sp>
        <p:nvSpPr>
          <p:cNvPr id="51204" name="Rectangle 3"/>
          <p:cNvSpPr>
            <a:spLocks noGrp="1" noChangeArrowheads="1"/>
          </p:cNvSpPr>
          <p:nvPr>
            <p:ph type="body" idx="1"/>
          </p:nvPr>
        </p:nvSpPr>
        <p:spPr>
          <a:xfrm>
            <a:off x="685800" y="1600200"/>
            <a:ext cx="7924800" cy="4648200"/>
          </a:xfrm>
        </p:spPr>
        <p:txBody>
          <a:bodyPr/>
          <a:lstStyle/>
          <a:p>
            <a:pPr>
              <a:lnSpc>
                <a:spcPct val="90000"/>
              </a:lnSpc>
            </a:pPr>
            <a:r>
              <a:rPr lang="en-US" dirty="0">
                <a:latin typeface="Arial" charset="0"/>
                <a:ea typeface="ＭＳ Ｐゴシック" charset="0"/>
                <a:cs typeface="ＭＳ Ｐゴシック" charset="0"/>
              </a:rPr>
              <a:t>For a user program to do something </a:t>
            </a:r>
            <a:r>
              <a:rPr lang="ja-JP" altLang="en-US">
                <a:latin typeface="Arial" charset="0"/>
                <a:ea typeface="ＭＳ Ｐゴシック" charset="0"/>
                <a:cs typeface="ＭＳ Ｐゴシック" charset="0"/>
              </a:rPr>
              <a:t>“</a:t>
            </a:r>
            <a:r>
              <a:rPr lang="en-US" altLang="ja-JP" dirty="0">
                <a:latin typeface="Arial" charset="0"/>
                <a:ea typeface="ＭＳ Ｐゴシック" charset="0"/>
                <a:cs typeface="ＭＳ Ｐゴシック" charset="0"/>
              </a:rPr>
              <a:t>privileged</a:t>
            </a:r>
            <a:r>
              <a:rPr lang="ja-JP" altLang="en-US">
                <a:latin typeface="Arial" charset="0"/>
                <a:ea typeface="ＭＳ Ｐゴシック" charset="0"/>
                <a:cs typeface="ＭＳ Ｐゴシック" charset="0"/>
              </a:rPr>
              <a:t>”</a:t>
            </a:r>
            <a:r>
              <a:rPr lang="en-US" altLang="ja-JP" dirty="0">
                <a:latin typeface="Arial" charset="0"/>
                <a:ea typeface="ＭＳ Ｐゴシック" charset="0"/>
                <a:cs typeface="ＭＳ Ｐゴシック" charset="0"/>
              </a:rPr>
              <a:t> (e.g., I/O) it must call an OS procedure</a:t>
            </a:r>
          </a:p>
          <a:p>
            <a:pPr lvl="1">
              <a:lnSpc>
                <a:spcPct val="90000"/>
              </a:lnSpc>
              <a:buFont typeface="Arial" panose="020B0604020202020204" pitchFamily="34" charset="0"/>
              <a:buChar char="•"/>
            </a:pPr>
            <a:r>
              <a:rPr lang="en-US" dirty="0">
                <a:latin typeface="Arial" charset="0"/>
                <a:ea typeface="ＭＳ Ｐゴシック" charset="0"/>
              </a:rPr>
              <a:t>Known as </a:t>
            </a:r>
            <a:r>
              <a:rPr lang="en-US" dirty="0">
                <a:solidFill>
                  <a:srgbClr val="FF3300"/>
                </a:solidFill>
                <a:latin typeface="Arial" charset="0"/>
                <a:ea typeface="ＭＳ Ｐゴシック" charset="0"/>
              </a:rPr>
              <a:t>crossing the protection boundary</a:t>
            </a:r>
            <a:r>
              <a:rPr lang="en-US" dirty="0">
                <a:latin typeface="Arial" charset="0"/>
                <a:ea typeface="ＭＳ Ｐゴシック" charset="0"/>
              </a:rPr>
              <a:t>, or a </a:t>
            </a:r>
            <a:r>
              <a:rPr lang="en-US" dirty="0">
                <a:solidFill>
                  <a:srgbClr val="FF3300"/>
                </a:solidFill>
                <a:latin typeface="Arial" charset="0"/>
                <a:ea typeface="ＭＳ Ｐゴシック" charset="0"/>
              </a:rPr>
              <a:t>protected procedure call</a:t>
            </a:r>
            <a:endParaRPr lang="en-US" dirty="0">
              <a:latin typeface="Arial" charset="0"/>
              <a:ea typeface="ＭＳ Ｐゴシック" charset="0"/>
            </a:endParaRPr>
          </a:p>
          <a:p>
            <a:pPr>
              <a:lnSpc>
                <a:spcPct val="90000"/>
              </a:lnSpc>
            </a:pPr>
            <a:endParaRPr lang="en-US" dirty="0">
              <a:latin typeface="Arial" charset="0"/>
              <a:ea typeface="ＭＳ Ｐゴシック" charset="0"/>
              <a:cs typeface="ＭＳ Ｐゴシック" charset="0"/>
            </a:endParaRPr>
          </a:p>
          <a:p>
            <a:pPr>
              <a:lnSpc>
                <a:spcPct val="90000"/>
              </a:lnSpc>
            </a:pPr>
            <a:r>
              <a:rPr lang="en-US" dirty="0">
                <a:latin typeface="Arial" charset="0"/>
                <a:ea typeface="ＭＳ Ｐゴシック" charset="0"/>
                <a:cs typeface="ＭＳ Ｐゴシック" charset="0"/>
              </a:rPr>
              <a:t>Hardware provides a </a:t>
            </a:r>
            <a:r>
              <a:rPr lang="en-US" dirty="0">
                <a:solidFill>
                  <a:srgbClr val="0000FF"/>
                </a:solidFill>
                <a:latin typeface="Arial" charset="0"/>
                <a:ea typeface="ＭＳ Ｐゴシック" charset="0"/>
                <a:cs typeface="ＭＳ Ｐゴシック" charset="0"/>
              </a:rPr>
              <a:t>system call</a:t>
            </a:r>
            <a:r>
              <a:rPr lang="en-US" dirty="0">
                <a:latin typeface="Arial" charset="0"/>
                <a:ea typeface="ＭＳ Ｐゴシック" charset="0"/>
                <a:cs typeface="ＭＳ Ｐゴシック" charset="0"/>
              </a:rPr>
              <a:t> instruction that:</a:t>
            </a:r>
          </a:p>
          <a:p>
            <a:pPr lvl="1">
              <a:lnSpc>
                <a:spcPct val="90000"/>
              </a:lnSpc>
              <a:buFont typeface="Arial" panose="020B0604020202020204" pitchFamily="34" charset="0"/>
              <a:buChar char="•"/>
            </a:pPr>
            <a:r>
              <a:rPr lang="en-US" dirty="0">
                <a:latin typeface="Arial" charset="0"/>
                <a:ea typeface="ＭＳ Ｐゴシック" charset="0"/>
              </a:rPr>
              <a:t>Causes an exception, which invokes a kernel handler</a:t>
            </a:r>
          </a:p>
          <a:p>
            <a:pPr lvl="2">
              <a:lnSpc>
                <a:spcPct val="90000"/>
              </a:lnSpc>
              <a:buFont typeface="Arial" panose="020B0604020202020204" pitchFamily="34" charset="0"/>
              <a:buChar char="•"/>
            </a:pPr>
            <a:r>
              <a:rPr lang="en-US" dirty="0">
                <a:latin typeface="Arial" charset="0"/>
                <a:ea typeface="ＭＳ Ｐゴシック" charset="0"/>
              </a:rPr>
              <a:t>Passes a parameter determining the system routine to call</a:t>
            </a:r>
          </a:p>
          <a:p>
            <a:pPr lvl="1">
              <a:lnSpc>
                <a:spcPct val="90000"/>
              </a:lnSpc>
              <a:buFont typeface="Arial" panose="020B0604020202020204" pitchFamily="34" charset="0"/>
              <a:buChar char="•"/>
            </a:pPr>
            <a:r>
              <a:rPr lang="en-US" dirty="0">
                <a:latin typeface="Arial" charset="0"/>
                <a:ea typeface="ＭＳ Ｐゴシック" charset="0"/>
              </a:rPr>
              <a:t>Saves caller state (PC, regs, mode) so it can be restored</a:t>
            </a:r>
          </a:p>
          <a:p>
            <a:pPr lvl="2">
              <a:lnSpc>
                <a:spcPct val="90000"/>
              </a:lnSpc>
              <a:buFont typeface="Arial" panose="020B0604020202020204" pitchFamily="34" charset="0"/>
              <a:buChar char="•"/>
            </a:pPr>
            <a:r>
              <a:rPr lang="en-US" dirty="0">
                <a:solidFill>
                  <a:srgbClr val="D60093"/>
                </a:solidFill>
                <a:latin typeface="Arial" charset="0"/>
                <a:ea typeface="ＭＳ Ｐゴシック" charset="0"/>
              </a:rPr>
              <a:t>Why save mode?</a:t>
            </a:r>
          </a:p>
          <a:p>
            <a:pPr lvl="1">
              <a:lnSpc>
                <a:spcPct val="90000"/>
              </a:lnSpc>
              <a:buFont typeface="Arial" panose="020B0604020202020204" pitchFamily="34" charset="0"/>
              <a:buChar char="•"/>
            </a:pPr>
            <a:r>
              <a:rPr lang="en-US" dirty="0">
                <a:latin typeface="Arial" charset="0"/>
                <a:ea typeface="ＭＳ Ｐゴシック" charset="0"/>
              </a:rPr>
              <a:t>Returning from system call restores this state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600" b="1">
                <a:solidFill>
                  <a:schemeClr val="tx1"/>
                </a:solidFill>
                <a:latin typeface="Arial" charset="0"/>
                <a:ea typeface="ＭＳ Ｐゴシック" charset="0"/>
                <a:cs typeface="ＭＳ Ｐゴシック" charset="0"/>
              </a:defRPr>
            </a:lvl1pPr>
            <a:lvl2pPr marL="742950" indent="-285750">
              <a:defRPr sz="1600" b="1">
                <a:solidFill>
                  <a:schemeClr val="tx1"/>
                </a:solidFill>
                <a:latin typeface="Arial" charset="0"/>
                <a:ea typeface="ＭＳ Ｐゴシック" charset="0"/>
              </a:defRPr>
            </a:lvl2pPr>
            <a:lvl3pPr marL="1143000" indent="-228600">
              <a:defRPr sz="1600" b="1">
                <a:solidFill>
                  <a:schemeClr val="tx1"/>
                </a:solidFill>
                <a:latin typeface="Arial" charset="0"/>
                <a:ea typeface="ＭＳ Ｐゴシック" charset="0"/>
              </a:defRPr>
            </a:lvl3pPr>
            <a:lvl4pPr marL="1600200" indent="-228600">
              <a:defRPr sz="1600" b="1">
                <a:solidFill>
                  <a:schemeClr val="tx1"/>
                </a:solidFill>
                <a:latin typeface="Arial" charset="0"/>
                <a:ea typeface="ＭＳ Ｐゴシック" charset="0"/>
              </a:defRPr>
            </a:lvl4pPr>
            <a:lvl5pPr marL="2057400" indent="-22860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fld id="{248D3C79-6E28-A049-8E56-7B544730CCEA}" type="slidenum">
              <a:rPr lang="en-US" sz="1000"/>
              <a:pPr/>
              <a:t>5</a:t>
            </a:fld>
            <a:endParaRPr lang="en-US" sz="1000"/>
          </a:p>
        </p:txBody>
      </p:sp>
      <p:sp>
        <p:nvSpPr>
          <p:cNvPr id="250882" name="Rectangle 1026"/>
          <p:cNvSpPr>
            <a:spLocks noGrp="1" noChangeArrowheads="1"/>
          </p:cNvSpPr>
          <p:nvPr>
            <p:ph type="title"/>
          </p:nvPr>
        </p:nvSpPr>
        <p:spPr/>
        <p:txBody>
          <a:bodyPr/>
          <a:lstStyle/>
          <a:p>
            <a:pPr>
              <a:defRPr/>
            </a:pPr>
            <a:r>
              <a:rPr lang="en-US">
                <a:effectLst>
                  <a:outerShdw blurRad="38100" dist="38100" dir="2700000" algn="tl">
                    <a:srgbClr val="DDDDDD"/>
                  </a:outerShdw>
                </a:effectLst>
                <a:latin typeface="Arial Black" charset="0"/>
                <a:ea typeface="ＭＳ Ｐゴシック" charset="0"/>
                <a:cs typeface="ＭＳ Ｐゴシック" charset="0"/>
              </a:rPr>
              <a:t>System Call</a:t>
            </a:r>
          </a:p>
        </p:txBody>
      </p:sp>
      <p:sp>
        <p:nvSpPr>
          <p:cNvPr id="53252" name="Line 1028"/>
          <p:cNvSpPr>
            <a:spLocks noChangeShapeType="1"/>
          </p:cNvSpPr>
          <p:nvPr/>
        </p:nvSpPr>
        <p:spPr bwMode="auto">
          <a:xfrm>
            <a:off x="1219200" y="3200400"/>
            <a:ext cx="6477000" cy="0"/>
          </a:xfrm>
          <a:prstGeom prst="line">
            <a:avLst/>
          </a:prstGeom>
          <a:noFill/>
          <a:ln w="25400">
            <a:solidFill>
              <a:schemeClr val="accent2"/>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3253" name="Text Box 1029"/>
          <p:cNvSpPr txBox="1">
            <a:spLocks noChangeArrowheads="1"/>
          </p:cNvSpPr>
          <p:nvPr/>
        </p:nvSpPr>
        <p:spPr bwMode="auto">
          <a:xfrm>
            <a:off x="1219200" y="3276600"/>
            <a:ext cx="1447800"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600" b="1">
                <a:solidFill>
                  <a:schemeClr val="tx1"/>
                </a:solidFill>
                <a:latin typeface="Arial" charset="0"/>
                <a:ea typeface="ＭＳ Ｐゴシック" charset="0"/>
                <a:cs typeface="ＭＳ Ｐゴシック" charset="0"/>
              </a:defRPr>
            </a:lvl1pPr>
            <a:lvl2pPr marL="742950" indent="-285750">
              <a:defRPr sz="1600" b="1">
                <a:solidFill>
                  <a:schemeClr val="tx1"/>
                </a:solidFill>
                <a:latin typeface="Arial" charset="0"/>
                <a:ea typeface="ＭＳ Ｐゴシック" charset="0"/>
              </a:defRPr>
            </a:lvl2pPr>
            <a:lvl3pPr marL="1143000" indent="-228600">
              <a:defRPr sz="1600" b="1">
                <a:solidFill>
                  <a:schemeClr val="tx1"/>
                </a:solidFill>
                <a:latin typeface="Arial" charset="0"/>
                <a:ea typeface="ＭＳ Ｐゴシック" charset="0"/>
              </a:defRPr>
            </a:lvl3pPr>
            <a:lvl4pPr marL="1600200" indent="-228600">
              <a:defRPr sz="1600" b="1">
                <a:solidFill>
                  <a:schemeClr val="tx1"/>
                </a:solidFill>
                <a:latin typeface="Arial" charset="0"/>
                <a:ea typeface="ＭＳ Ｐゴシック" charset="0"/>
              </a:defRPr>
            </a:lvl4pPr>
            <a:lvl5pPr marL="2057400" indent="-22860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a:spcBef>
                <a:spcPct val="50000"/>
              </a:spcBef>
            </a:pPr>
            <a:r>
              <a:rPr lang="en-US"/>
              <a:t>Kernel mode</a:t>
            </a:r>
          </a:p>
        </p:txBody>
      </p:sp>
      <p:sp>
        <p:nvSpPr>
          <p:cNvPr id="53254" name="Text Box 1030"/>
          <p:cNvSpPr txBox="1">
            <a:spLocks noChangeArrowheads="1"/>
          </p:cNvSpPr>
          <p:nvPr/>
        </p:nvSpPr>
        <p:spPr bwMode="auto">
          <a:xfrm>
            <a:off x="3581400" y="1905000"/>
            <a:ext cx="1828800"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600" b="1">
                <a:solidFill>
                  <a:schemeClr val="tx1"/>
                </a:solidFill>
                <a:latin typeface="Arial" charset="0"/>
                <a:ea typeface="ＭＳ Ｐゴシック" charset="0"/>
                <a:cs typeface="ＭＳ Ｐゴシック" charset="0"/>
              </a:defRPr>
            </a:lvl1pPr>
            <a:lvl2pPr marL="742950" indent="-285750">
              <a:defRPr sz="1600" b="1">
                <a:solidFill>
                  <a:schemeClr val="tx1"/>
                </a:solidFill>
                <a:latin typeface="Arial" charset="0"/>
                <a:ea typeface="ＭＳ Ｐゴシック" charset="0"/>
              </a:defRPr>
            </a:lvl2pPr>
            <a:lvl3pPr marL="1143000" indent="-228600">
              <a:defRPr sz="1600" b="1">
                <a:solidFill>
                  <a:schemeClr val="tx1"/>
                </a:solidFill>
                <a:latin typeface="Arial" charset="0"/>
                <a:ea typeface="ＭＳ Ｐゴシック" charset="0"/>
              </a:defRPr>
            </a:lvl3pPr>
            <a:lvl4pPr marL="1600200" indent="-228600">
              <a:defRPr sz="1600" b="1">
                <a:solidFill>
                  <a:schemeClr val="tx1"/>
                </a:solidFill>
                <a:latin typeface="Arial" charset="0"/>
                <a:ea typeface="ＭＳ Ｐゴシック" charset="0"/>
              </a:defRPr>
            </a:lvl4pPr>
            <a:lvl5pPr marL="2057400" indent="-22860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a:spcBef>
                <a:spcPct val="50000"/>
              </a:spcBef>
            </a:pPr>
            <a:r>
              <a:rPr lang="en-US">
                <a:solidFill>
                  <a:srgbClr val="FF3300"/>
                </a:solidFill>
              </a:rPr>
              <a:t>emacs: read()</a:t>
            </a:r>
          </a:p>
        </p:txBody>
      </p:sp>
      <p:sp>
        <p:nvSpPr>
          <p:cNvPr id="53255" name="Text Box 1031"/>
          <p:cNvSpPr txBox="1">
            <a:spLocks noChangeArrowheads="1"/>
          </p:cNvSpPr>
          <p:nvPr/>
        </p:nvSpPr>
        <p:spPr bwMode="auto">
          <a:xfrm>
            <a:off x="1219200" y="2819400"/>
            <a:ext cx="1447800"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600" b="1">
                <a:solidFill>
                  <a:schemeClr val="tx1"/>
                </a:solidFill>
                <a:latin typeface="Arial" charset="0"/>
                <a:ea typeface="ＭＳ Ｐゴシック" charset="0"/>
                <a:cs typeface="ＭＳ Ｐゴシック" charset="0"/>
              </a:defRPr>
            </a:lvl1pPr>
            <a:lvl2pPr marL="742950" indent="-285750">
              <a:defRPr sz="1600" b="1">
                <a:solidFill>
                  <a:schemeClr val="tx1"/>
                </a:solidFill>
                <a:latin typeface="Arial" charset="0"/>
                <a:ea typeface="ＭＳ Ｐゴシック" charset="0"/>
              </a:defRPr>
            </a:lvl2pPr>
            <a:lvl3pPr marL="1143000" indent="-228600">
              <a:defRPr sz="1600" b="1">
                <a:solidFill>
                  <a:schemeClr val="tx1"/>
                </a:solidFill>
                <a:latin typeface="Arial" charset="0"/>
                <a:ea typeface="ＭＳ Ｐゴシック" charset="0"/>
              </a:defRPr>
            </a:lvl3pPr>
            <a:lvl4pPr marL="1600200" indent="-228600">
              <a:defRPr sz="1600" b="1">
                <a:solidFill>
                  <a:schemeClr val="tx1"/>
                </a:solidFill>
                <a:latin typeface="Arial" charset="0"/>
                <a:ea typeface="ＭＳ Ｐゴシック" charset="0"/>
              </a:defRPr>
            </a:lvl4pPr>
            <a:lvl5pPr marL="2057400" indent="-22860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a:spcBef>
                <a:spcPct val="50000"/>
              </a:spcBef>
            </a:pPr>
            <a:r>
              <a:rPr lang="en-US"/>
              <a:t>User mode</a:t>
            </a:r>
          </a:p>
        </p:txBody>
      </p:sp>
      <p:sp>
        <p:nvSpPr>
          <p:cNvPr id="28682" name="Line 1032"/>
          <p:cNvSpPr>
            <a:spLocks noChangeShapeType="1"/>
          </p:cNvSpPr>
          <p:nvPr/>
        </p:nvSpPr>
        <p:spPr bwMode="auto">
          <a:xfrm>
            <a:off x="3810000" y="2362200"/>
            <a:ext cx="0" cy="1066800"/>
          </a:xfrm>
          <a:prstGeom prst="line">
            <a:avLst/>
          </a:prstGeom>
          <a:noFill/>
          <a:ln w="9525">
            <a:solidFill>
              <a:schemeClr val="accent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8683" name="Text Box 1033"/>
          <p:cNvSpPr txBox="1">
            <a:spLocks noChangeArrowheads="1"/>
          </p:cNvSpPr>
          <p:nvPr/>
        </p:nvSpPr>
        <p:spPr bwMode="auto">
          <a:xfrm>
            <a:off x="3581400" y="5257800"/>
            <a:ext cx="2362200"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600" b="1">
                <a:solidFill>
                  <a:schemeClr val="tx1"/>
                </a:solidFill>
                <a:latin typeface="Arial" charset="0"/>
                <a:ea typeface="ＭＳ Ｐゴシック" charset="0"/>
                <a:cs typeface="ＭＳ Ｐゴシック" charset="0"/>
              </a:defRPr>
            </a:lvl1pPr>
            <a:lvl2pPr marL="742950" indent="-285750">
              <a:defRPr sz="1600" b="1">
                <a:solidFill>
                  <a:schemeClr val="tx1"/>
                </a:solidFill>
                <a:latin typeface="Arial" charset="0"/>
                <a:ea typeface="ＭＳ Ｐゴシック" charset="0"/>
              </a:defRPr>
            </a:lvl2pPr>
            <a:lvl3pPr marL="1143000" indent="-228600">
              <a:defRPr sz="1600" b="1">
                <a:solidFill>
                  <a:schemeClr val="tx1"/>
                </a:solidFill>
                <a:latin typeface="Arial" charset="0"/>
                <a:ea typeface="ＭＳ Ｐゴシック" charset="0"/>
              </a:defRPr>
            </a:lvl3pPr>
            <a:lvl4pPr marL="1600200" indent="-228600">
              <a:defRPr sz="1600" b="1">
                <a:solidFill>
                  <a:schemeClr val="tx1"/>
                </a:solidFill>
                <a:latin typeface="Arial" charset="0"/>
                <a:ea typeface="ＭＳ Ｐゴシック" charset="0"/>
              </a:defRPr>
            </a:lvl4pPr>
            <a:lvl5pPr marL="2057400" indent="-22860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a:spcBef>
                <a:spcPct val="50000"/>
              </a:spcBef>
            </a:pPr>
            <a:r>
              <a:rPr lang="en-US">
                <a:solidFill>
                  <a:srgbClr val="FF3300"/>
                </a:solidFill>
              </a:rPr>
              <a:t>read() kernel routine</a:t>
            </a:r>
          </a:p>
        </p:txBody>
      </p:sp>
      <p:sp>
        <p:nvSpPr>
          <p:cNvPr id="28684" name="Text Box 1034"/>
          <p:cNvSpPr txBox="1">
            <a:spLocks noChangeArrowheads="1"/>
          </p:cNvSpPr>
          <p:nvPr/>
        </p:nvSpPr>
        <p:spPr bwMode="auto">
          <a:xfrm>
            <a:off x="3962400" y="2286000"/>
            <a:ext cx="1447800" cy="825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600" b="1">
                <a:solidFill>
                  <a:schemeClr val="tx1"/>
                </a:solidFill>
                <a:latin typeface="Arial" charset="0"/>
                <a:ea typeface="ＭＳ Ｐゴシック" charset="0"/>
                <a:cs typeface="ＭＳ Ｐゴシック" charset="0"/>
              </a:defRPr>
            </a:lvl1pPr>
            <a:lvl2pPr marL="742950" indent="-285750">
              <a:defRPr sz="1600" b="1">
                <a:solidFill>
                  <a:schemeClr val="tx1"/>
                </a:solidFill>
                <a:latin typeface="Arial" charset="0"/>
                <a:ea typeface="ＭＳ Ｐゴシック" charset="0"/>
              </a:defRPr>
            </a:lvl2pPr>
            <a:lvl3pPr marL="1143000" indent="-228600">
              <a:defRPr sz="1600" b="1">
                <a:solidFill>
                  <a:schemeClr val="tx1"/>
                </a:solidFill>
                <a:latin typeface="Arial" charset="0"/>
                <a:ea typeface="ＭＳ Ｐゴシック" charset="0"/>
              </a:defRPr>
            </a:lvl3pPr>
            <a:lvl4pPr marL="1600200" indent="-228600">
              <a:defRPr sz="1600" b="1">
                <a:solidFill>
                  <a:schemeClr val="tx1"/>
                </a:solidFill>
                <a:latin typeface="Arial" charset="0"/>
                <a:ea typeface="ＭＳ Ｐゴシック" charset="0"/>
              </a:defRPr>
            </a:lvl4pPr>
            <a:lvl5pPr marL="2057400" indent="-22860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algn="ctr">
              <a:spcBef>
                <a:spcPct val="50000"/>
              </a:spcBef>
            </a:pPr>
            <a:r>
              <a:rPr lang="en-US">
                <a:solidFill>
                  <a:srgbClr val="009900"/>
                </a:solidFill>
              </a:rPr>
              <a:t>Trap to kernel mode, save state</a:t>
            </a:r>
          </a:p>
        </p:txBody>
      </p:sp>
      <p:sp>
        <p:nvSpPr>
          <p:cNvPr id="28685" name="Text Box 1035"/>
          <p:cNvSpPr txBox="1">
            <a:spLocks noChangeArrowheads="1"/>
          </p:cNvSpPr>
          <p:nvPr/>
        </p:nvSpPr>
        <p:spPr bwMode="auto">
          <a:xfrm>
            <a:off x="3581400" y="3581400"/>
            <a:ext cx="1600200"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600" b="1">
                <a:solidFill>
                  <a:schemeClr val="tx1"/>
                </a:solidFill>
                <a:latin typeface="Arial" charset="0"/>
                <a:ea typeface="ＭＳ Ｐゴシック" charset="0"/>
                <a:cs typeface="ＭＳ Ｐゴシック" charset="0"/>
              </a:defRPr>
            </a:lvl1pPr>
            <a:lvl2pPr marL="742950" indent="-285750">
              <a:defRPr sz="1600" b="1">
                <a:solidFill>
                  <a:schemeClr val="tx1"/>
                </a:solidFill>
                <a:latin typeface="Arial" charset="0"/>
                <a:ea typeface="ＭＳ Ｐゴシック" charset="0"/>
              </a:defRPr>
            </a:lvl2pPr>
            <a:lvl3pPr marL="1143000" indent="-228600">
              <a:defRPr sz="1600" b="1">
                <a:solidFill>
                  <a:schemeClr val="tx1"/>
                </a:solidFill>
                <a:latin typeface="Arial" charset="0"/>
                <a:ea typeface="ＭＳ Ｐゴシック" charset="0"/>
              </a:defRPr>
            </a:lvl3pPr>
            <a:lvl4pPr marL="1600200" indent="-228600">
              <a:defRPr sz="1600" b="1">
                <a:solidFill>
                  <a:schemeClr val="tx1"/>
                </a:solidFill>
                <a:latin typeface="Arial" charset="0"/>
                <a:ea typeface="ＭＳ Ｐゴシック" charset="0"/>
              </a:defRPr>
            </a:lvl4pPr>
            <a:lvl5pPr marL="2057400" indent="-22860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a:spcBef>
                <a:spcPct val="50000"/>
              </a:spcBef>
            </a:pPr>
            <a:r>
              <a:rPr lang="en-US">
                <a:solidFill>
                  <a:srgbClr val="FF3300"/>
                </a:solidFill>
              </a:rPr>
              <a:t>Trap handler</a:t>
            </a:r>
          </a:p>
        </p:txBody>
      </p:sp>
      <p:sp>
        <p:nvSpPr>
          <p:cNvPr id="28686" name="Line 1036"/>
          <p:cNvSpPr>
            <a:spLocks noChangeShapeType="1"/>
          </p:cNvSpPr>
          <p:nvPr/>
        </p:nvSpPr>
        <p:spPr bwMode="auto">
          <a:xfrm>
            <a:off x="3810000" y="4038600"/>
            <a:ext cx="0" cy="1066800"/>
          </a:xfrm>
          <a:prstGeom prst="line">
            <a:avLst/>
          </a:prstGeom>
          <a:noFill/>
          <a:ln w="9525">
            <a:solidFill>
              <a:schemeClr val="accent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8687" name="Text Box 1037"/>
          <p:cNvSpPr txBox="1">
            <a:spLocks noChangeArrowheads="1"/>
          </p:cNvSpPr>
          <p:nvPr/>
        </p:nvSpPr>
        <p:spPr bwMode="auto">
          <a:xfrm>
            <a:off x="3962400" y="4114800"/>
            <a:ext cx="144780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600" b="1">
                <a:solidFill>
                  <a:schemeClr val="tx1"/>
                </a:solidFill>
                <a:latin typeface="Arial" charset="0"/>
                <a:ea typeface="ＭＳ Ｐゴシック" charset="0"/>
                <a:cs typeface="ＭＳ Ｐゴシック" charset="0"/>
              </a:defRPr>
            </a:lvl1pPr>
            <a:lvl2pPr marL="742950" indent="-285750">
              <a:defRPr sz="1600" b="1">
                <a:solidFill>
                  <a:schemeClr val="tx1"/>
                </a:solidFill>
                <a:latin typeface="Arial" charset="0"/>
                <a:ea typeface="ＭＳ Ｐゴシック" charset="0"/>
              </a:defRPr>
            </a:lvl2pPr>
            <a:lvl3pPr marL="1143000" indent="-228600">
              <a:defRPr sz="1600" b="1">
                <a:solidFill>
                  <a:schemeClr val="tx1"/>
                </a:solidFill>
                <a:latin typeface="Arial" charset="0"/>
                <a:ea typeface="ＭＳ Ｐゴシック" charset="0"/>
              </a:defRPr>
            </a:lvl3pPr>
            <a:lvl4pPr marL="1600200" indent="-228600">
              <a:defRPr sz="1600" b="1">
                <a:solidFill>
                  <a:schemeClr val="tx1"/>
                </a:solidFill>
                <a:latin typeface="Arial" charset="0"/>
                <a:ea typeface="ＭＳ Ｐゴシック" charset="0"/>
              </a:defRPr>
            </a:lvl4pPr>
            <a:lvl5pPr marL="2057400" indent="-22860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algn="ctr">
              <a:spcBef>
                <a:spcPct val="50000"/>
              </a:spcBef>
            </a:pPr>
            <a:r>
              <a:rPr lang="en-US">
                <a:solidFill>
                  <a:srgbClr val="009900"/>
                </a:solidFill>
              </a:rPr>
              <a:t>Find read handler</a:t>
            </a:r>
          </a:p>
        </p:txBody>
      </p:sp>
      <p:sp>
        <p:nvSpPr>
          <p:cNvPr id="28688" name="AutoShape 1039"/>
          <p:cNvSpPr>
            <a:spLocks/>
          </p:cNvSpPr>
          <p:nvPr/>
        </p:nvSpPr>
        <p:spPr bwMode="auto">
          <a:xfrm>
            <a:off x="5791200" y="2133600"/>
            <a:ext cx="990600" cy="3276600"/>
          </a:xfrm>
          <a:prstGeom prst="rightBracket">
            <a:avLst>
              <a:gd name="adj" fmla="val 27564"/>
            </a:avLst>
          </a:prstGeom>
          <a:noFill/>
          <a:ln w="9525">
            <a:solidFill>
              <a:schemeClr val="accent2"/>
            </a:solidFill>
            <a:round/>
            <a:headEnd type="stealth" w="med" len="lg"/>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8689" name="Text Box 1040"/>
          <p:cNvSpPr txBox="1">
            <a:spLocks noChangeArrowheads="1"/>
          </p:cNvSpPr>
          <p:nvPr/>
        </p:nvSpPr>
        <p:spPr bwMode="auto">
          <a:xfrm>
            <a:off x="6934200" y="3429000"/>
            <a:ext cx="16002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600" b="1">
                <a:solidFill>
                  <a:schemeClr val="tx1"/>
                </a:solidFill>
                <a:latin typeface="Arial" charset="0"/>
                <a:ea typeface="ＭＳ Ｐゴシック" charset="0"/>
                <a:cs typeface="ＭＳ Ｐゴシック" charset="0"/>
              </a:defRPr>
            </a:lvl1pPr>
            <a:lvl2pPr marL="742950" indent="-285750">
              <a:defRPr sz="1600" b="1">
                <a:solidFill>
                  <a:schemeClr val="tx1"/>
                </a:solidFill>
                <a:latin typeface="Arial" charset="0"/>
                <a:ea typeface="ＭＳ Ｐゴシック" charset="0"/>
              </a:defRPr>
            </a:lvl2pPr>
            <a:lvl3pPr marL="1143000" indent="-228600">
              <a:defRPr sz="1600" b="1">
                <a:solidFill>
                  <a:schemeClr val="tx1"/>
                </a:solidFill>
                <a:latin typeface="Arial" charset="0"/>
                <a:ea typeface="ＭＳ Ｐゴシック" charset="0"/>
              </a:defRPr>
            </a:lvl3pPr>
            <a:lvl4pPr marL="1600200" indent="-228600">
              <a:defRPr sz="1600" b="1">
                <a:solidFill>
                  <a:schemeClr val="tx1"/>
                </a:solidFill>
                <a:latin typeface="Arial" charset="0"/>
                <a:ea typeface="ＭＳ Ｐゴシック" charset="0"/>
              </a:defRPr>
            </a:lvl4pPr>
            <a:lvl5pPr marL="2057400" indent="-22860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algn="ctr">
              <a:spcBef>
                <a:spcPct val="50000"/>
              </a:spcBef>
            </a:pPr>
            <a:r>
              <a:rPr lang="en-US">
                <a:solidFill>
                  <a:srgbClr val="009900"/>
                </a:solidFill>
              </a:rPr>
              <a:t>Restore state, return to user level, resume execution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68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68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868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68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868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868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868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86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2" grpId="0" animBg="1"/>
      <p:bldP spid="28683" grpId="0"/>
      <p:bldP spid="28684" grpId="0"/>
      <p:bldP spid="28685" grpId="0"/>
      <p:bldP spid="28686" grpId="0" animBg="1"/>
      <p:bldP spid="28687" grpId="0"/>
      <p:bldP spid="28688" grpId="0" animBg="1"/>
      <p:bldP spid="2868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effectLst>
                  <a:outerShdw blurRad="38100" dist="38100" dir="2700000" algn="tl">
                    <a:srgbClr val="DDDDDD"/>
                  </a:outerShdw>
                </a:effectLst>
                <a:latin typeface="Arial Black" charset="0"/>
                <a:ea typeface="ＭＳ Ｐゴシック" charset="0"/>
                <a:cs typeface="ＭＳ Ｐゴシック" charset="0"/>
              </a:rPr>
              <a:t>Another view (FYI for now)</a:t>
            </a:r>
          </a:p>
        </p:txBody>
      </p:sp>
      <p:sp>
        <p:nvSpPr>
          <p:cNvPr id="58370"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600" b="1">
                <a:solidFill>
                  <a:schemeClr val="tx1"/>
                </a:solidFill>
                <a:latin typeface="Arial" charset="0"/>
                <a:ea typeface="ＭＳ Ｐゴシック" charset="0"/>
                <a:cs typeface="ＭＳ Ｐゴシック" charset="0"/>
              </a:defRPr>
            </a:lvl1pPr>
            <a:lvl2pPr marL="742950" indent="-285750">
              <a:defRPr sz="1600" b="1">
                <a:solidFill>
                  <a:schemeClr val="tx1"/>
                </a:solidFill>
                <a:latin typeface="Arial" charset="0"/>
                <a:ea typeface="ＭＳ Ｐゴシック" charset="0"/>
              </a:defRPr>
            </a:lvl2pPr>
            <a:lvl3pPr marL="1143000" indent="-228600">
              <a:defRPr sz="1600" b="1">
                <a:solidFill>
                  <a:schemeClr val="tx1"/>
                </a:solidFill>
                <a:latin typeface="Arial" charset="0"/>
                <a:ea typeface="ＭＳ Ｐゴシック" charset="0"/>
              </a:defRPr>
            </a:lvl3pPr>
            <a:lvl4pPr marL="1600200" indent="-228600">
              <a:defRPr sz="1600" b="1">
                <a:solidFill>
                  <a:schemeClr val="tx1"/>
                </a:solidFill>
                <a:latin typeface="Arial" charset="0"/>
                <a:ea typeface="ＭＳ Ｐゴシック" charset="0"/>
              </a:defRPr>
            </a:lvl4pPr>
            <a:lvl5pPr marL="2057400" indent="-22860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fld id="{0EAAAF7C-6A55-3642-AA0D-5CB9F0873DC7}" type="slidenum">
              <a:rPr lang="en-US" sz="1000"/>
              <a:pPr/>
              <a:t>6</a:t>
            </a:fld>
            <a:endParaRPr lang="en-US" sz="1000"/>
          </a:p>
        </p:txBody>
      </p:sp>
      <p:sp>
        <p:nvSpPr>
          <p:cNvPr id="58371" name="Rectangle 4"/>
          <p:cNvSpPr>
            <a:spLocks noChangeArrowheads="1"/>
          </p:cNvSpPr>
          <p:nvPr/>
        </p:nvSpPr>
        <p:spPr bwMode="auto">
          <a:xfrm>
            <a:off x="2590800" y="1752600"/>
            <a:ext cx="3200400" cy="4451350"/>
          </a:xfrm>
          <a:prstGeom prst="rect">
            <a:avLst/>
          </a:prstGeom>
          <a:noFill/>
          <a:ln w="9525">
            <a:solidFill>
              <a:schemeClr val="accent2"/>
            </a:solidFill>
            <a:miter lim="800000"/>
            <a:headEnd/>
            <a:tailEnd type="none" w="med" len="lg"/>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8372" name="Rectangle 5"/>
          <p:cNvSpPr>
            <a:spLocks noChangeArrowheads="1"/>
          </p:cNvSpPr>
          <p:nvPr/>
        </p:nvSpPr>
        <p:spPr bwMode="auto">
          <a:xfrm>
            <a:off x="2590800" y="1752600"/>
            <a:ext cx="3200400" cy="611188"/>
          </a:xfrm>
          <a:prstGeom prst="rect">
            <a:avLst/>
          </a:prstGeom>
          <a:solidFill>
            <a:srgbClr val="CCFFCC"/>
          </a:solidFill>
          <a:ln w="9525">
            <a:solidFill>
              <a:schemeClr val="accent2"/>
            </a:solidFill>
            <a:miter lim="800000"/>
            <a:headEnd/>
            <a:tailEnd type="none" w="med" len="lg"/>
          </a:ln>
        </p:spPr>
        <p:txBody>
          <a:bodyPr wrap="none" anchor="ctr"/>
          <a:lstStyle/>
          <a:p>
            <a:endParaRPr lang="en-US"/>
          </a:p>
        </p:txBody>
      </p:sp>
      <p:sp>
        <p:nvSpPr>
          <p:cNvPr id="58373" name="Text Box 7"/>
          <p:cNvSpPr txBox="1">
            <a:spLocks noChangeArrowheads="1"/>
          </p:cNvSpPr>
          <p:nvPr/>
        </p:nvSpPr>
        <p:spPr bwMode="auto">
          <a:xfrm>
            <a:off x="2590800" y="1981200"/>
            <a:ext cx="3200400"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type="none" w="med" len="lg"/>
              </a14:hiddenLine>
            </a:ext>
          </a:extLst>
        </p:spPr>
        <p:txBody>
          <a:bodyPr>
            <a:spAutoFit/>
          </a:bodyPr>
          <a:lstStyle>
            <a:lvl1pPr>
              <a:defRPr sz="1600" b="1">
                <a:solidFill>
                  <a:schemeClr val="tx1"/>
                </a:solidFill>
                <a:latin typeface="Arial" charset="0"/>
                <a:ea typeface="ＭＳ Ｐゴシック" charset="0"/>
                <a:cs typeface="ＭＳ Ｐゴシック" charset="0"/>
              </a:defRPr>
            </a:lvl1pPr>
            <a:lvl2pPr marL="742950" indent="-285750">
              <a:defRPr sz="1600" b="1">
                <a:solidFill>
                  <a:schemeClr val="tx1"/>
                </a:solidFill>
                <a:latin typeface="Arial" charset="0"/>
                <a:ea typeface="ＭＳ Ｐゴシック" charset="0"/>
              </a:defRPr>
            </a:lvl2pPr>
            <a:lvl3pPr marL="1143000" indent="-228600">
              <a:defRPr sz="1600" b="1">
                <a:solidFill>
                  <a:schemeClr val="tx1"/>
                </a:solidFill>
                <a:latin typeface="Arial" charset="0"/>
                <a:ea typeface="ＭＳ Ｐゴシック" charset="0"/>
              </a:defRPr>
            </a:lvl3pPr>
            <a:lvl4pPr marL="1600200" indent="-228600">
              <a:defRPr sz="1600" b="1">
                <a:solidFill>
                  <a:schemeClr val="tx1"/>
                </a:solidFill>
                <a:latin typeface="Arial" charset="0"/>
                <a:ea typeface="ＭＳ Ｐゴシック" charset="0"/>
              </a:defRPr>
            </a:lvl4pPr>
            <a:lvl5pPr marL="2057400" indent="-22860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algn="ctr"/>
            <a:r>
              <a:rPr lang="en-US">
                <a:solidFill>
                  <a:schemeClr val="accent2"/>
                </a:solidFill>
              </a:rPr>
              <a:t>Kernel Stack</a:t>
            </a:r>
          </a:p>
        </p:txBody>
      </p:sp>
      <p:sp>
        <p:nvSpPr>
          <p:cNvPr id="58374" name="Text Box 8"/>
          <p:cNvSpPr txBox="1">
            <a:spLocks noChangeArrowheads="1"/>
          </p:cNvSpPr>
          <p:nvPr/>
        </p:nvSpPr>
        <p:spPr bwMode="auto">
          <a:xfrm>
            <a:off x="762000" y="5867400"/>
            <a:ext cx="1752600"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type="none" w="med" len="lg"/>
              </a14:hiddenLine>
            </a:ext>
          </a:extLst>
        </p:spPr>
        <p:txBody>
          <a:bodyPr>
            <a:spAutoFit/>
          </a:bodyPr>
          <a:lstStyle>
            <a:lvl1pPr>
              <a:defRPr sz="1600" b="1">
                <a:solidFill>
                  <a:schemeClr val="tx1"/>
                </a:solidFill>
                <a:latin typeface="Arial" charset="0"/>
                <a:ea typeface="ＭＳ Ｐゴシック" charset="0"/>
                <a:cs typeface="ＭＳ Ｐゴシック" charset="0"/>
              </a:defRPr>
            </a:lvl1pPr>
            <a:lvl2pPr marL="742950" indent="-285750">
              <a:defRPr sz="1600" b="1">
                <a:solidFill>
                  <a:schemeClr val="tx1"/>
                </a:solidFill>
                <a:latin typeface="Arial" charset="0"/>
                <a:ea typeface="ＭＳ Ｐゴシック" charset="0"/>
              </a:defRPr>
            </a:lvl2pPr>
            <a:lvl3pPr marL="1143000" indent="-228600">
              <a:defRPr sz="1600" b="1">
                <a:solidFill>
                  <a:schemeClr val="tx1"/>
                </a:solidFill>
                <a:latin typeface="Arial" charset="0"/>
                <a:ea typeface="ＭＳ Ｐゴシック" charset="0"/>
              </a:defRPr>
            </a:lvl3pPr>
            <a:lvl4pPr marL="1600200" indent="-228600">
              <a:defRPr sz="1600" b="1">
                <a:solidFill>
                  <a:schemeClr val="tx1"/>
                </a:solidFill>
                <a:latin typeface="Arial" charset="0"/>
                <a:ea typeface="ＭＳ Ｐゴシック" charset="0"/>
              </a:defRPr>
            </a:lvl4pPr>
            <a:lvl5pPr marL="2057400" indent="-22860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algn="r">
              <a:spcBef>
                <a:spcPct val="50000"/>
              </a:spcBef>
            </a:pPr>
            <a:r>
              <a:rPr lang="en-US">
                <a:solidFill>
                  <a:srgbClr val="FF3300"/>
                </a:solidFill>
              </a:rPr>
              <a:t>0x00000000</a:t>
            </a:r>
          </a:p>
        </p:txBody>
      </p:sp>
      <p:sp>
        <p:nvSpPr>
          <p:cNvPr id="58375" name="Text Box 9"/>
          <p:cNvSpPr txBox="1">
            <a:spLocks noChangeArrowheads="1"/>
          </p:cNvSpPr>
          <p:nvPr/>
        </p:nvSpPr>
        <p:spPr bwMode="auto">
          <a:xfrm>
            <a:off x="838200" y="1600200"/>
            <a:ext cx="1752600"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type="none" w="med" len="lg"/>
              </a14:hiddenLine>
            </a:ext>
          </a:extLst>
        </p:spPr>
        <p:txBody>
          <a:bodyPr>
            <a:spAutoFit/>
          </a:bodyPr>
          <a:lstStyle>
            <a:lvl1pPr>
              <a:defRPr sz="1600" b="1">
                <a:solidFill>
                  <a:schemeClr val="tx1"/>
                </a:solidFill>
                <a:latin typeface="Arial" charset="0"/>
                <a:ea typeface="ＭＳ Ｐゴシック" charset="0"/>
                <a:cs typeface="ＭＳ Ｐゴシック" charset="0"/>
              </a:defRPr>
            </a:lvl1pPr>
            <a:lvl2pPr marL="742950" indent="-285750">
              <a:defRPr sz="1600" b="1">
                <a:solidFill>
                  <a:schemeClr val="tx1"/>
                </a:solidFill>
                <a:latin typeface="Arial" charset="0"/>
                <a:ea typeface="ＭＳ Ｐゴシック" charset="0"/>
              </a:defRPr>
            </a:lvl2pPr>
            <a:lvl3pPr marL="1143000" indent="-228600">
              <a:defRPr sz="1600" b="1">
                <a:solidFill>
                  <a:schemeClr val="tx1"/>
                </a:solidFill>
                <a:latin typeface="Arial" charset="0"/>
                <a:ea typeface="ＭＳ Ｐゴシック" charset="0"/>
              </a:defRPr>
            </a:lvl3pPr>
            <a:lvl4pPr marL="1600200" indent="-228600">
              <a:defRPr sz="1600" b="1">
                <a:solidFill>
                  <a:schemeClr val="tx1"/>
                </a:solidFill>
                <a:latin typeface="Arial" charset="0"/>
                <a:ea typeface="ＭＳ Ｐゴシック" charset="0"/>
              </a:defRPr>
            </a:lvl4pPr>
            <a:lvl5pPr marL="2057400" indent="-22860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algn="r">
              <a:spcBef>
                <a:spcPct val="50000"/>
              </a:spcBef>
            </a:pPr>
            <a:r>
              <a:rPr lang="en-US">
                <a:solidFill>
                  <a:srgbClr val="FF3300"/>
                </a:solidFill>
              </a:rPr>
              <a:t>0xFFFFFFFF</a:t>
            </a:r>
          </a:p>
        </p:txBody>
      </p:sp>
      <p:sp>
        <p:nvSpPr>
          <p:cNvPr id="58376" name="Rectangle 10"/>
          <p:cNvSpPr>
            <a:spLocks noChangeArrowheads="1"/>
          </p:cNvSpPr>
          <p:nvPr/>
        </p:nvSpPr>
        <p:spPr bwMode="auto">
          <a:xfrm>
            <a:off x="2590800" y="2514600"/>
            <a:ext cx="3200400" cy="501650"/>
          </a:xfrm>
          <a:prstGeom prst="rect">
            <a:avLst/>
          </a:prstGeom>
          <a:solidFill>
            <a:srgbClr val="FFCCCC"/>
          </a:solidFill>
          <a:ln w="9525">
            <a:solidFill>
              <a:schemeClr val="accent2"/>
            </a:solidFill>
            <a:miter lim="800000"/>
            <a:headEnd/>
            <a:tailEnd type="none" w="med" len="lg"/>
          </a:ln>
        </p:spPr>
        <p:txBody>
          <a:bodyPr wrap="none" anchor="ctr"/>
          <a:lstStyle/>
          <a:p>
            <a:endParaRPr lang="en-US"/>
          </a:p>
        </p:txBody>
      </p:sp>
      <p:sp>
        <p:nvSpPr>
          <p:cNvPr id="58377" name="Text Box 11"/>
          <p:cNvSpPr txBox="1">
            <a:spLocks noChangeArrowheads="1"/>
          </p:cNvSpPr>
          <p:nvPr/>
        </p:nvSpPr>
        <p:spPr bwMode="auto">
          <a:xfrm>
            <a:off x="2590800" y="2590800"/>
            <a:ext cx="3200400"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type="none" w="med" len="lg"/>
              </a14:hiddenLine>
            </a:ext>
          </a:extLst>
        </p:spPr>
        <p:txBody>
          <a:bodyPr>
            <a:spAutoFit/>
          </a:bodyPr>
          <a:lstStyle>
            <a:lvl1pPr>
              <a:defRPr sz="1600" b="1">
                <a:solidFill>
                  <a:schemeClr val="tx1"/>
                </a:solidFill>
                <a:latin typeface="Arial" charset="0"/>
                <a:ea typeface="ＭＳ Ｐゴシック" charset="0"/>
                <a:cs typeface="ＭＳ Ｐゴシック" charset="0"/>
              </a:defRPr>
            </a:lvl1pPr>
            <a:lvl2pPr marL="742950" indent="-285750">
              <a:defRPr sz="1600" b="1">
                <a:solidFill>
                  <a:schemeClr val="tx1"/>
                </a:solidFill>
                <a:latin typeface="Arial" charset="0"/>
                <a:ea typeface="ＭＳ Ｐゴシック" charset="0"/>
              </a:defRPr>
            </a:lvl2pPr>
            <a:lvl3pPr marL="1143000" indent="-228600">
              <a:defRPr sz="1600" b="1">
                <a:solidFill>
                  <a:schemeClr val="tx1"/>
                </a:solidFill>
                <a:latin typeface="Arial" charset="0"/>
                <a:ea typeface="ＭＳ Ｐゴシック" charset="0"/>
              </a:defRPr>
            </a:lvl3pPr>
            <a:lvl4pPr marL="1600200" indent="-228600">
              <a:defRPr sz="1600" b="1">
                <a:solidFill>
                  <a:schemeClr val="tx1"/>
                </a:solidFill>
                <a:latin typeface="Arial" charset="0"/>
                <a:ea typeface="ＭＳ Ｐゴシック" charset="0"/>
              </a:defRPr>
            </a:lvl4pPr>
            <a:lvl5pPr marL="2057400" indent="-22860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algn="ctr"/>
            <a:r>
              <a:rPr lang="en-US">
                <a:solidFill>
                  <a:schemeClr val="accent2"/>
                </a:solidFill>
              </a:rPr>
              <a:t>Kernel Code</a:t>
            </a:r>
          </a:p>
        </p:txBody>
      </p:sp>
      <p:sp>
        <p:nvSpPr>
          <p:cNvPr id="58378" name="Text Box 18"/>
          <p:cNvSpPr txBox="1">
            <a:spLocks noChangeArrowheads="1"/>
          </p:cNvSpPr>
          <p:nvPr/>
        </p:nvSpPr>
        <p:spPr bwMode="auto">
          <a:xfrm>
            <a:off x="1219200" y="3657600"/>
            <a:ext cx="1219200" cy="581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type="none" w="med" len="lg"/>
              </a14:hiddenLine>
            </a:ext>
          </a:extLst>
        </p:spPr>
        <p:txBody>
          <a:bodyPr>
            <a:spAutoFit/>
          </a:bodyPr>
          <a:lstStyle>
            <a:lvl1pPr>
              <a:defRPr sz="1600" b="1">
                <a:solidFill>
                  <a:schemeClr val="tx1"/>
                </a:solidFill>
                <a:latin typeface="Arial" charset="0"/>
                <a:ea typeface="ＭＳ Ｐゴシック" charset="0"/>
                <a:cs typeface="ＭＳ Ｐゴシック" charset="0"/>
              </a:defRPr>
            </a:lvl1pPr>
            <a:lvl2pPr marL="742950" indent="-285750">
              <a:defRPr sz="1600" b="1">
                <a:solidFill>
                  <a:schemeClr val="tx1"/>
                </a:solidFill>
                <a:latin typeface="Arial" charset="0"/>
                <a:ea typeface="ＭＳ Ｐゴシック" charset="0"/>
              </a:defRPr>
            </a:lvl2pPr>
            <a:lvl3pPr marL="1143000" indent="-228600">
              <a:defRPr sz="1600" b="1">
                <a:solidFill>
                  <a:schemeClr val="tx1"/>
                </a:solidFill>
                <a:latin typeface="Arial" charset="0"/>
                <a:ea typeface="ＭＳ Ｐゴシック" charset="0"/>
              </a:defRPr>
            </a:lvl3pPr>
            <a:lvl4pPr marL="1600200" indent="-228600">
              <a:defRPr sz="1600" b="1">
                <a:solidFill>
                  <a:schemeClr val="tx1"/>
                </a:solidFill>
                <a:latin typeface="Arial" charset="0"/>
                <a:ea typeface="ＭＳ Ｐゴシック" charset="0"/>
              </a:defRPr>
            </a:lvl4pPr>
            <a:lvl5pPr marL="2057400" indent="-22860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algn="ctr"/>
            <a:r>
              <a:rPr lang="en-US">
                <a:solidFill>
                  <a:srgbClr val="FF3300"/>
                </a:solidFill>
              </a:rPr>
              <a:t>Address</a:t>
            </a:r>
          </a:p>
          <a:p>
            <a:pPr algn="ctr"/>
            <a:r>
              <a:rPr lang="en-US">
                <a:solidFill>
                  <a:srgbClr val="FF3300"/>
                </a:solidFill>
              </a:rPr>
              <a:t>Space</a:t>
            </a:r>
          </a:p>
        </p:txBody>
      </p:sp>
      <p:sp>
        <p:nvSpPr>
          <p:cNvPr id="58379" name="Line 19"/>
          <p:cNvSpPr>
            <a:spLocks noChangeShapeType="1"/>
          </p:cNvSpPr>
          <p:nvPr/>
        </p:nvSpPr>
        <p:spPr bwMode="auto">
          <a:xfrm flipV="1">
            <a:off x="1828800" y="1905000"/>
            <a:ext cx="0" cy="1676400"/>
          </a:xfrm>
          <a:prstGeom prst="line">
            <a:avLst/>
          </a:prstGeom>
          <a:noFill/>
          <a:ln w="9525">
            <a:solidFill>
              <a:schemeClr val="accent2"/>
            </a:solidFill>
            <a:round/>
            <a:headEnd/>
            <a:tailEnd type="stealth" w="med" len="lg"/>
          </a:ln>
          <a:extLst>
            <a:ext uri="{909E8E84-426E-40dd-AFC4-6F175D3DCCD1}">
              <a14:hiddenFill xmlns:a14="http://schemas.microsoft.com/office/drawing/2010/main" xmlns="">
                <a:noFill/>
              </a14:hiddenFill>
            </a:ext>
          </a:extLst>
        </p:spPr>
        <p:txBody>
          <a:bodyPr wrap="none" anchor="ctr"/>
          <a:lstStyle/>
          <a:p>
            <a:endParaRPr lang="en-US"/>
          </a:p>
        </p:txBody>
      </p:sp>
      <p:sp>
        <p:nvSpPr>
          <p:cNvPr id="58380" name="Line 20"/>
          <p:cNvSpPr>
            <a:spLocks noChangeShapeType="1"/>
          </p:cNvSpPr>
          <p:nvPr/>
        </p:nvSpPr>
        <p:spPr bwMode="auto">
          <a:xfrm>
            <a:off x="1828800" y="4343400"/>
            <a:ext cx="0" cy="1524000"/>
          </a:xfrm>
          <a:prstGeom prst="line">
            <a:avLst/>
          </a:prstGeom>
          <a:noFill/>
          <a:ln w="9525">
            <a:solidFill>
              <a:schemeClr val="accent2"/>
            </a:solidFill>
            <a:round/>
            <a:headEnd/>
            <a:tailEnd type="stealth" w="med" len="lg"/>
          </a:ln>
          <a:extLst>
            <a:ext uri="{909E8E84-426E-40dd-AFC4-6F175D3DCCD1}">
              <a14:hiddenFill xmlns:a14="http://schemas.microsoft.com/office/drawing/2010/main" xmlns="">
                <a:noFill/>
              </a14:hiddenFill>
            </a:ext>
          </a:extLst>
        </p:spPr>
        <p:txBody>
          <a:bodyPr wrap="none" anchor="ctr"/>
          <a:lstStyle/>
          <a:p>
            <a:endParaRPr lang="en-US"/>
          </a:p>
        </p:txBody>
      </p:sp>
      <p:sp>
        <p:nvSpPr>
          <p:cNvPr id="58381" name="Text Box 21"/>
          <p:cNvSpPr txBox="1">
            <a:spLocks noChangeArrowheads="1"/>
          </p:cNvSpPr>
          <p:nvPr/>
        </p:nvSpPr>
        <p:spPr bwMode="auto">
          <a:xfrm>
            <a:off x="6134100" y="2058988"/>
            <a:ext cx="914400"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type="none" w="med" len="lg"/>
              </a14:hiddenLine>
            </a:ext>
          </a:extLst>
        </p:spPr>
        <p:txBody>
          <a:bodyPr>
            <a:spAutoFit/>
          </a:bodyPr>
          <a:lstStyle>
            <a:lvl1pPr>
              <a:defRPr sz="1600" b="1">
                <a:solidFill>
                  <a:schemeClr val="tx1"/>
                </a:solidFill>
                <a:latin typeface="Arial" charset="0"/>
                <a:ea typeface="ＭＳ Ｐゴシック" charset="0"/>
                <a:cs typeface="ＭＳ Ｐゴシック" charset="0"/>
              </a:defRPr>
            </a:lvl1pPr>
            <a:lvl2pPr marL="742950" indent="-285750">
              <a:defRPr sz="1600" b="1">
                <a:solidFill>
                  <a:schemeClr val="tx1"/>
                </a:solidFill>
                <a:latin typeface="Arial" charset="0"/>
                <a:ea typeface="ＭＳ Ｐゴシック" charset="0"/>
              </a:defRPr>
            </a:lvl2pPr>
            <a:lvl3pPr marL="1143000" indent="-228600">
              <a:defRPr sz="1600" b="1">
                <a:solidFill>
                  <a:schemeClr val="tx1"/>
                </a:solidFill>
                <a:latin typeface="Arial" charset="0"/>
                <a:ea typeface="ＭＳ Ｐゴシック" charset="0"/>
              </a:defRPr>
            </a:lvl3pPr>
            <a:lvl4pPr marL="1600200" indent="-228600">
              <a:defRPr sz="1600" b="1">
                <a:solidFill>
                  <a:schemeClr val="tx1"/>
                </a:solidFill>
                <a:latin typeface="Arial" charset="0"/>
                <a:ea typeface="ＭＳ Ｐゴシック" charset="0"/>
              </a:defRPr>
            </a:lvl4pPr>
            <a:lvl5pPr marL="2057400" indent="-22860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r>
              <a:rPr lang="en-US">
                <a:solidFill>
                  <a:srgbClr val="00B050"/>
                </a:solidFill>
              </a:rPr>
              <a:t>SP2</a:t>
            </a:r>
          </a:p>
        </p:txBody>
      </p:sp>
      <p:sp>
        <p:nvSpPr>
          <p:cNvPr id="58382" name="Text Box 22"/>
          <p:cNvSpPr txBox="1">
            <a:spLocks noChangeArrowheads="1"/>
          </p:cNvSpPr>
          <p:nvPr/>
        </p:nvSpPr>
        <p:spPr bwMode="auto">
          <a:xfrm>
            <a:off x="6162675" y="5562600"/>
            <a:ext cx="914400"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type="none" w="med" len="lg"/>
              </a14:hiddenLine>
            </a:ext>
          </a:extLst>
        </p:spPr>
        <p:txBody>
          <a:bodyPr>
            <a:spAutoFit/>
          </a:bodyPr>
          <a:lstStyle>
            <a:lvl1pPr>
              <a:defRPr sz="1600" b="1">
                <a:solidFill>
                  <a:schemeClr val="tx1"/>
                </a:solidFill>
                <a:latin typeface="Arial" charset="0"/>
                <a:ea typeface="ＭＳ Ｐゴシック" charset="0"/>
                <a:cs typeface="ＭＳ Ｐゴシック" charset="0"/>
              </a:defRPr>
            </a:lvl1pPr>
            <a:lvl2pPr marL="742950" indent="-285750">
              <a:defRPr sz="1600" b="1">
                <a:solidFill>
                  <a:schemeClr val="tx1"/>
                </a:solidFill>
                <a:latin typeface="Arial" charset="0"/>
                <a:ea typeface="ＭＳ Ｐゴシック" charset="0"/>
              </a:defRPr>
            </a:lvl2pPr>
            <a:lvl3pPr marL="1143000" indent="-228600">
              <a:defRPr sz="1600" b="1">
                <a:solidFill>
                  <a:schemeClr val="tx1"/>
                </a:solidFill>
                <a:latin typeface="Arial" charset="0"/>
                <a:ea typeface="ＭＳ Ｐゴシック" charset="0"/>
              </a:defRPr>
            </a:lvl3pPr>
            <a:lvl4pPr marL="1600200" indent="-228600">
              <a:defRPr sz="1600" b="1">
                <a:solidFill>
                  <a:schemeClr val="tx1"/>
                </a:solidFill>
                <a:latin typeface="Arial" charset="0"/>
                <a:ea typeface="ＭＳ Ｐゴシック" charset="0"/>
              </a:defRPr>
            </a:lvl4pPr>
            <a:lvl5pPr marL="2057400" indent="-22860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r>
              <a:rPr lang="en-US">
                <a:solidFill>
                  <a:srgbClr val="0000FF"/>
                </a:solidFill>
              </a:rPr>
              <a:t>PC1</a:t>
            </a:r>
          </a:p>
        </p:txBody>
      </p:sp>
      <p:sp>
        <p:nvSpPr>
          <p:cNvPr id="58383" name="Line 23"/>
          <p:cNvSpPr>
            <a:spLocks noChangeShapeType="1"/>
          </p:cNvSpPr>
          <p:nvPr/>
        </p:nvSpPr>
        <p:spPr bwMode="auto">
          <a:xfrm flipH="1">
            <a:off x="5791200" y="2209800"/>
            <a:ext cx="381000" cy="0"/>
          </a:xfrm>
          <a:prstGeom prst="line">
            <a:avLst/>
          </a:prstGeom>
          <a:noFill/>
          <a:ln w="9525">
            <a:solidFill>
              <a:schemeClr val="accent2"/>
            </a:solidFill>
            <a:round/>
            <a:headEnd/>
            <a:tailEnd type="stealth" w="med" len="lg"/>
          </a:ln>
          <a:extLst>
            <a:ext uri="{909E8E84-426E-40dd-AFC4-6F175D3DCCD1}">
              <a14:hiddenFill xmlns:a14="http://schemas.microsoft.com/office/drawing/2010/main" xmlns="">
                <a:noFill/>
              </a14:hiddenFill>
            </a:ext>
          </a:extLst>
        </p:spPr>
        <p:txBody>
          <a:bodyPr wrap="none" anchor="ctr"/>
          <a:lstStyle/>
          <a:p>
            <a:endParaRPr lang="en-US"/>
          </a:p>
        </p:txBody>
      </p:sp>
      <p:sp>
        <p:nvSpPr>
          <p:cNvPr id="58384" name="Line 24"/>
          <p:cNvSpPr>
            <a:spLocks noChangeShapeType="1"/>
          </p:cNvSpPr>
          <p:nvPr/>
        </p:nvSpPr>
        <p:spPr bwMode="auto">
          <a:xfrm flipH="1">
            <a:off x="5791200" y="5715000"/>
            <a:ext cx="381000" cy="0"/>
          </a:xfrm>
          <a:prstGeom prst="line">
            <a:avLst/>
          </a:prstGeom>
          <a:noFill/>
          <a:ln w="9525">
            <a:solidFill>
              <a:schemeClr val="accent2"/>
            </a:solidFill>
            <a:round/>
            <a:headEnd/>
            <a:tailEnd type="stealth" w="med" len="lg"/>
          </a:ln>
          <a:extLst>
            <a:ext uri="{909E8E84-426E-40dd-AFC4-6F175D3DCCD1}">
              <a14:hiddenFill xmlns:a14="http://schemas.microsoft.com/office/drawing/2010/main" xmlns="">
                <a:noFill/>
              </a14:hiddenFill>
            </a:ext>
          </a:extLst>
        </p:spPr>
        <p:txBody>
          <a:bodyPr wrap="none" anchor="ctr"/>
          <a:lstStyle/>
          <a:p>
            <a:endParaRPr lang="en-US"/>
          </a:p>
        </p:txBody>
      </p:sp>
      <p:sp>
        <p:nvSpPr>
          <p:cNvPr id="58385" name="Rectangle 5"/>
          <p:cNvSpPr>
            <a:spLocks noChangeArrowheads="1"/>
          </p:cNvSpPr>
          <p:nvPr/>
        </p:nvSpPr>
        <p:spPr bwMode="auto">
          <a:xfrm>
            <a:off x="2590800" y="4672013"/>
            <a:ext cx="3200400" cy="611187"/>
          </a:xfrm>
          <a:prstGeom prst="rect">
            <a:avLst/>
          </a:prstGeom>
          <a:solidFill>
            <a:srgbClr val="CCFFCC"/>
          </a:solidFill>
          <a:ln w="9525">
            <a:solidFill>
              <a:schemeClr val="accent2"/>
            </a:solidFill>
            <a:miter lim="800000"/>
            <a:headEnd/>
            <a:tailEnd type="none" w="med" len="lg"/>
          </a:ln>
        </p:spPr>
        <p:txBody>
          <a:bodyPr wrap="none" anchor="ctr"/>
          <a:lstStyle/>
          <a:p>
            <a:endParaRPr lang="en-US"/>
          </a:p>
        </p:txBody>
      </p:sp>
      <p:sp>
        <p:nvSpPr>
          <p:cNvPr id="58386" name="Text Box 7"/>
          <p:cNvSpPr txBox="1">
            <a:spLocks noChangeArrowheads="1"/>
          </p:cNvSpPr>
          <p:nvPr/>
        </p:nvSpPr>
        <p:spPr bwMode="auto">
          <a:xfrm>
            <a:off x="2590800" y="4800600"/>
            <a:ext cx="3200400"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type="none" w="med" len="lg"/>
              </a14:hiddenLine>
            </a:ext>
          </a:extLst>
        </p:spPr>
        <p:txBody>
          <a:bodyPr>
            <a:spAutoFit/>
          </a:bodyPr>
          <a:lstStyle>
            <a:lvl1pPr>
              <a:defRPr sz="1600" b="1">
                <a:solidFill>
                  <a:schemeClr val="tx1"/>
                </a:solidFill>
                <a:latin typeface="Arial" charset="0"/>
                <a:ea typeface="ＭＳ Ｐゴシック" charset="0"/>
                <a:cs typeface="ＭＳ Ｐゴシック" charset="0"/>
              </a:defRPr>
            </a:lvl1pPr>
            <a:lvl2pPr marL="742950" indent="-285750">
              <a:defRPr sz="1600" b="1">
                <a:solidFill>
                  <a:schemeClr val="tx1"/>
                </a:solidFill>
                <a:latin typeface="Arial" charset="0"/>
                <a:ea typeface="ＭＳ Ｐゴシック" charset="0"/>
              </a:defRPr>
            </a:lvl2pPr>
            <a:lvl3pPr marL="1143000" indent="-228600">
              <a:defRPr sz="1600" b="1">
                <a:solidFill>
                  <a:schemeClr val="tx1"/>
                </a:solidFill>
                <a:latin typeface="Arial" charset="0"/>
                <a:ea typeface="ＭＳ Ｐゴシック" charset="0"/>
              </a:defRPr>
            </a:lvl3pPr>
            <a:lvl4pPr marL="1600200" indent="-228600">
              <a:defRPr sz="1600" b="1">
                <a:solidFill>
                  <a:schemeClr val="tx1"/>
                </a:solidFill>
                <a:latin typeface="Arial" charset="0"/>
                <a:ea typeface="ＭＳ Ｐゴシック" charset="0"/>
              </a:defRPr>
            </a:lvl4pPr>
            <a:lvl5pPr marL="2057400" indent="-22860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algn="ctr"/>
            <a:r>
              <a:rPr lang="en-US">
                <a:solidFill>
                  <a:schemeClr val="accent2"/>
                </a:solidFill>
              </a:rPr>
              <a:t>User Stack</a:t>
            </a:r>
          </a:p>
        </p:txBody>
      </p:sp>
      <p:sp>
        <p:nvSpPr>
          <p:cNvPr id="58387" name="Rectangle 32"/>
          <p:cNvSpPr>
            <a:spLocks noChangeArrowheads="1"/>
          </p:cNvSpPr>
          <p:nvPr/>
        </p:nvSpPr>
        <p:spPr bwMode="auto">
          <a:xfrm>
            <a:off x="2590800" y="5534025"/>
            <a:ext cx="3200400" cy="501650"/>
          </a:xfrm>
          <a:prstGeom prst="rect">
            <a:avLst/>
          </a:prstGeom>
          <a:solidFill>
            <a:srgbClr val="FFCCCC"/>
          </a:solidFill>
          <a:ln w="9525">
            <a:solidFill>
              <a:schemeClr val="accent2"/>
            </a:solidFill>
            <a:miter lim="800000"/>
            <a:headEnd/>
            <a:tailEnd type="none" w="med" len="lg"/>
          </a:ln>
        </p:spPr>
        <p:txBody>
          <a:bodyPr wrap="none" anchor="ctr"/>
          <a:lstStyle/>
          <a:p>
            <a:endParaRPr lang="en-US"/>
          </a:p>
        </p:txBody>
      </p:sp>
      <p:sp>
        <p:nvSpPr>
          <p:cNvPr id="58388" name="Text Box 11"/>
          <p:cNvSpPr txBox="1">
            <a:spLocks noChangeArrowheads="1"/>
          </p:cNvSpPr>
          <p:nvPr/>
        </p:nvSpPr>
        <p:spPr bwMode="auto">
          <a:xfrm>
            <a:off x="2590800" y="5610225"/>
            <a:ext cx="3200400"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type="none" w="med" len="lg"/>
              </a14:hiddenLine>
            </a:ext>
          </a:extLst>
        </p:spPr>
        <p:txBody>
          <a:bodyPr>
            <a:spAutoFit/>
          </a:bodyPr>
          <a:lstStyle>
            <a:lvl1pPr>
              <a:defRPr sz="1600" b="1">
                <a:solidFill>
                  <a:schemeClr val="tx1"/>
                </a:solidFill>
                <a:latin typeface="Arial" charset="0"/>
                <a:ea typeface="ＭＳ Ｐゴシック" charset="0"/>
                <a:cs typeface="ＭＳ Ｐゴシック" charset="0"/>
              </a:defRPr>
            </a:lvl1pPr>
            <a:lvl2pPr marL="742950" indent="-285750">
              <a:defRPr sz="1600" b="1">
                <a:solidFill>
                  <a:schemeClr val="tx1"/>
                </a:solidFill>
                <a:latin typeface="Arial" charset="0"/>
                <a:ea typeface="ＭＳ Ｐゴシック" charset="0"/>
              </a:defRPr>
            </a:lvl2pPr>
            <a:lvl3pPr marL="1143000" indent="-228600">
              <a:defRPr sz="1600" b="1">
                <a:solidFill>
                  <a:schemeClr val="tx1"/>
                </a:solidFill>
                <a:latin typeface="Arial" charset="0"/>
                <a:ea typeface="ＭＳ Ｐゴシック" charset="0"/>
              </a:defRPr>
            </a:lvl3pPr>
            <a:lvl4pPr marL="1600200" indent="-228600">
              <a:defRPr sz="1600" b="1">
                <a:solidFill>
                  <a:schemeClr val="tx1"/>
                </a:solidFill>
                <a:latin typeface="Arial" charset="0"/>
                <a:ea typeface="ＭＳ Ｐゴシック" charset="0"/>
              </a:defRPr>
            </a:lvl4pPr>
            <a:lvl5pPr marL="2057400" indent="-22860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algn="ctr"/>
            <a:r>
              <a:rPr lang="en-US">
                <a:solidFill>
                  <a:schemeClr val="accent2"/>
                </a:solidFill>
              </a:rPr>
              <a:t>User Code</a:t>
            </a:r>
          </a:p>
        </p:txBody>
      </p:sp>
      <p:sp>
        <p:nvSpPr>
          <p:cNvPr id="58389" name="Text Box 22"/>
          <p:cNvSpPr txBox="1">
            <a:spLocks noChangeArrowheads="1"/>
          </p:cNvSpPr>
          <p:nvPr/>
        </p:nvSpPr>
        <p:spPr bwMode="auto">
          <a:xfrm>
            <a:off x="6134100" y="2514600"/>
            <a:ext cx="914400"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type="none" w="med" len="lg"/>
              </a14:hiddenLine>
            </a:ext>
          </a:extLst>
        </p:spPr>
        <p:txBody>
          <a:bodyPr>
            <a:spAutoFit/>
          </a:bodyPr>
          <a:lstStyle>
            <a:lvl1pPr>
              <a:defRPr sz="1600" b="1">
                <a:solidFill>
                  <a:schemeClr val="tx1"/>
                </a:solidFill>
                <a:latin typeface="Arial" charset="0"/>
                <a:ea typeface="ＭＳ Ｐゴシック" charset="0"/>
                <a:cs typeface="ＭＳ Ｐゴシック" charset="0"/>
              </a:defRPr>
            </a:lvl1pPr>
            <a:lvl2pPr marL="742950" indent="-285750">
              <a:defRPr sz="1600" b="1">
                <a:solidFill>
                  <a:schemeClr val="tx1"/>
                </a:solidFill>
                <a:latin typeface="Arial" charset="0"/>
                <a:ea typeface="ＭＳ Ｐゴシック" charset="0"/>
              </a:defRPr>
            </a:lvl2pPr>
            <a:lvl3pPr marL="1143000" indent="-228600">
              <a:defRPr sz="1600" b="1">
                <a:solidFill>
                  <a:schemeClr val="tx1"/>
                </a:solidFill>
                <a:latin typeface="Arial" charset="0"/>
                <a:ea typeface="ＭＳ Ｐゴシック" charset="0"/>
              </a:defRPr>
            </a:lvl3pPr>
            <a:lvl4pPr marL="1600200" indent="-228600">
              <a:defRPr sz="1600" b="1">
                <a:solidFill>
                  <a:schemeClr val="tx1"/>
                </a:solidFill>
                <a:latin typeface="Arial" charset="0"/>
                <a:ea typeface="ＭＳ Ｐゴシック" charset="0"/>
              </a:defRPr>
            </a:lvl4pPr>
            <a:lvl5pPr marL="2057400" indent="-22860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r>
              <a:rPr lang="en-US">
                <a:solidFill>
                  <a:srgbClr val="0000FF"/>
                </a:solidFill>
              </a:rPr>
              <a:t>PC2</a:t>
            </a:r>
          </a:p>
        </p:txBody>
      </p:sp>
      <p:sp>
        <p:nvSpPr>
          <p:cNvPr id="58390" name="Line 24"/>
          <p:cNvSpPr>
            <a:spLocks noChangeShapeType="1"/>
          </p:cNvSpPr>
          <p:nvPr/>
        </p:nvSpPr>
        <p:spPr bwMode="auto">
          <a:xfrm flipH="1">
            <a:off x="5753100" y="2711450"/>
            <a:ext cx="381000" cy="0"/>
          </a:xfrm>
          <a:prstGeom prst="line">
            <a:avLst/>
          </a:prstGeom>
          <a:noFill/>
          <a:ln w="9525">
            <a:solidFill>
              <a:schemeClr val="accent2"/>
            </a:solidFill>
            <a:round/>
            <a:headEnd/>
            <a:tailEnd type="stealth" w="med" len="lg"/>
          </a:ln>
          <a:extLst>
            <a:ext uri="{909E8E84-426E-40dd-AFC4-6F175D3DCCD1}">
              <a14:hiddenFill xmlns:a14="http://schemas.microsoft.com/office/drawing/2010/main" xmlns="">
                <a:noFill/>
              </a14:hiddenFill>
            </a:ext>
          </a:extLst>
        </p:spPr>
        <p:txBody>
          <a:bodyPr wrap="none" anchor="ctr"/>
          <a:lstStyle/>
          <a:p>
            <a:endParaRPr lang="en-US"/>
          </a:p>
        </p:txBody>
      </p:sp>
      <p:sp>
        <p:nvSpPr>
          <p:cNvPr id="58391" name="Text Box 21"/>
          <p:cNvSpPr txBox="1">
            <a:spLocks noChangeArrowheads="1"/>
          </p:cNvSpPr>
          <p:nvPr/>
        </p:nvSpPr>
        <p:spPr bwMode="auto">
          <a:xfrm>
            <a:off x="6162675" y="4827588"/>
            <a:ext cx="914400"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type="none" w="med" len="lg"/>
              </a14:hiddenLine>
            </a:ext>
          </a:extLst>
        </p:spPr>
        <p:txBody>
          <a:bodyPr>
            <a:spAutoFit/>
          </a:bodyPr>
          <a:lstStyle>
            <a:lvl1pPr>
              <a:defRPr sz="1600" b="1">
                <a:solidFill>
                  <a:schemeClr val="tx1"/>
                </a:solidFill>
                <a:latin typeface="Arial" charset="0"/>
                <a:ea typeface="ＭＳ Ｐゴシック" charset="0"/>
                <a:cs typeface="ＭＳ Ｐゴシック" charset="0"/>
              </a:defRPr>
            </a:lvl1pPr>
            <a:lvl2pPr marL="742950" indent="-285750">
              <a:defRPr sz="1600" b="1">
                <a:solidFill>
                  <a:schemeClr val="tx1"/>
                </a:solidFill>
                <a:latin typeface="Arial" charset="0"/>
                <a:ea typeface="ＭＳ Ｐゴシック" charset="0"/>
              </a:defRPr>
            </a:lvl2pPr>
            <a:lvl3pPr marL="1143000" indent="-228600">
              <a:defRPr sz="1600" b="1">
                <a:solidFill>
                  <a:schemeClr val="tx1"/>
                </a:solidFill>
                <a:latin typeface="Arial" charset="0"/>
                <a:ea typeface="ＭＳ Ｐゴシック" charset="0"/>
              </a:defRPr>
            </a:lvl3pPr>
            <a:lvl4pPr marL="1600200" indent="-228600">
              <a:defRPr sz="1600" b="1">
                <a:solidFill>
                  <a:schemeClr val="tx1"/>
                </a:solidFill>
                <a:latin typeface="Arial" charset="0"/>
                <a:ea typeface="ＭＳ Ｐゴシック" charset="0"/>
              </a:defRPr>
            </a:lvl4pPr>
            <a:lvl5pPr marL="2057400" indent="-22860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r>
              <a:rPr lang="en-US">
                <a:solidFill>
                  <a:srgbClr val="00B050"/>
                </a:solidFill>
              </a:rPr>
              <a:t>SP1</a:t>
            </a:r>
          </a:p>
        </p:txBody>
      </p:sp>
      <p:sp>
        <p:nvSpPr>
          <p:cNvPr id="58392" name="Line 23"/>
          <p:cNvSpPr>
            <a:spLocks noChangeShapeType="1"/>
          </p:cNvSpPr>
          <p:nvPr/>
        </p:nvSpPr>
        <p:spPr bwMode="auto">
          <a:xfrm flipH="1">
            <a:off x="5783263" y="4978400"/>
            <a:ext cx="381000" cy="0"/>
          </a:xfrm>
          <a:prstGeom prst="line">
            <a:avLst/>
          </a:prstGeom>
          <a:noFill/>
          <a:ln w="9525">
            <a:solidFill>
              <a:schemeClr val="accent2"/>
            </a:solidFill>
            <a:round/>
            <a:headEnd/>
            <a:tailEnd type="stealth" w="med" len="lg"/>
          </a:ln>
          <a:extLst>
            <a:ext uri="{909E8E84-426E-40dd-AFC4-6F175D3DCCD1}">
              <a14:hiddenFill xmlns:a14="http://schemas.microsoft.com/office/drawing/2010/main" xmlns="">
                <a:noFill/>
              </a14:hiddenFill>
            </a:ext>
          </a:extLst>
        </p:spPr>
        <p:txBody>
          <a:bodyPr wrap="none" anchor="ctr"/>
          <a:lstStyle/>
          <a:p>
            <a:endParaRPr lang="en-US"/>
          </a:p>
        </p:txBody>
      </p:sp>
      <p:sp>
        <p:nvSpPr>
          <p:cNvPr id="39" name="AutoShape 1039"/>
          <p:cNvSpPr>
            <a:spLocks/>
          </p:cNvSpPr>
          <p:nvPr/>
        </p:nvSpPr>
        <p:spPr bwMode="auto">
          <a:xfrm>
            <a:off x="6781800" y="2682875"/>
            <a:ext cx="990600" cy="3032125"/>
          </a:xfrm>
          <a:prstGeom prst="rightBracket">
            <a:avLst>
              <a:gd name="adj" fmla="val 27562"/>
            </a:avLst>
          </a:prstGeom>
          <a:noFill/>
          <a:ln w="9525">
            <a:solidFill>
              <a:schemeClr val="accent2"/>
            </a:solidFill>
            <a:round/>
            <a:headEnd type="stealth" w="med" len="lg"/>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0" name="AutoShape 1039"/>
          <p:cNvSpPr>
            <a:spLocks/>
          </p:cNvSpPr>
          <p:nvPr/>
        </p:nvSpPr>
        <p:spPr bwMode="auto">
          <a:xfrm>
            <a:off x="6619875" y="2209800"/>
            <a:ext cx="1762125" cy="2819400"/>
          </a:xfrm>
          <a:prstGeom prst="rightBracket">
            <a:avLst>
              <a:gd name="adj" fmla="val 27556"/>
            </a:avLst>
          </a:prstGeom>
          <a:noFill/>
          <a:ln w="9525">
            <a:solidFill>
              <a:schemeClr val="accent2"/>
            </a:solidFill>
            <a:round/>
            <a:headEnd type="stealth" w="med" len="lg"/>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cxnSp>
        <p:nvCxnSpPr>
          <p:cNvPr id="58395" name="Straight Connector 6"/>
          <p:cNvCxnSpPr>
            <a:cxnSpLocks noChangeShapeType="1"/>
          </p:cNvCxnSpPr>
          <p:nvPr/>
        </p:nvCxnSpPr>
        <p:spPr bwMode="auto">
          <a:xfrm>
            <a:off x="2598738" y="3030538"/>
            <a:ext cx="3192462" cy="0"/>
          </a:xfrm>
          <a:prstGeom prst="line">
            <a:avLst/>
          </a:prstGeom>
          <a:noFill/>
          <a:ln w="15875">
            <a:solidFill>
              <a:schemeClr val="tx1"/>
            </a:solidFill>
            <a:round/>
            <a:headEnd/>
            <a:tailEnd/>
          </a:ln>
          <a:extLst>
            <a:ext uri="{909E8E84-426E-40dd-AFC4-6F175D3DCCD1}">
              <a14:hiddenFill xmlns:a14="http://schemas.microsoft.com/office/drawing/2010/main" xmlns="">
                <a:noFill/>
              </a14:hiddenFill>
            </a:ext>
          </a:extLst>
        </p:spPr>
      </p:cxnSp>
      <p:sp>
        <p:nvSpPr>
          <p:cNvPr id="58396" name="Text Box 9"/>
          <p:cNvSpPr txBox="1">
            <a:spLocks noChangeArrowheads="1"/>
          </p:cNvSpPr>
          <p:nvPr/>
        </p:nvSpPr>
        <p:spPr bwMode="auto">
          <a:xfrm>
            <a:off x="762000" y="2765425"/>
            <a:ext cx="1752600"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type="none" w="med" len="lg"/>
              </a14:hiddenLine>
            </a:ext>
          </a:extLst>
        </p:spPr>
        <p:txBody>
          <a:bodyPr>
            <a:spAutoFit/>
          </a:bodyPr>
          <a:lstStyle>
            <a:lvl1pPr>
              <a:defRPr sz="1600" b="1">
                <a:solidFill>
                  <a:schemeClr val="tx1"/>
                </a:solidFill>
                <a:latin typeface="Arial" charset="0"/>
                <a:ea typeface="ＭＳ Ｐゴシック" charset="0"/>
                <a:cs typeface="ＭＳ Ｐゴシック" charset="0"/>
              </a:defRPr>
            </a:lvl1pPr>
            <a:lvl2pPr marL="742950" indent="-285750">
              <a:defRPr sz="1600" b="1">
                <a:solidFill>
                  <a:schemeClr val="tx1"/>
                </a:solidFill>
                <a:latin typeface="Arial" charset="0"/>
                <a:ea typeface="ＭＳ Ｐゴシック" charset="0"/>
              </a:defRPr>
            </a:lvl2pPr>
            <a:lvl3pPr marL="1143000" indent="-228600">
              <a:defRPr sz="1600" b="1">
                <a:solidFill>
                  <a:schemeClr val="tx1"/>
                </a:solidFill>
                <a:latin typeface="Arial" charset="0"/>
                <a:ea typeface="ＭＳ Ｐゴシック" charset="0"/>
              </a:defRPr>
            </a:lvl3pPr>
            <a:lvl4pPr marL="1600200" indent="-228600">
              <a:defRPr sz="1600" b="1">
                <a:solidFill>
                  <a:schemeClr val="tx1"/>
                </a:solidFill>
                <a:latin typeface="Arial" charset="0"/>
                <a:ea typeface="ＭＳ Ｐゴシック" charset="0"/>
              </a:defRPr>
            </a:lvl4pPr>
            <a:lvl5pPr marL="2057400" indent="-22860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algn="r">
              <a:spcBef>
                <a:spcPct val="50000"/>
              </a:spcBef>
            </a:pPr>
            <a:r>
              <a:rPr lang="en-US">
                <a:solidFill>
                  <a:srgbClr val="FF3300"/>
                </a:solidFill>
              </a:rPr>
              <a:t>0xC0000000</a:t>
            </a:r>
          </a:p>
        </p:txBody>
      </p:sp>
      <p:cxnSp>
        <p:nvCxnSpPr>
          <p:cNvPr id="58397" name="Straight Connector 36"/>
          <p:cNvCxnSpPr>
            <a:cxnSpLocks noChangeShapeType="1"/>
          </p:cNvCxnSpPr>
          <p:nvPr/>
        </p:nvCxnSpPr>
        <p:spPr bwMode="auto">
          <a:xfrm flipV="1">
            <a:off x="1098550" y="1828800"/>
            <a:ext cx="120650" cy="244475"/>
          </a:xfrm>
          <a:prstGeom prst="line">
            <a:avLst/>
          </a:prstGeom>
          <a:noFill/>
          <a:ln w="15875">
            <a:solidFill>
              <a:schemeClr val="tx1"/>
            </a:solidFill>
            <a:round/>
            <a:headEnd/>
            <a:tailEnd/>
          </a:ln>
          <a:extLst>
            <a:ext uri="{909E8E84-426E-40dd-AFC4-6F175D3DCCD1}">
              <a14:hiddenFill xmlns:a14="http://schemas.microsoft.com/office/drawing/2010/main" xmlns="">
                <a:noFill/>
              </a14:hiddenFill>
            </a:ext>
          </a:extLst>
        </p:spPr>
      </p:cxnSp>
      <p:cxnSp>
        <p:nvCxnSpPr>
          <p:cNvPr id="58398" name="Straight Connector 40"/>
          <p:cNvCxnSpPr>
            <a:cxnSpLocks noChangeShapeType="1"/>
          </p:cNvCxnSpPr>
          <p:nvPr/>
        </p:nvCxnSpPr>
        <p:spPr bwMode="auto">
          <a:xfrm>
            <a:off x="1098550" y="2682875"/>
            <a:ext cx="120650" cy="206375"/>
          </a:xfrm>
          <a:prstGeom prst="line">
            <a:avLst/>
          </a:prstGeom>
          <a:noFill/>
          <a:ln w="15875">
            <a:solidFill>
              <a:schemeClr val="tx1"/>
            </a:solidFill>
            <a:round/>
            <a:headEnd/>
            <a:tailEnd/>
          </a:ln>
          <a:extLst>
            <a:ext uri="{909E8E84-426E-40dd-AFC4-6F175D3DCCD1}">
              <a14:hiddenFill xmlns:a14="http://schemas.microsoft.com/office/drawing/2010/main" xmlns="">
                <a:noFill/>
              </a14:hiddenFill>
            </a:ext>
          </a:extLst>
        </p:spPr>
      </p:cxnSp>
      <p:sp>
        <p:nvSpPr>
          <p:cNvPr id="58399" name="TextBox 13"/>
          <p:cNvSpPr txBox="1">
            <a:spLocks noChangeArrowheads="1"/>
          </p:cNvSpPr>
          <p:nvPr/>
        </p:nvSpPr>
        <p:spPr bwMode="auto">
          <a:xfrm>
            <a:off x="703263" y="2193925"/>
            <a:ext cx="458787"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600" b="1">
                <a:solidFill>
                  <a:schemeClr val="tx1"/>
                </a:solidFill>
                <a:latin typeface="Arial" charset="0"/>
                <a:ea typeface="ＭＳ Ｐゴシック" charset="0"/>
                <a:cs typeface="ＭＳ Ｐゴシック" charset="0"/>
              </a:defRPr>
            </a:lvl1pPr>
            <a:lvl2pPr marL="742950" indent="-285750">
              <a:defRPr sz="1600" b="1">
                <a:solidFill>
                  <a:schemeClr val="tx1"/>
                </a:solidFill>
                <a:latin typeface="Arial" charset="0"/>
                <a:ea typeface="ＭＳ Ｐゴシック" charset="0"/>
              </a:defRPr>
            </a:lvl2pPr>
            <a:lvl3pPr marL="1143000" indent="-228600">
              <a:defRPr sz="1600" b="1">
                <a:solidFill>
                  <a:schemeClr val="tx1"/>
                </a:solidFill>
                <a:latin typeface="Arial" charset="0"/>
                <a:ea typeface="ＭＳ Ｐゴシック" charset="0"/>
              </a:defRPr>
            </a:lvl3pPr>
            <a:lvl4pPr marL="1600200" indent="-228600">
              <a:defRPr sz="1600" b="1">
                <a:solidFill>
                  <a:schemeClr val="tx1"/>
                </a:solidFill>
                <a:latin typeface="Arial" charset="0"/>
                <a:ea typeface="ＭＳ Ｐゴシック" charset="0"/>
              </a:defRPr>
            </a:lvl4pPr>
            <a:lvl5pPr marL="2057400" indent="-22860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r>
              <a:rPr lang="en-US"/>
              <a:t>1G</a:t>
            </a:r>
          </a:p>
        </p:txBody>
      </p:sp>
      <p:sp>
        <p:nvSpPr>
          <p:cNvPr id="58400" name="TextBox 42"/>
          <p:cNvSpPr txBox="1">
            <a:spLocks noChangeArrowheads="1"/>
          </p:cNvSpPr>
          <p:nvPr/>
        </p:nvSpPr>
        <p:spPr bwMode="auto">
          <a:xfrm>
            <a:off x="869950" y="4859338"/>
            <a:ext cx="458788" cy="339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600" b="1">
                <a:solidFill>
                  <a:schemeClr val="tx1"/>
                </a:solidFill>
                <a:latin typeface="Arial" charset="0"/>
                <a:ea typeface="ＭＳ Ｐゴシック" charset="0"/>
                <a:cs typeface="ＭＳ Ｐゴシック" charset="0"/>
              </a:defRPr>
            </a:lvl1pPr>
            <a:lvl2pPr marL="742950" indent="-285750">
              <a:defRPr sz="1600" b="1">
                <a:solidFill>
                  <a:schemeClr val="tx1"/>
                </a:solidFill>
                <a:latin typeface="Arial" charset="0"/>
                <a:ea typeface="ＭＳ Ｐゴシック" charset="0"/>
              </a:defRPr>
            </a:lvl2pPr>
            <a:lvl3pPr marL="1143000" indent="-228600">
              <a:defRPr sz="1600" b="1">
                <a:solidFill>
                  <a:schemeClr val="tx1"/>
                </a:solidFill>
                <a:latin typeface="Arial" charset="0"/>
                <a:ea typeface="ＭＳ Ｐゴシック" charset="0"/>
              </a:defRPr>
            </a:lvl3pPr>
            <a:lvl4pPr marL="1600200" indent="-228600">
              <a:defRPr sz="1600" b="1">
                <a:solidFill>
                  <a:schemeClr val="tx1"/>
                </a:solidFill>
                <a:latin typeface="Arial" charset="0"/>
                <a:ea typeface="ＭＳ Ｐゴシック" charset="0"/>
              </a:defRPr>
            </a:lvl4pPr>
            <a:lvl5pPr marL="2057400" indent="-22860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r>
              <a:rPr lang="en-US"/>
              <a:t>3G</a:t>
            </a:r>
          </a:p>
        </p:txBody>
      </p:sp>
      <p:cxnSp>
        <p:nvCxnSpPr>
          <p:cNvPr id="58401" name="Straight Connector 43"/>
          <p:cNvCxnSpPr>
            <a:cxnSpLocks noChangeShapeType="1"/>
          </p:cNvCxnSpPr>
          <p:nvPr/>
        </p:nvCxnSpPr>
        <p:spPr bwMode="auto">
          <a:xfrm flipV="1">
            <a:off x="1219200" y="4221163"/>
            <a:ext cx="228600" cy="450850"/>
          </a:xfrm>
          <a:prstGeom prst="line">
            <a:avLst/>
          </a:prstGeom>
          <a:noFill/>
          <a:ln w="15875">
            <a:solidFill>
              <a:schemeClr val="tx1"/>
            </a:solidFill>
            <a:round/>
            <a:headEnd/>
            <a:tailEnd/>
          </a:ln>
          <a:extLst>
            <a:ext uri="{909E8E84-426E-40dd-AFC4-6F175D3DCCD1}">
              <a14:hiddenFill xmlns:a14="http://schemas.microsoft.com/office/drawing/2010/main" xmlns="">
                <a:noFill/>
              </a14:hiddenFill>
            </a:ext>
          </a:extLst>
        </p:spPr>
      </p:cxnSp>
      <p:cxnSp>
        <p:nvCxnSpPr>
          <p:cNvPr id="58402" name="Straight Connector 45"/>
          <p:cNvCxnSpPr>
            <a:cxnSpLocks noChangeShapeType="1"/>
          </p:cNvCxnSpPr>
          <p:nvPr/>
        </p:nvCxnSpPr>
        <p:spPr bwMode="auto">
          <a:xfrm>
            <a:off x="1219200" y="5410200"/>
            <a:ext cx="228600" cy="457200"/>
          </a:xfrm>
          <a:prstGeom prst="line">
            <a:avLst/>
          </a:prstGeom>
          <a:noFill/>
          <a:ln w="15875">
            <a:solidFill>
              <a:schemeClr val="tx1"/>
            </a:solidFill>
            <a:round/>
            <a:headEnd/>
            <a:tailEnd/>
          </a:ln>
          <a:extLst>
            <a:ext uri="{909E8E84-426E-40dd-AFC4-6F175D3DCCD1}">
              <a14:hiddenFill xmlns:a14="http://schemas.microsoft.com/office/drawing/2010/main" xmlns="">
                <a:noFill/>
              </a14:hiddenFill>
            </a:ext>
          </a:extLst>
        </p:spPr>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0"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9393"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600" b="1">
                <a:solidFill>
                  <a:schemeClr val="tx1"/>
                </a:solidFill>
                <a:latin typeface="Arial" charset="0"/>
                <a:ea typeface="ＭＳ Ｐゴシック" charset="0"/>
                <a:cs typeface="ＭＳ Ｐゴシック" charset="0"/>
              </a:defRPr>
            </a:lvl1pPr>
            <a:lvl2pPr marL="742950" indent="-285750">
              <a:defRPr sz="1600" b="1">
                <a:solidFill>
                  <a:schemeClr val="tx1"/>
                </a:solidFill>
                <a:latin typeface="Arial" charset="0"/>
                <a:ea typeface="ＭＳ Ｐゴシック" charset="0"/>
              </a:defRPr>
            </a:lvl2pPr>
            <a:lvl3pPr marL="1143000" indent="-228600">
              <a:defRPr sz="1600" b="1">
                <a:solidFill>
                  <a:schemeClr val="tx1"/>
                </a:solidFill>
                <a:latin typeface="Arial" charset="0"/>
                <a:ea typeface="ＭＳ Ｐゴシック" charset="0"/>
              </a:defRPr>
            </a:lvl3pPr>
            <a:lvl4pPr marL="1600200" indent="-228600">
              <a:defRPr sz="1600" b="1">
                <a:solidFill>
                  <a:schemeClr val="tx1"/>
                </a:solidFill>
                <a:latin typeface="Arial" charset="0"/>
                <a:ea typeface="ＭＳ Ｐゴシック" charset="0"/>
              </a:defRPr>
            </a:lvl4pPr>
            <a:lvl5pPr marL="2057400" indent="-22860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fld id="{26B19C08-2BCA-1242-A7FD-2283127F674B}" type="slidenum">
              <a:rPr lang="en-US" sz="1000"/>
              <a:pPr/>
              <a:t>7</a:t>
            </a:fld>
            <a:endParaRPr lang="en-US" sz="1000"/>
          </a:p>
        </p:txBody>
      </p:sp>
      <p:sp>
        <p:nvSpPr>
          <p:cNvPr id="259074" name="Rectangle 2"/>
          <p:cNvSpPr>
            <a:spLocks noGrp="1" noChangeArrowheads="1"/>
          </p:cNvSpPr>
          <p:nvPr>
            <p:ph type="title"/>
          </p:nvPr>
        </p:nvSpPr>
        <p:spPr/>
        <p:txBody>
          <a:bodyPr/>
          <a:lstStyle/>
          <a:p>
            <a:pPr>
              <a:defRPr/>
            </a:pPr>
            <a:r>
              <a:rPr lang="en-US">
                <a:effectLst>
                  <a:outerShdw blurRad="38100" dist="38100" dir="2700000" algn="tl">
                    <a:srgbClr val="DDDDDD"/>
                  </a:outerShdw>
                </a:effectLst>
                <a:latin typeface="Arial Black" charset="0"/>
                <a:ea typeface="ＭＳ Ｐゴシック" charset="0"/>
                <a:cs typeface="ＭＳ Ｐゴシック" charset="0"/>
              </a:rPr>
              <a:t>System Call Questions</a:t>
            </a:r>
          </a:p>
        </p:txBody>
      </p:sp>
      <p:sp>
        <p:nvSpPr>
          <p:cNvPr id="57348" name="Rectangle 3"/>
          <p:cNvSpPr>
            <a:spLocks noGrp="1" noChangeArrowheads="1"/>
          </p:cNvSpPr>
          <p:nvPr>
            <p:ph type="body" idx="1"/>
          </p:nvPr>
        </p:nvSpPr>
        <p:spPr/>
        <p:txBody>
          <a:bodyPr/>
          <a:lstStyle/>
          <a:p>
            <a:r>
              <a:rPr lang="en-US" dirty="0">
                <a:latin typeface="Arial" charset="0"/>
                <a:ea typeface="ＭＳ Ｐゴシック" charset="0"/>
                <a:cs typeface="ＭＳ Ｐゴシック" charset="0"/>
              </a:rPr>
              <a:t>There are hundreds of </a:t>
            </a:r>
            <a:r>
              <a:rPr lang="en-US" dirty="0" err="1">
                <a:latin typeface="Arial" charset="0"/>
                <a:ea typeface="ＭＳ Ｐゴシック" charset="0"/>
                <a:cs typeface="ＭＳ Ｐゴシック" charset="0"/>
              </a:rPr>
              <a:t>syscalls</a:t>
            </a:r>
            <a:r>
              <a:rPr lang="en-US" dirty="0">
                <a:latin typeface="Arial" charset="0"/>
                <a:ea typeface="ＭＳ Ｐゴシック" charset="0"/>
                <a:cs typeface="ＭＳ Ｐゴシック" charset="0"/>
              </a:rPr>
              <a:t>. How do we let the kernel know which one we intend to invoke?</a:t>
            </a:r>
          </a:p>
          <a:p>
            <a:pPr lvl="1">
              <a:buFont typeface="Arial" panose="020B0604020202020204" pitchFamily="34" charset="0"/>
              <a:buChar char="•"/>
            </a:pPr>
            <a:r>
              <a:rPr lang="en-US" dirty="0">
                <a:latin typeface="Arial" charset="0"/>
                <a:ea typeface="ＭＳ Ｐゴシック" charset="0"/>
              </a:rPr>
              <a:t>Before issuing </a:t>
            </a:r>
            <a:r>
              <a:rPr lang="en-US" b="1" dirty="0" err="1">
                <a:latin typeface="Arial" charset="0"/>
                <a:ea typeface="ＭＳ Ｐゴシック" charset="0"/>
              </a:rPr>
              <a:t>int</a:t>
            </a:r>
            <a:r>
              <a:rPr lang="en-US" b="1" dirty="0">
                <a:latin typeface="Arial" charset="0"/>
                <a:ea typeface="ＭＳ Ｐゴシック" charset="0"/>
              </a:rPr>
              <a:t> $0x80 </a:t>
            </a:r>
            <a:r>
              <a:rPr lang="en-US" dirty="0">
                <a:latin typeface="Arial" charset="0"/>
                <a:ea typeface="ＭＳ Ｐゴシック" charset="0"/>
              </a:rPr>
              <a:t>or </a:t>
            </a:r>
            <a:r>
              <a:rPr lang="en-US" b="1" dirty="0" err="1">
                <a:latin typeface="Arial" charset="0"/>
                <a:ea typeface="ＭＳ Ｐゴシック" charset="0"/>
              </a:rPr>
              <a:t>sysenter</a:t>
            </a:r>
            <a:r>
              <a:rPr lang="en-US" dirty="0">
                <a:latin typeface="Arial" charset="0"/>
                <a:ea typeface="ＭＳ Ｐゴシック" charset="0"/>
              </a:rPr>
              <a:t>, set </a:t>
            </a:r>
            <a:r>
              <a:rPr lang="en-US" b="1" dirty="0">
                <a:latin typeface="Arial" charset="0"/>
                <a:ea typeface="ＭＳ Ｐゴシック" charset="0"/>
              </a:rPr>
              <a:t>%</a:t>
            </a:r>
            <a:r>
              <a:rPr lang="en-US" b="1" dirty="0" err="1">
                <a:latin typeface="Arial" charset="0"/>
                <a:ea typeface="ＭＳ Ｐゴシック" charset="0"/>
              </a:rPr>
              <a:t>eax</a:t>
            </a:r>
            <a:r>
              <a:rPr lang="en-US" b="1" dirty="0">
                <a:latin typeface="Arial" charset="0"/>
                <a:ea typeface="ＭＳ Ｐゴシック" charset="0"/>
              </a:rPr>
              <a:t>/%</a:t>
            </a:r>
            <a:r>
              <a:rPr lang="en-US" b="1" dirty="0" err="1">
                <a:latin typeface="Arial" charset="0"/>
                <a:ea typeface="ＭＳ Ｐゴシック" charset="0"/>
              </a:rPr>
              <a:t>rax</a:t>
            </a:r>
            <a:r>
              <a:rPr lang="en-US" b="1" dirty="0">
                <a:latin typeface="Arial" charset="0"/>
                <a:ea typeface="ＭＳ Ｐゴシック" charset="0"/>
              </a:rPr>
              <a:t> </a:t>
            </a:r>
            <a:r>
              <a:rPr lang="en-US" dirty="0">
                <a:latin typeface="Arial" charset="0"/>
                <a:ea typeface="ＭＳ Ｐゴシック" charset="0"/>
              </a:rPr>
              <a:t>with the </a:t>
            </a:r>
            <a:r>
              <a:rPr lang="en-US" dirty="0" err="1">
                <a:latin typeface="Arial" charset="0"/>
                <a:ea typeface="ＭＳ Ｐゴシック" charset="0"/>
              </a:rPr>
              <a:t>syscall</a:t>
            </a:r>
            <a:r>
              <a:rPr lang="en-US" dirty="0">
                <a:latin typeface="Arial" charset="0"/>
                <a:ea typeface="ＭＳ Ｐゴシック" charset="0"/>
              </a:rPr>
              <a:t> number</a:t>
            </a:r>
          </a:p>
          <a:p>
            <a:pPr lvl="1"/>
            <a:endParaRPr lang="en-US" b="1" dirty="0">
              <a:latin typeface="Arial" charset="0"/>
              <a:ea typeface="ＭＳ Ｐゴシック" charset="0"/>
            </a:endParaRPr>
          </a:p>
          <a:p>
            <a:pPr lvl="1"/>
            <a:endParaRPr lang="en-US" b="1" dirty="0">
              <a:latin typeface="Arial" charset="0"/>
              <a:ea typeface="ＭＳ Ｐゴシック" charset="0"/>
            </a:endParaRPr>
          </a:p>
          <a:p>
            <a:r>
              <a:rPr lang="en-US" dirty="0">
                <a:latin typeface="Arial" charset="0"/>
                <a:ea typeface="ＭＳ Ｐゴシック" charset="0"/>
                <a:cs typeface="ＭＳ Ｐゴシック" charset="0"/>
              </a:rPr>
              <a:t>System calls are like function calls, but how to pass parameters?</a:t>
            </a:r>
          </a:p>
          <a:p>
            <a:pPr lvl="1">
              <a:buFont typeface="Arial" panose="020B0604020202020204" pitchFamily="34" charset="0"/>
              <a:buChar char="•"/>
            </a:pPr>
            <a:r>
              <a:rPr lang="en-US" dirty="0">
                <a:latin typeface="Arial" charset="0"/>
                <a:ea typeface="ＭＳ Ｐゴシック" charset="0"/>
              </a:rPr>
              <a:t>Just like calling convention in </a:t>
            </a:r>
            <a:r>
              <a:rPr lang="en-US" dirty="0" err="1">
                <a:latin typeface="Arial" charset="0"/>
                <a:ea typeface="ＭＳ Ｐゴシック" charset="0"/>
              </a:rPr>
              <a:t>syscalls</a:t>
            </a:r>
            <a:r>
              <a:rPr lang="en-US" dirty="0">
                <a:latin typeface="Arial" charset="0"/>
                <a:ea typeface="ＭＳ Ｐゴシック" charset="0"/>
              </a:rPr>
              <a:t>, typically passed through </a:t>
            </a:r>
            <a:r>
              <a:rPr lang="it-IT" b="1" dirty="0">
                <a:latin typeface="Arial" charset="0"/>
                <a:ea typeface="ＭＳ Ｐゴシック" charset="0"/>
              </a:rPr>
              <a:t>%</a:t>
            </a:r>
            <a:r>
              <a:rPr lang="it-IT" b="1" dirty="0" err="1">
                <a:latin typeface="Arial" charset="0"/>
                <a:ea typeface="ＭＳ Ｐゴシック" charset="0"/>
              </a:rPr>
              <a:t>ebx</a:t>
            </a:r>
            <a:r>
              <a:rPr lang="it-IT" b="1" dirty="0">
                <a:latin typeface="Arial" charset="0"/>
                <a:ea typeface="ＭＳ Ｐゴシック" charset="0"/>
              </a:rPr>
              <a:t>, %</a:t>
            </a:r>
            <a:r>
              <a:rPr lang="it-IT" b="1" dirty="0" err="1">
                <a:latin typeface="Arial" charset="0"/>
                <a:ea typeface="ＭＳ Ｐゴシック" charset="0"/>
              </a:rPr>
              <a:t>ecx</a:t>
            </a:r>
            <a:r>
              <a:rPr lang="it-IT" b="1" dirty="0">
                <a:latin typeface="Arial" charset="0"/>
                <a:ea typeface="ＭＳ Ｐゴシック" charset="0"/>
              </a:rPr>
              <a:t>, %</a:t>
            </a:r>
            <a:r>
              <a:rPr lang="it-IT" b="1" dirty="0" err="1">
                <a:latin typeface="Arial" charset="0"/>
                <a:ea typeface="ＭＳ Ｐゴシック" charset="0"/>
              </a:rPr>
              <a:t>edx</a:t>
            </a:r>
            <a:r>
              <a:rPr lang="it-IT" b="1" dirty="0">
                <a:latin typeface="Arial" charset="0"/>
                <a:ea typeface="ＭＳ Ｐゴシック" charset="0"/>
              </a:rPr>
              <a:t>, %</a:t>
            </a:r>
            <a:r>
              <a:rPr lang="it-IT" b="1" dirty="0" err="1">
                <a:latin typeface="Arial" charset="0"/>
                <a:ea typeface="ＭＳ Ｐゴシック" charset="0"/>
              </a:rPr>
              <a:t>esi</a:t>
            </a:r>
            <a:r>
              <a:rPr lang="it-IT" b="1" dirty="0">
                <a:latin typeface="Arial" charset="0"/>
                <a:ea typeface="ＭＳ Ｐゴシック" charset="0"/>
              </a:rPr>
              <a:t>, %</a:t>
            </a:r>
            <a:r>
              <a:rPr lang="it-IT" b="1" dirty="0" err="1">
                <a:latin typeface="Arial" charset="0"/>
                <a:ea typeface="ＭＳ Ｐゴシック" charset="0"/>
              </a:rPr>
              <a:t>edi</a:t>
            </a:r>
            <a:r>
              <a:rPr lang="it-IT" b="1" dirty="0">
                <a:latin typeface="Arial" charset="0"/>
                <a:ea typeface="ＭＳ Ｐゴシック" charset="0"/>
              </a:rPr>
              <a:t>, %</a:t>
            </a:r>
            <a:r>
              <a:rPr lang="it-IT" b="1" dirty="0" err="1">
                <a:latin typeface="Arial" charset="0"/>
                <a:ea typeface="ＭＳ Ｐゴシック" charset="0"/>
              </a:rPr>
              <a:t>ebp</a:t>
            </a:r>
            <a:endParaRPr lang="it-IT" dirty="0">
              <a:latin typeface="Arial" charset="0"/>
              <a:ea typeface="ＭＳ Ｐゴシック" charset="0"/>
            </a:endParaRPr>
          </a:p>
          <a:p>
            <a:pPr lvl="1">
              <a:buFont typeface="Arial" panose="020B0604020202020204" pitchFamily="34" charset="0"/>
              <a:buChar char="•"/>
            </a:pPr>
            <a:endParaRPr lang="it-IT" dirty="0">
              <a:latin typeface="Arial" charset="0"/>
              <a:ea typeface="ＭＳ Ｐゴシック" charset="0"/>
            </a:endParaRPr>
          </a:p>
          <a:p>
            <a:pPr lvl="1"/>
            <a:endParaRPr lang="en-US" b="1" dirty="0">
              <a:latin typeface="Arial" charset="0"/>
              <a:ea typeface="ＭＳ Ｐゴシック" charset="0"/>
            </a:endParaRPr>
          </a:p>
          <a:p>
            <a:endParaRPr lang="en-US" dirty="0">
              <a:latin typeface="Arial" charset="0"/>
              <a:ea typeface="ＭＳ Ｐゴシック" charset="0"/>
              <a:cs typeface="ＭＳ Ｐゴシック"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7348">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734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600" b="1">
                <a:solidFill>
                  <a:schemeClr val="tx1"/>
                </a:solidFill>
                <a:latin typeface="Arial" charset="0"/>
                <a:ea typeface="ＭＳ Ｐゴシック" charset="0"/>
                <a:cs typeface="ＭＳ Ｐゴシック" charset="0"/>
              </a:defRPr>
            </a:lvl1pPr>
            <a:lvl2pPr marL="742950" indent="-285750">
              <a:defRPr sz="1600" b="1">
                <a:solidFill>
                  <a:schemeClr val="tx1"/>
                </a:solidFill>
                <a:latin typeface="Arial" charset="0"/>
                <a:ea typeface="ＭＳ Ｐゴシック" charset="0"/>
              </a:defRPr>
            </a:lvl2pPr>
            <a:lvl3pPr marL="1143000" indent="-228600">
              <a:defRPr sz="1600" b="1">
                <a:solidFill>
                  <a:schemeClr val="tx1"/>
                </a:solidFill>
                <a:latin typeface="Arial" charset="0"/>
                <a:ea typeface="ＭＳ Ｐゴシック" charset="0"/>
              </a:defRPr>
            </a:lvl3pPr>
            <a:lvl4pPr marL="1600200" indent="-228600">
              <a:defRPr sz="1600" b="1">
                <a:solidFill>
                  <a:schemeClr val="tx1"/>
                </a:solidFill>
                <a:latin typeface="Arial" charset="0"/>
                <a:ea typeface="ＭＳ Ｐゴシック" charset="0"/>
              </a:defRPr>
            </a:lvl4pPr>
            <a:lvl5pPr marL="2057400" indent="-22860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fld id="{DFB69409-714B-1446-B85B-E8B374F5B5ED}" type="slidenum">
              <a:rPr lang="en-US" sz="1000"/>
              <a:pPr/>
              <a:t>8</a:t>
            </a:fld>
            <a:endParaRPr lang="en-US" sz="1000"/>
          </a:p>
        </p:txBody>
      </p:sp>
      <p:sp>
        <p:nvSpPr>
          <p:cNvPr id="246786" name="Rectangle 2"/>
          <p:cNvSpPr>
            <a:spLocks noGrp="1" noChangeArrowheads="1"/>
          </p:cNvSpPr>
          <p:nvPr>
            <p:ph type="title"/>
          </p:nvPr>
        </p:nvSpPr>
        <p:spPr/>
        <p:txBody>
          <a:bodyPr/>
          <a:lstStyle/>
          <a:p>
            <a:pPr>
              <a:defRPr/>
            </a:pPr>
            <a:r>
              <a:rPr lang="en-US">
                <a:effectLst>
                  <a:outerShdw blurRad="38100" dist="38100" dir="2700000" algn="tl">
                    <a:srgbClr val="DDDDDD"/>
                  </a:outerShdw>
                </a:effectLst>
                <a:latin typeface="Arial Black" charset="0"/>
                <a:ea typeface="ＭＳ Ｐゴシック" charset="0"/>
                <a:cs typeface="ＭＳ Ｐゴシック" charset="0"/>
              </a:rPr>
              <a:t>Timer</a:t>
            </a:r>
          </a:p>
        </p:txBody>
      </p:sp>
      <p:sp>
        <p:nvSpPr>
          <p:cNvPr id="64516" name="Rectangle 3"/>
          <p:cNvSpPr>
            <a:spLocks noGrp="1" noChangeArrowheads="1"/>
          </p:cNvSpPr>
          <p:nvPr>
            <p:ph type="body" idx="1"/>
          </p:nvPr>
        </p:nvSpPr>
        <p:spPr>
          <a:xfrm>
            <a:off x="457200" y="1600200"/>
            <a:ext cx="8534400" cy="4800600"/>
          </a:xfrm>
        </p:spPr>
        <p:txBody>
          <a:bodyPr/>
          <a:lstStyle/>
          <a:p>
            <a:r>
              <a:rPr lang="en-US" dirty="0">
                <a:latin typeface="Arial" charset="0"/>
                <a:ea typeface="ＭＳ Ｐゴシック" charset="0"/>
                <a:cs typeface="ＭＳ Ｐゴシック" charset="0"/>
              </a:rPr>
              <a:t>The key to a timesharing OS</a:t>
            </a:r>
          </a:p>
          <a:p>
            <a:endParaRPr lang="en-US" dirty="0">
              <a:latin typeface="Arial" charset="0"/>
              <a:ea typeface="ＭＳ Ｐゴシック" charset="0"/>
              <a:cs typeface="ＭＳ Ｐゴシック" charset="0"/>
            </a:endParaRPr>
          </a:p>
          <a:p>
            <a:r>
              <a:rPr lang="en-US" dirty="0">
                <a:latin typeface="Arial" charset="0"/>
                <a:ea typeface="ＭＳ Ｐゴシック" charset="0"/>
                <a:cs typeface="ＭＳ Ｐゴシック" charset="0"/>
              </a:rPr>
              <a:t>The fallback mechanism by which the OS reclaims control </a:t>
            </a:r>
          </a:p>
          <a:p>
            <a:pPr lvl="1">
              <a:buFont typeface="Arial" panose="020B0604020202020204" pitchFamily="34" charset="0"/>
              <a:buChar char="•"/>
            </a:pPr>
            <a:r>
              <a:rPr lang="en-US" dirty="0">
                <a:latin typeface="Arial" charset="0"/>
                <a:ea typeface="ＭＳ Ｐゴシック" charset="0"/>
              </a:rPr>
              <a:t>Timer is set to generate an interrupt after a period of time</a:t>
            </a:r>
          </a:p>
          <a:p>
            <a:pPr lvl="2"/>
            <a:r>
              <a:rPr lang="en-US" dirty="0">
                <a:latin typeface="Arial" charset="0"/>
                <a:ea typeface="ＭＳ Ｐゴシック" charset="0"/>
              </a:rPr>
              <a:t>Setting timer is a privileged instruction</a:t>
            </a:r>
          </a:p>
          <a:p>
            <a:pPr lvl="2"/>
            <a:r>
              <a:rPr lang="en-US" dirty="0">
                <a:latin typeface="Arial" charset="0"/>
                <a:ea typeface="ＭＳ Ｐゴシック" charset="0"/>
              </a:rPr>
              <a:t>When timer expires, generates an interrupt</a:t>
            </a:r>
          </a:p>
          <a:p>
            <a:pPr lvl="3"/>
            <a:r>
              <a:rPr lang="en-US" dirty="0">
                <a:latin typeface="Arial" charset="0"/>
                <a:ea typeface="ＭＳ Ｐゴシック" charset="0"/>
              </a:rPr>
              <a:t>Handled by the OS, forcing a switch from the user program</a:t>
            </a:r>
          </a:p>
          <a:p>
            <a:pPr lvl="2"/>
            <a:r>
              <a:rPr lang="en-US" dirty="0">
                <a:latin typeface="Arial" charset="0"/>
                <a:ea typeface="ＭＳ Ｐゴシック" charset="0"/>
              </a:rPr>
              <a:t>Basis for OS </a:t>
            </a:r>
            <a:r>
              <a:rPr lang="en-US" dirty="0">
                <a:solidFill>
                  <a:srgbClr val="0000FF"/>
                </a:solidFill>
                <a:latin typeface="Arial" charset="0"/>
                <a:ea typeface="ＭＳ Ｐゴシック" charset="0"/>
              </a:rPr>
              <a:t>scheduler</a:t>
            </a:r>
            <a:r>
              <a:rPr lang="en-US" i="1" dirty="0">
                <a:solidFill>
                  <a:srgbClr val="0000FF"/>
                </a:solidFill>
                <a:latin typeface="Arial" charset="0"/>
                <a:ea typeface="ＭＳ Ｐゴシック" charset="0"/>
              </a:rPr>
              <a:t> </a:t>
            </a:r>
            <a:r>
              <a:rPr lang="en-US" i="1" dirty="0">
                <a:latin typeface="Arial" charset="0"/>
                <a:ea typeface="ＭＳ Ｐゴシック" charset="0"/>
              </a:rPr>
              <a:t>(more later…)</a:t>
            </a:r>
          </a:p>
          <a:p>
            <a:pPr lvl="2"/>
            <a:endParaRPr lang="en-US" dirty="0">
              <a:latin typeface="Arial" charset="0"/>
              <a:ea typeface="ＭＳ Ｐゴシック" charset="0"/>
            </a:endParaRPr>
          </a:p>
          <a:p>
            <a:r>
              <a:rPr lang="en-US" dirty="0">
                <a:latin typeface="Arial" charset="0"/>
                <a:ea typeface="ＭＳ Ｐゴシック" charset="0"/>
                <a:cs typeface="ＭＳ Ｐゴシック" charset="0"/>
              </a:rPr>
              <a:t>Also used for time-based functions (e.g., </a:t>
            </a:r>
            <a:r>
              <a:rPr lang="en-US" i="1" dirty="0">
                <a:latin typeface="Arial" charset="0"/>
                <a:ea typeface="ＭＳ Ｐゴシック" charset="0"/>
                <a:cs typeface="ＭＳ Ｐゴシック" charset="0"/>
              </a:rPr>
              <a:t>sleep()</a:t>
            </a:r>
            <a:r>
              <a:rPr lang="en-US" dirty="0">
                <a:latin typeface="Arial" charset="0"/>
                <a:ea typeface="ＭＳ Ｐゴシック" charset="0"/>
                <a:cs typeface="ＭＳ Ｐゴシック" charset="0"/>
              </a:rPr>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EDE32-5048-906D-5AEF-C59540341B48}"/>
              </a:ext>
            </a:extLst>
          </p:cNvPr>
          <p:cNvSpPr>
            <a:spLocks noGrp="1"/>
          </p:cNvSpPr>
          <p:nvPr>
            <p:ph type="title"/>
          </p:nvPr>
        </p:nvSpPr>
        <p:spPr/>
        <p:txBody>
          <a:bodyPr/>
          <a:lstStyle/>
          <a:p>
            <a:pPr>
              <a:defRPr/>
            </a:pPr>
            <a:r>
              <a:rPr lang="en-US" altLang="en-US">
                <a:ea typeface="ＭＳ Ｐゴシック" panose="020B0600070205080204" pitchFamily="34" charset="-128"/>
              </a:rPr>
              <a:t>OS Abstractions</a:t>
            </a:r>
          </a:p>
        </p:txBody>
      </p:sp>
      <p:sp>
        <p:nvSpPr>
          <p:cNvPr id="19458" name="Content Placeholder 2">
            <a:extLst>
              <a:ext uri="{FF2B5EF4-FFF2-40B4-BE49-F238E27FC236}">
                <a16:creationId xmlns:a16="http://schemas.microsoft.com/office/drawing/2014/main" id="{BB945502-F929-5C3D-D063-EEF9589B3720}"/>
              </a:ext>
            </a:extLst>
          </p:cNvPr>
          <p:cNvSpPr>
            <a:spLocks noGrp="1" noChangeArrowheads="1"/>
          </p:cNvSpPr>
          <p:nvPr>
            <p:ph idx="1"/>
          </p:nvPr>
        </p:nvSpPr>
        <p:spPr/>
        <p:txBody>
          <a:bodyPr/>
          <a:lstStyle/>
          <a:p>
            <a:endParaRPr lang="en-US" altLang="en-US">
              <a:ea typeface="ＭＳ Ｐゴシック" panose="020B0600070205080204" pitchFamily="34" charset="-128"/>
            </a:endParaRPr>
          </a:p>
        </p:txBody>
      </p:sp>
      <p:sp>
        <p:nvSpPr>
          <p:cNvPr id="19459" name="Slide Number Placeholder 4">
            <a:extLst>
              <a:ext uri="{FF2B5EF4-FFF2-40B4-BE49-F238E27FC236}">
                <a16:creationId xmlns:a16="http://schemas.microsoft.com/office/drawing/2014/main" id="{D6C42716-9288-C9E0-8966-848338ABBE2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CE7C6467-80D1-2842-83EB-111E31BAADCE}" type="slidenum">
              <a:rPr lang="en-US" altLang="en-US" sz="1000" smtClean="0">
                <a:solidFill>
                  <a:schemeClr val="tx1"/>
                </a:solidFill>
              </a:rPr>
              <a:pPr>
                <a:spcBef>
                  <a:spcPct val="0"/>
                </a:spcBef>
                <a:buClrTx/>
                <a:buSzTx/>
                <a:buFontTx/>
                <a:buNone/>
              </a:pPr>
              <a:t>9</a:t>
            </a:fld>
            <a:endParaRPr lang="en-US" altLang="en-US" sz="1000">
              <a:solidFill>
                <a:schemeClr val="tx1"/>
              </a:solidFill>
            </a:endParaRPr>
          </a:p>
        </p:txBody>
      </p:sp>
      <p:sp>
        <p:nvSpPr>
          <p:cNvPr id="19460" name="AutoShape 14">
            <a:extLst>
              <a:ext uri="{FF2B5EF4-FFF2-40B4-BE49-F238E27FC236}">
                <a16:creationId xmlns:a16="http://schemas.microsoft.com/office/drawing/2014/main" id="{51AC205A-319E-8D18-B69B-1B250DE6099B}"/>
              </a:ext>
            </a:extLst>
          </p:cNvPr>
          <p:cNvSpPr>
            <a:spLocks noChangeArrowheads="1"/>
          </p:cNvSpPr>
          <p:nvPr/>
        </p:nvSpPr>
        <p:spPr bwMode="auto">
          <a:xfrm>
            <a:off x="2286000" y="4343400"/>
            <a:ext cx="4419600" cy="228600"/>
          </a:xfrm>
          <a:prstGeom prst="cube">
            <a:avLst>
              <a:gd name="adj" fmla="val 86250"/>
            </a:avLst>
          </a:prstGeom>
          <a:solidFill>
            <a:schemeClr val="hlink"/>
          </a:solidFill>
          <a:ln>
            <a:noFill/>
          </a:ln>
          <a:extLst>
            <a:ext uri="{91240B29-F687-4F45-9708-019B960494DF}">
              <a14:hiddenLine xmlns:a14="http://schemas.microsoft.com/office/drawing/2010/main" w="9525">
                <a:solidFill>
                  <a:srgbClr val="000000"/>
                </a:solidFill>
                <a:prstDash val="sysDot"/>
                <a:miter lim="800000"/>
                <a:headEnd/>
                <a:tailEnd/>
              </a14:hiddenLine>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eaLnBrk="1" hangingPunct="1">
              <a:spcBef>
                <a:spcPct val="0"/>
              </a:spcBef>
              <a:buClrTx/>
              <a:buSzTx/>
              <a:buFontTx/>
              <a:buNone/>
            </a:pPr>
            <a:endParaRPr lang="en-US" altLang="en-US" sz="1600">
              <a:solidFill>
                <a:schemeClr val="tx1"/>
              </a:solidFill>
            </a:endParaRPr>
          </a:p>
        </p:txBody>
      </p:sp>
      <p:sp>
        <p:nvSpPr>
          <p:cNvPr id="19461" name="AutoShape 4">
            <a:extLst>
              <a:ext uri="{FF2B5EF4-FFF2-40B4-BE49-F238E27FC236}">
                <a16:creationId xmlns:a16="http://schemas.microsoft.com/office/drawing/2014/main" id="{E08AE358-0E64-7AE3-65BB-D88DBADEEFD3}"/>
              </a:ext>
            </a:extLst>
          </p:cNvPr>
          <p:cNvSpPr>
            <a:spLocks noChangeArrowheads="1"/>
          </p:cNvSpPr>
          <p:nvPr/>
        </p:nvSpPr>
        <p:spPr bwMode="auto">
          <a:xfrm>
            <a:off x="2286000" y="3657600"/>
            <a:ext cx="4419600" cy="762000"/>
          </a:xfrm>
          <a:prstGeom prst="cube">
            <a:avLst>
              <a:gd name="adj" fmla="val 25000"/>
            </a:avLst>
          </a:prstGeom>
          <a:solidFill>
            <a:srgbClr val="99CC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eaLnBrk="1" hangingPunct="1">
              <a:spcBef>
                <a:spcPct val="0"/>
              </a:spcBef>
              <a:buClrTx/>
              <a:buSzTx/>
              <a:buFontTx/>
              <a:buNone/>
            </a:pPr>
            <a:endParaRPr lang="en-US" altLang="en-US" sz="1600">
              <a:solidFill>
                <a:schemeClr val="tx1"/>
              </a:solidFill>
            </a:endParaRPr>
          </a:p>
        </p:txBody>
      </p:sp>
      <p:sp>
        <p:nvSpPr>
          <p:cNvPr id="19462" name="Text Box 5">
            <a:extLst>
              <a:ext uri="{FF2B5EF4-FFF2-40B4-BE49-F238E27FC236}">
                <a16:creationId xmlns:a16="http://schemas.microsoft.com/office/drawing/2014/main" id="{D3FEDA6B-E248-D9B3-63B2-D42EEE43914A}"/>
              </a:ext>
            </a:extLst>
          </p:cNvPr>
          <p:cNvSpPr txBox="1">
            <a:spLocks noChangeArrowheads="1"/>
          </p:cNvSpPr>
          <p:nvPr/>
        </p:nvSpPr>
        <p:spPr bwMode="auto">
          <a:xfrm>
            <a:off x="3352800" y="3505200"/>
            <a:ext cx="1676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eaLnBrk="1" hangingPunct="1">
              <a:spcBef>
                <a:spcPct val="50000"/>
              </a:spcBef>
              <a:buClrTx/>
              <a:buSzTx/>
              <a:buFontTx/>
              <a:buNone/>
            </a:pPr>
            <a:endParaRPr lang="en-US" altLang="en-US" sz="1600">
              <a:solidFill>
                <a:schemeClr val="tx1"/>
              </a:solidFill>
            </a:endParaRPr>
          </a:p>
        </p:txBody>
      </p:sp>
      <p:sp>
        <p:nvSpPr>
          <p:cNvPr id="19463" name="Text Box 6">
            <a:extLst>
              <a:ext uri="{FF2B5EF4-FFF2-40B4-BE49-F238E27FC236}">
                <a16:creationId xmlns:a16="http://schemas.microsoft.com/office/drawing/2014/main" id="{04A74030-2A6C-D848-9052-0E521ACA061B}"/>
              </a:ext>
            </a:extLst>
          </p:cNvPr>
          <p:cNvSpPr txBox="1">
            <a:spLocks noChangeArrowheads="1"/>
          </p:cNvSpPr>
          <p:nvPr/>
        </p:nvSpPr>
        <p:spPr bwMode="auto">
          <a:xfrm>
            <a:off x="3352800" y="3962400"/>
            <a:ext cx="2057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eaLnBrk="1" hangingPunct="1">
              <a:spcBef>
                <a:spcPct val="50000"/>
              </a:spcBef>
              <a:buClrTx/>
              <a:buSzTx/>
              <a:buFontTx/>
              <a:buNone/>
            </a:pPr>
            <a:r>
              <a:rPr lang="en-US" altLang="en-US" sz="1600">
                <a:solidFill>
                  <a:schemeClr val="bg1"/>
                </a:solidFill>
              </a:rPr>
              <a:t>Operating System</a:t>
            </a:r>
          </a:p>
        </p:txBody>
      </p:sp>
      <p:sp>
        <p:nvSpPr>
          <p:cNvPr id="19464" name="Text Box 8">
            <a:extLst>
              <a:ext uri="{FF2B5EF4-FFF2-40B4-BE49-F238E27FC236}">
                <a16:creationId xmlns:a16="http://schemas.microsoft.com/office/drawing/2014/main" id="{8C952B1C-9DC1-EEBB-AC79-4779D2B70FD3}"/>
              </a:ext>
            </a:extLst>
          </p:cNvPr>
          <p:cNvSpPr txBox="1">
            <a:spLocks noChangeArrowheads="1"/>
          </p:cNvSpPr>
          <p:nvPr/>
        </p:nvSpPr>
        <p:spPr bwMode="auto">
          <a:xfrm>
            <a:off x="3429000" y="4800600"/>
            <a:ext cx="2057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eaLnBrk="1" hangingPunct="1">
              <a:spcBef>
                <a:spcPct val="50000"/>
              </a:spcBef>
              <a:buClrTx/>
              <a:buSzTx/>
              <a:buFontTx/>
              <a:buNone/>
            </a:pPr>
            <a:r>
              <a:rPr lang="en-US" altLang="en-US" sz="1600">
                <a:solidFill>
                  <a:schemeClr val="bg1"/>
                </a:solidFill>
              </a:rPr>
              <a:t>Hardware</a:t>
            </a:r>
          </a:p>
        </p:txBody>
      </p:sp>
      <p:sp>
        <p:nvSpPr>
          <p:cNvPr id="19465" name="AutoShape 11">
            <a:extLst>
              <a:ext uri="{FF2B5EF4-FFF2-40B4-BE49-F238E27FC236}">
                <a16:creationId xmlns:a16="http://schemas.microsoft.com/office/drawing/2014/main" id="{FDC61C3E-8F3D-2FB1-7486-DC11AF412A05}"/>
              </a:ext>
            </a:extLst>
          </p:cNvPr>
          <p:cNvSpPr>
            <a:spLocks noChangeArrowheads="1"/>
          </p:cNvSpPr>
          <p:nvPr/>
        </p:nvSpPr>
        <p:spPr bwMode="auto">
          <a:xfrm>
            <a:off x="2286000" y="2819400"/>
            <a:ext cx="4419600" cy="228600"/>
          </a:xfrm>
          <a:prstGeom prst="cube">
            <a:avLst>
              <a:gd name="adj" fmla="val 86250"/>
            </a:avLst>
          </a:prstGeom>
          <a:solidFill>
            <a:schemeClr val="hlink"/>
          </a:solidFill>
          <a:ln>
            <a:noFill/>
          </a:ln>
          <a:extLst>
            <a:ext uri="{91240B29-F687-4F45-9708-019B960494DF}">
              <a14:hiddenLine xmlns:a14="http://schemas.microsoft.com/office/drawing/2010/main" w="9525">
                <a:solidFill>
                  <a:srgbClr val="000000"/>
                </a:solidFill>
                <a:prstDash val="sysDot"/>
                <a:miter lim="800000"/>
                <a:headEnd/>
                <a:tailEnd/>
              </a14:hiddenLine>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eaLnBrk="1" hangingPunct="1">
              <a:spcBef>
                <a:spcPct val="0"/>
              </a:spcBef>
              <a:buClrTx/>
              <a:buSzTx/>
              <a:buFontTx/>
              <a:buNone/>
            </a:pPr>
            <a:endParaRPr lang="en-US" altLang="en-US" sz="1600">
              <a:solidFill>
                <a:schemeClr val="tx1"/>
              </a:solidFill>
            </a:endParaRPr>
          </a:p>
        </p:txBody>
      </p:sp>
      <p:sp>
        <p:nvSpPr>
          <p:cNvPr id="19466" name="AutoShape 9">
            <a:extLst>
              <a:ext uri="{FF2B5EF4-FFF2-40B4-BE49-F238E27FC236}">
                <a16:creationId xmlns:a16="http://schemas.microsoft.com/office/drawing/2014/main" id="{92DC3DA7-A46F-F40A-D9CA-DB10998878C3}"/>
              </a:ext>
            </a:extLst>
          </p:cNvPr>
          <p:cNvSpPr>
            <a:spLocks noChangeArrowheads="1"/>
          </p:cNvSpPr>
          <p:nvPr/>
        </p:nvSpPr>
        <p:spPr bwMode="auto">
          <a:xfrm>
            <a:off x="2286000" y="2209800"/>
            <a:ext cx="4419600" cy="685800"/>
          </a:xfrm>
          <a:prstGeom prst="cube">
            <a:avLst>
              <a:gd name="adj" fmla="val 25000"/>
            </a:avLst>
          </a:prstGeom>
          <a:solidFill>
            <a:srgbClr val="D6009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eaLnBrk="1" hangingPunct="1">
              <a:spcBef>
                <a:spcPct val="0"/>
              </a:spcBef>
              <a:buClrTx/>
              <a:buSzTx/>
              <a:buFontTx/>
              <a:buNone/>
            </a:pPr>
            <a:endParaRPr lang="en-US" altLang="en-US" sz="1600">
              <a:solidFill>
                <a:schemeClr val="tx1"/>
              </a:solidFill>
            </a:endParaRPr>
          </a:p>
        </p:txBody>
      </p:sp>
      <p:sp>
        <p:nvSpPr>
          <p:cNvPr id="19467" name="Text Box 10">
            <a:extLst>
              <a:ext uri="{FF2B5EF4-FFF2-40B4-BE49-F238E27FC236}">
                <a16:creationId xmlns:a16="http://schemas.microsoft.com/office/drawing/2014/main" id="{71CDA83B-B5B2-6EB5-B66C-C31B0DCB40E0}"/>
              </a:ext>
            </a:extLst>
          </p:cNvPr>
          <p:cNvSpPr txBox="1">
            <a:spLocks noChangeArrowheads="1"/>
          </p:cNvSpPr>
          <p:nvPr/>
        </p:nvSpPr>
        <p:spPr bwMode="auto">
          <a:xfrm>
            <a:off x="3429000" y="2438400"/>
            <a:ext cx="2057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eaLnBrk="1" hangingPunct="1">
              <a:spcBef>
                <a:spcPct val="50000"/>
              </a:spcBef>
              <a:buClrTx/>
              <a:buSzTx/>
              <a:buFontTx/>
              <a:buNone/>
            </a:pPr>
            <a:r>
              <a:rPr lang="en-US" altLang="en-US" sz="1600">
                <a:solidFill>
                  <a:schemeClr val="bg1"/>
                </a:solidFill>
              </a:rPr>
              <a:t>Applications</a:t>
            </a:r>
          </a:p>
        </p:txBody>
      </p:sp>
      <p:sp>
        <p:nvSpPr>
          <p:cNvPr id="19468" name="Rectangle 6">
            <a:extLst>
              <a:ext uri="{FF2B5EF4-FFF2-40B4-BE49-F238E27FC236}">
                <a16:creationId xmlns:a16="http://schemas.microsoft.com/office/drawing/2014/main" id="{E5082C98-8AAF-D75E-8171-2767C3347933}"/>
              </a:ext>
            </a:extLst>
          </p:cNvPr>
          <p:cNvSpPr>
            <a:spLocks noChangeArrowheads="1"/>
          </p:cNvSpPr>
          <p:nvPr/>
        </p:nvSpPr>
        <p:spPr bwMode="auto">
          <a:xfrm>
            <a:off x="2362200" y="4800600"/>
            <a:ext cx="914400" cy="381000"/>
          </a:xfrm>
          <a:prstGeom prst="rect">
            <a:avLst/>
          </a:prstGeom>
          <a:solidFill>
            <a:srgbClr val="FFFFFF"/>
          </a:solidFill>
          <a:ln w="19050">
            <a:solidFill>
              <a:srgbClr val="000000"/>
            </a:solidFill>
            <a:round/>
            <a:headEnd/>
            <a:tailEnd type="triangle" w="lg" len="lg"/>
          </a:ln>
        </p:spPr>
        <p:txBody>
          <a:bodyPr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600">
                <a:solidFill>
                  <a:srgbClr val="000000"/>
                </a:solidFill>
              </a:rPr>
              <a:t>CPU</a:t>
            </a:r>
          </a:p>
        </p:txBody>
      </p:sp>
      <p:sp>
        <p:nvSpPr>
          <p:cNvPr id="19469" name="Rectangle 6">
            <a:extLst>
              <a:ext uri="{FF2B5EF4-FFF2-40B4-BE49-F238E27FC236}">
                <a16:creationId xmlns:a16="http://schemas.microsoft.com/office/drawing/2014/main" id="{4297C7AC-2461-99CC-733E-AC1EEA510FE5}"/>
              </a:ext>
            </a:extLst>
          </p:cNvPr>
          <p:cNvSpPr>
            <a:spLocks noChangeArrowheads="1"/>
          </p:cNvSpPr>
          <p:nvPr/>
        </p:nvSpPr>
        <p:spPr bwMode="auto">
          <a:xfrm>
            <a:off x="3886200" y="4800600"/>
            <a:ext cx="914400" cy="381000"/>
          </a:xfrm>
          <a:prstGeom prst="rect">
            <a:avLst/>
          </a:prstGeom>
          <a:solidFill>
            <a:srgbClr val="FFFFFF"/>
          </a:solidFill>
          <a:ln w="19050">
            <a:solidFill>
              <a:srgbClr val="000000"/>
            </a:solidFill>
            <a:round/>
            <a:headEnd/>
            <a:tailEnd type="triangle" w="lg" len="lg"/>
          </a:ln>
        </p:spPr>
        <p:txBody>
          <a:bodyPr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600">
                <a:solidFill>
                  <a:srgbClr val="000000"/>
                </a:solidFill>
              </a:rPr>
              <a:t>Disk</a:t>
            </a:r>
          </a:p>
        </p:txBody>
      </p:sp>
      <p:sp>
        <p:nvSpPr>
          <p:cNvPr id="19470" name="Rectangle 6">
            <a:extLst>
              <a:ext uri="{FF2B5EF4-FFF2-40B4-BE49-F238E27FC236}">
                <a16:creationId xmlns:a16="http://schemas.microsoft.com/office/drawing/2014/main" id="{F6E68F4C-862B-ECC6-AC4E-841FAA52190C}"/>
              </a:ext>
            </a:extLst>
          </p:cNvPr>
          <p:cNvSpPr>
            <a:spLocks noChangeArrowheads="1"/>
          </p:cNvSpPr>
          <p:nvPr/>
        </p:nvSpPr>
        <p:spPr bwMode="auto">
          <a:xfrm>
            <a:off x="5334000" y="4800600"/>
            <a:ext cx="914400" cy="381000"/>
          </a:xfrm>
          <a:prstGeom prst="rect">
            <a:avLst/>
          </a:prstGeom>
          <a:solidFill>
            <a:srgbClr val="FFFFFF"/>
          </a:solidFill>
          <a:ln w="19050">
            <a:solidFill>
              <a:srgbClr val="000000"/>
            </a:solidFill>
            <a:round/>
            <a:headEnd/>
            <a:tailEnd type="triangle" w="lg" len="lg"/>
          </a:ln>
        </p:spPr>
        <p:txBody>
          <a:bodyPr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600">
                <a:solidFill>
                  <a:srgbClr val="000000"/>
                </a:solidFill>
              </a:rPr>
              <a:t>RAM</a:t>
            </a:r>
          </a:p>
        </p:txBody>
      </p:sp>
      <p:sp>
        <p:nvSpPr>
          <p:cNvPr id="18449" name="Rectangle 6">
            <a:extLst>
              <a:ext uri="{FF2B5EF4-FFF2-40B4-BE49-F238E27FC236}">
                <a16:creationId xmlns:a16="http://schemas.microsoft.com/office/drawing/2014/main" id="{75936A07-46F5-99CD-A3FB-959163B0E4A5}"/>
              </a:ext>
            </a:extLst>
          </p:cNvPr>
          <p:cNvSpPr>
            <a:spLocks noChangeArrowheads="1"/>
          </p:cNvSpPr>
          <p:nvPr/>
        </p:nvSpPr>
        <p:spPr bwMode="auto">
          <a:xfrm>
            <a:off x="2286000" y="3124200"/>
            <a:ext cx="990600" cy="381000"/>
          </a:xfrm>
          <a:prstGeom prst="rect">
            <a:avLst/>
          </a:prstGeom>
          <a:solidFill>
            <a:srgbClr val="FFFFFF"/>
          </a:solidFill>
          <a:ln w="19050">
            <a:solidFill>
              <a:srgbClr val="000000"/>
            </a:solidFill>
            <a:round/>
            <a:headEnd/>
            <a:tailEnd type="triangle" w="lg" len="lg"/>
          </a:ln>
        </p:spPr>
        <p:txBody>
          <a:bodyPr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600">
                <a:solidFill>
                  <a:srgbClr val="000000"/>
                </a:solidFill>
              </a:rPr>
              <a:t>Process</a:t>
            </a:r>
          </a:p>
        </p:txBody>
      </p:sp>
      <p:sp>
        <p:nvSpPr>
          <p:cNvPr id="18450" name="Rectangle 6">
            <a:extLst>
              <a:ext uri="{FF2B5EF4-FFF2-40B4-BE49-F238E27FC236}">
                <a16:creationId xmlns:a16="http://schemas.microsoft.com/office/drawing/2014/main" id="{E8079A69-8122-519E-00E2-E869F77DAED7}"/>
              </a:ext>
            </a:extLst>
          </p:cNvPr>
          <p:cNvSpPr>
            <a:spLocks noChangeArrowheads="1"/>
          </p:cNvSpPr>
          <p:nvPr/>
        </p:nvSpPr>
        <p:spPr bwMode="auto">
          <a:xfrm>
            <a:off x="3581400" y="3124200"/>
            <a:ext cx="1295400" cy="381000"/>
          </a:xfrm>
          <a:prstGeom prst="rect">
            <a:avLst/>
          </a:prstGeom>
          <a:solidFill>
            <a:srgbClr val="FFFFFF"/>
          </a:solidFill>
          <a:ln w="19050">
            <a:solidFill>
              <a:srgbClr val="000000"/>
            </a:solidFill>
            <a:round/>
            <a:headEnd/>
            <a:tailEnd type="triangle" w="lg" len="lg"/>
          </a:ln>
        </p:spPr>
        <p:txBody>
          <a:bodyPr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600">
                <a:solidFill>
                  <a:srgbClr val="000000"/>
                </a:solidFill>
              </a:rPr>
              <a:t>File system</a:t>
            </a:r>
          </a:p>
        </p:txBody>
      </p:sp>
      <p:sp>
        <p:nvSpPr>
          <p:cNvPr id="18451" name="Rectangle 6">
            <a:extLst>
              <a:ext uri="{FF2B5EF4-FFF2-40B4-BE49-F238E27FC236}">
                <a16:creationId xmlns:a16="http://schemas.microsoft.com/office/drawing/2014/main" id="{8AB93CDE-D073-D168-9D72-C302B406D14F}"/>
              </a:ext>
            </a:extLst>
          </p:cNvPr>
          <p:cNvSpPr>
            <a:spLocks noChangeArrowheads="1"/>
          </p:cNvSpPr>
          <p:nvPr/>
        </p:nvSpPr>
        <p:spPr bwMode="auto">
          <a:xfrm>
            <a:off x="5105400" y="3124200"/>
            <a:ext cx="1676400" cy="381000"/>
          </a:xfrm>
          <a:prstGeom prst="rect">
            <a:avLst/>
          </a:prstGeom>
          <a:solidFill>
            <a:srgbClr val="FFFFFF"/>
          </a:solidFill>
          <a:ln w="19050">
            <a:solidFill>
              <a:srgbClr val="000000"/>
            </a:solidFill>
            <a:round/>
            <a:headEnd/>
            <a:tailEnd type="triangle" w="lg" len="lg"/>
          </a:ln>
        </p:spPr>
        <p:txBody>
          <a:bodyPr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600">
                <a:solidFill>
                  <a:srgbClr val="000000"/>
                </a:solidFill>
              </a:rPr>
              <a:t>Virtual memory</a:t>
            </a:r>
          </a:p>
        </p:txBody>
      </p:sp>
      <p:sp>
        <p:nvSpPr>
          <p:cNvPr id="19474" name="Footer Placeholder 19">
            <a:extLst>
              <a:ext uri="{FF2B5EF4-FFF2-40B4-BE49-F238E27FC236}">
                <a16:creationId xmlns:a16="http://schemas.microsoft.com/office/drawing/2014/main" id="{93A32B32-55E5-6652-7123-C39B55BD79B9}"/>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4 – Processes</a:t>
            </a:r>
            <a:endParaRPr lang="en-US" altLang="en-US" sz="1400" b="0">
              <a:solidFill>
                <a:schemeClr val="tx1"/>
              </a:solidFill>
              <a:latin typeface="Times New Roman" panose="02020603050405020304" pitchFamily="18" charset="0"/>
            </a:endParaRPr>
          </a:p>
        </p:txBody>
      </p:sp>
      <p:sp>
        <p:nvSpPr>
          <p:cNvPr id="4" name="TextBox 3">
            <a:extLst>
              <a:ext uri="{FF2B5EF4-FFF2-40B4-BE49-F238E27FC236}">
                <a16:creationId xmlns:a16="http://schemas.microsoft.com/office/drawing/2014/main" id="{0B89DBFE-5E54-ACDC-1578-4E2E9800FD41}"/>
              </a:ext>
            </a:extLst>
          </p:cNvPr>
          <p:cNvSpPr txBox="1">
            <a:spLocks noChangeArrowheads="1"/>
          </p:cNvSpPr>
          <p:nvPr/>
        </p:nvSpPr>
        <p:spPr bwMode="auto">
          <a:xfrm>
            <a:off x="560388" y="5664200"/>
            <a:ext cx="75660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Today, we start discussing the first abstraction that enables us to virtualize </a:t>
            </a:r>
          </a:p>
          <a:p>
            <a:pPr>
              <a:spcBef>
                <a:spcPct val="0"/>
              </a:spcBef>
              <a:buClrTx/>
              <a:buSzTx/>
              <a:buFontTx/>
              <a:buNone/>
            </a:pPr>
            <a:r>
              <a:rPr lang="en-US" altLang="en-US" sz="1600">
                <a:solidFill>
                  <a:schemeClr val="tx1"/>
                </a:solidFill>
              </a:rPr>
              <a:t>	(i.e., share) the CPU </a:t>
            </a:r>
            <a:r>
              <a:rPr lang="mr-IN" altLang="en-US" sz="1600">
                <a:solidFill>
                  <a:schemeClr val="tx1"/>
                </a:solidFill>
              </a:rPr>
              <a:t>–</a:t>
            </a:r>
            <a:r>
              <a:rPr lang="en-US" altLang="en-US" sz="1600">
                <a:solidFill>
                  <a:schemeClr val="tx1"/>
                </a:solidFill>
              </a:rPr>
              <a:t> processes!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844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5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45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49" grpId="0" animBg="1"/>
      <p:bldP spid="18450" grpId="0" animBg="1"/>
      <p:bldP spid="18451" grpId="0" animBg="1"/>
    </p:bldLst>
  </p:timing>
</p:sld>
</file>

<file path=ppt/theme/theme1.xml><?xml version="1.0" encoding="utf-8"?>
<a:theme xmlns:a="http://schemas.openxmlformats.org/drawingml/2006/main" name="dbllineb">
  <a:themeElements>
    <a:clrScheme name="">
      <a:dk1>
        <a:srgbClr val="333399"/>
      </a:dk1>
      <a:lt1>
        <a:srgbClr val="FFFFFF"/>
      </a:lt1>
      <a:dk2>
        <a:srgbClr val="CC0000"/>
      </a:dk2>
      <a:lt2>
        <a:srgbClr val="CECECE"/>
      </a:lt2>
      <a:accent1>
        <a:srgbClr val="EBEBEB"/>
      </a:accent1>
      <a:accent2>
        <a:srgbClr val="232323"/>
      </a:accent2>
      <a:accent3>
        <a:srgbClr val="FFFFFF"/>
      </a:accent3>
      <a:accent4>
        <a:srgbClr val="2A2A82"/>
      </a:accent4>
      <a:accent5>
        <a:srgbClr val="F3F3F3"/>
      </a:accent5>
      <a:accent6>
        <a:srgbClr val="1F1F1F"/>
      </a:accent6>
      <a:hlink>
        <a:srgbClr val="9C9C9C"/>
      </a:hlink>
      <a:folHlink>
        <a:srgbClr val="676767"/>
      </a:folHlink>
    </a:clrScheme>
    <a:fontScheme name="dbllineb">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stealth" w="med" len="lg"/>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stealth" w="med" len="lg"/>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charset="0"/>
          </a:defRPr>
        </a:defPPr>
      </a:lstStyle>
    </a:lnDef>
  </a:objectDefaults>
  <a:extraClrSchemeLst>
    <a:extraClrScheme>
      <a:clrScheme name="dbllineb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bllineb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bllineb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bllineb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bllineb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bllineb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bllineb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c:\msoffice\powerpnt\template\bwovrhd\dbllineb.ppt</Template>
  <TotalTime>7290</TotalTime>
  <Pages>7</Pages>
  <Words>4311</Words>
  <Application>Microsoft Macintosh PowerPoint</Application>
  <PresentationFormat>Letter Paper (8.5x11 in)</PresentationFormat>
  <Paragraphs>521</Paragraphs>
  <Slides>27</Slides>
  <Notes>14</Notes>
  <HiddenSlides>2</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ＭＳ Ｐゴシック</vt:lpstr>
      <vt:lpstr>Arial</vt:lpstr>
      <vt:lpstr>Arial Black</vt:lpstr>
      <vt:lpstr>Monotype Sorts</vt:lpstr>
      <vt:lpstr>Times New Roman</vt:lpstr>
      <vt:lpstr>Wingdings</vt:lpstr>
      <vt:lpstr>ZapfDingbats</vt:lpstr>
      <vt:lpstr>dbllineb</vt:lpstr>
      <vt:lpstr>CSE 153 Design of Operating Systems  Winter 2023</vt:lpstr>
      <vt:lpstr>Last class</vt:lpstr>
      <vt:lpstr>Categorizing Events</vt:lpstr>
      <vt:lpstr>System Calls</vt:lpstr>
      <vt:lpstr>System Call</vt:lpstr>
      <vt:lpstr>Another view (FYI for now)</vt:lpstr>
      <vt:lpstr>System Call Questions</vt:lpstr>
      <vt:lpstr>Timer</vt:lpstr>
      <vt:lpstr>OS Abstractions</vt:lpstr>
      <vt:lpstr>What is virtualization?</vt:lpstr>
      <vt:lpstr>Virtualizing the CPU -- Processes</vt:lpstr>
      <vt:lpstr>The Process</vt:lpstr>
      <vt:lpstr>How to support this abstraction?</vt:lpstr>
      <vt:lpstr>Process Components</vt:lpstr>
      <vt:lpstr>Address Space (memory abstraction)</vt:lpstr>
      <vt:lpstr>How to support this abstraction?</vt:lpstr>
      <vt:lpstr>Process Execution State</vt:lpstr>
      <vt:lpstr>Execution state (cont’d)</vt:lpstr>
      <vt:lpstr>Execution State Graph</vt:lpstr>
      <vt:lpstr>How to support the process abstraction?</vt:lpstr>
      <vt:lpstr>How does the OS support this model?</vt:lpstr>
      <vt:lpstr>PCB Data Structure</vt:lpstr>
      <vt:lpstr>Xv6 struct proc</vt:lpstr>
      <vt:lpstr>struct proc (Solaris)</vt:lpstr>
      <vt:lpstr>struct proc (Solaris) (2)</vt:lpstr>
      <vt:lpstr>struct proc (Solaris) (3)</vt:lpstr>
      <vt:lpstr>How to pause/restart processes?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CSE 153 Design of Operating Systems  Spring 2016</dc:title>
  <dc:subject/>
  <dc:creator>Tala Abughazaleh</dc:creator>
  <cp:keywords/>
  <dc:description/>
  <cp:lastModifiedBy>Microsoft Office User</cp:lastModifiedBy>
  <cp:revision>32</cp:revision>
  <cp:lastPrinted>2023-01-18T20:39:04Z</cp:lastPrinted>
  <dcterms:created xsi:type="dcterms:W3CDTF">2016-04-05T14:23:46Z</dcterms:created>
  <dcterms:modified xsi:type="dcterms:W3CDTF">2023-01-18T20:40:10Z</dcterms:modified>
  <cp:category/>
</cp:coreProperties>
</file>