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60" r:id="rId4"/>
    <p:sldId id="322" r:id="rId5"/>
    <p:sldId id="323" r:id="rId6"/>
    <p:sldId id="376" r:id="rId7"/>
    <p:sldId id="379" r:id="rId8"/>
    <p:sldId id="405" r:id="rId9"/>
    <p:sldId id="408" r:id="rId10"/>
    <p:sldId id="263" r:id="rId11"/>
    <p:sldId id="262" r:id="rId12"/>
    <p:sldId id="410" r:id="rId13"/>
    <p:sldId id="411" r:id="rId14"/>
    <p:sldId id="412" r:id="rId15"/>
    <p:sldId id="272" r:id="rId16"/>
    <p:sldId id="273" r:id="rId17"/>
    <p:sldId id="274" r:id="rId18"/>
    <p:sldId id="275" r:id="rId19"/>
    <p:sldId id="276" r:id="rId20"/>
    <p:sldId id="277" r:id="rId21"/>
    <p:sldId id="413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DEA718"/>
    <a:srgbClr val="00FDFF"/>
    <a:srgbClr val="4E8F00"/>
    <a:srgbClr val="E1A919"/>
    <a:srgbClr val="F5B81B"/>
    <a:srgbClr val="FFBF1A"/>
    <a:srgbClr val="FFCD1A"/>
    <a:srgbClr val="FFD57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25"/>
    <p:restoredTop sz="94694"/>
  </p:normalViewPr>
  <p:slideViewPr>
    <p:cSldViewPr snapToGrid="0">
      <p:cViewPr varScale="1">
        <p:scale>
          <a:sx n="94" d="100"/>
          <a:sy n="94" d="100"/>
        </p:scale>
        <p:origin x="200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raphresearch/Documents/CommonGraph/Pictures/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raphresearch/Documents/CommonGraph/Pictures/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raphresearch/Desktop/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raphresearch/Desktop/Book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raphresearch/Desktop/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Sheet3!$C$23</c:f>
              <c:strCache>
                <c:ptCount val="1"/>
                <c:pt idx="0">
                  <c:v>Addition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Sheet3!$B$24:$B$28</c:f>
              <c:strCache>
                <c:ptCount val="5"/>
                <c:pt idx="0">
                  <c:v>75K</c:v>
                </c:pt>
                <c:pt idx="1">
                  <c:v>150K</c:v>
                </c:pt>
                <c:pt idx="2">
                  <c:v>225K</c:v>
                </c:pt>
                <c:pt idx="3">
                  <c:v>300K</c:v>
                </c:pt>
                <c:pt idx="4">
                  <c:v>375K</c:v>
                </c:pt>
              </c:strCache>
            </c:strRef>
          </c:cat>
          <c:val>
            <c:numRef>
              <c:f>Sheet3!$C$24:$C$28</c:f>
              <c:numCache>
                <c:formatCode>General</c:formatCode>
                <c:ptCount val="5"/>
                <c:pt idx="0">
                  <c:v>3.3107999999999999E-2</c:v>
                </c:pt>
                <c:pt idx="1">
                  <c:v>3.3252667E-2</c:v>
                </c:pt>
                <c:pt idx="2">
                  <c:v>3.5299333000000002E-2</c:v>
                </c:pt>
                <c:pt idx="3">
                  <c:v>3.7766000000000001E-2</c:v>
                </c:pt>
                <c:pt idx="4">
                  <c:v>3.8906333000000001E-2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92-3E4D-91D2-5F2A1AFD49CE}"/>
            </c:ext>
          </c:extLst>
        </c:ser>
        <c:ser>
          <c:idx val="1"/>
          <c:order val="1"/>
          <c:tx>
            <c:strRef>
              <c:f>Sheet3!$D$23</c:f>
              <c:strCache>
                <c:ptCount val="1"/>
                <c:pt idx="0">
                  <c:v>Deletion</c:v>
                </c:pt>
              </c:strCache>
            </c:strRef>
          </c:tx>
          <c:spPr>
            <a:solidFill>
              <a:srgbClr val="00549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Sheet3!$B$24:$B$28</c:f>
              <c:strCache>
                <c:ptCount val="5"/>
                <c:pt idx="0">
                  <c:v>75K</c:v>
                </c:pt>
                <c:pt idx="1">
                  <c:v>150K</c:v>
                </c:pt>
                <c:pt idx="2">
                  <c:v>225K</c:v>
                </c:pt>
                <c:pt idx="3">
                  <c:v>300K</c:v>
                </c:pt>
                <c:pt idx="4">
                  <c:v>375K</c:v>
                </c:pt>
              </c:strCache>
            </c:strRef>
          </c:cat>
          <c:val>
            <c:numRef>
              <c:f>Sheet3!$D$24:$D$28</c:f>
              <c:numCache>
                <c:formatCode>General</c:formatCode>
                <c:ptCount val="5"/>
                <c:pt idx="0">
                  <c:v>0.128831</c:v>
                </c:pt>
                <c:pt idx="1">
                  <c:v>0.178102333</c:v>
                </c:pt>
                <c:pt idx="2">
                  <c:v>0.24220866699999999</c:v>
                </c:pt>
                <c:pt idx="3">
                  <c:v>0.25982133299999999</c:v>
                </c:pt>
                <c:pt idx="4">
                  <c:v>0.27106566700000001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92-3E4D-91D2-5F2A1AFD4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6783728"/>
        <c:axId val="1067233104"/>
      </c:barChart>
      <c:catAx>
        <c:axId val="106678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067233104"/>
        <c:crosses val="autoZero"/>
        <c:auto val="1"/>
        <c:lblAlgn val="ctr"/>
        <c:lblOffset val="100"/>
        <c:noMultiLvlLbl val="0"/>
      </c:catAx>
      <c:valAx>
        <c:axId val="106723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  <a:latin typeface="Helvetica" pitchFamily="2" charset="0"/>
                  </a:rPr>
                  <a:t>Time (Seconds)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06678372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33126986730825309"/>
          <c:y val="3.3564905949256346E-2"/>
          <c:w val="0.36523775153105864"/>
          <c:h val="9.4900481189851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Sheet6!$C$14</c:f>
              <c:strCache>
                <c:ptCount val="1"/>
                <c:pt idx="0">
                  <c:v>Direct-Hop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Sheet6!$A$15:$B$34</c:f>
              <c:multiLvlStrCache>
                <c:ptCount val="20"/>
                <c:lvl>
                  <c:pt idx="0">
                    <c:v>LJ</c:v>
                  </c:pt>
                  <c:pt idx="1">
                    <c:v>DL</c:v>
                  </c:pt>
                  <c:pt idx="2">
                    <c:v>Wen</c:v>
                  </c:pt>
                  <c:pt idx="3">
                    <c:v>TTW</c:v>
                  </c:pt>
                  <c:pt idx="4">
                    <c:v>LJ</c:v>
                  </c:pt>
                  <c:pt idx="5">
                    <c:v>DL</c:v>
                  </c:pt>
                  <c:pt idx="6">
                    <c:v>Wen</c:v>
                  </c:pt>
                  <c:pt idx="7">
                    <c:v>TTW</c:v>
                  </c:pt>
                  <c:pt idx="8">
                    <c:v>LJ</c:v>
                  </c:pt>
                  <c:pt idx="9">
                    <c:v>DL</c:v>
                  </c:pt>
                  <c:pt idx="10">
                    <c:v>Wen</c:v>
                  </c:pt>
                  <c:pt idx="11">
                    <c:v>TTW</c:v>
                  </c:pt>
                  <c:pt idx="12">
                    <c:v>LJ</c:v>
                  </c:pt>
                  <c:pt idx="13">
                    <c:v>DL</c:v>
                  </c:pt>
                  <c:pt idx="14">
                    <c:v>Wen</c:v>
                  </c:pt>
                  <c:pt idx="15">
                    <c:v>TTW</c:v>
                  </c:pt>
                  <c:pt idx="16">
                    <c:v>LJ</c:v>
                  </c:pt>
                  <c:pt idx="17">
                    <c:v>DL</c:v>
                  </c:pt>
                  <c:pt idx="18">
                    <c:v>Wen</c:v>
                  </c:pt>
                  <c:pt idx="19">
                    <c:v>TTW</c:v>
                  </c:pt>
                </c:lvl>
                <c:lvl>
                  <c:pt idx="0">
                    <c:v>BFS</c:v>
                  </c:pt>
                  <c:pt idx="4">
                    <c:v>SSSP</c:v>
                  </c:pt>
                  <c:pt idx="8">
                    <c:v>SSWP</c:v>
                  </c:pt>
                  <c:pt idx="12">
                    <c:v>SSNP</c:v>
                  </c:pt>
                  <c:pt idx="16">
                    <c:v>Viterbi</c:v>
                  </c:pt>
                </c:lvl>
              </c:multiLvlStrCache>
            </c:multiLvlStrRef>
          </c:cat>
          <c:val>
            <c:numRef>
              <c:f>Sheet6!$C$15:$C$34</c:f>
              <c:numCache>
                <c:formatCode>General</c:formatCode>
                <c:ptCount val="20"/>
                <c:pt idx="0">
                  <c:v>1.58</c:v>
                </c:pt>
                <c:pt idx="1">
                  <c:v>7.09</c:v>
                </c:pt>
                <c:pt idx="2">
                  <c:v>4.53</c:v>
                </c:pt>
                <c:pt idx="3">
                  <c:v>3.09</c:v>
                </c:pt>
                <c:pt idx="4">
                  <c:v>1.07</c:v>
                </c:pt>
                <c:pt idx="5">
                  <c:v>7.45</c:v>
                </c:pt>
                <c:pt idx="6">
                  <c:v>1.32</c:v>
                </c:pt>
                <c:pt idx="7">
                  <c:v>2.36</c:v>
                </c:pt>
                <c:pt idx="8">
                  <c:v>1.23</c:v>
                </c:pt>
                <c:pt idx="9">
                  <c:v>7.3</c:v>
                </c:pt>
                <c:pt idx="10">
                  <c:v>2.73</c:v>
                </c:pt>
                <c:pt idx="11">
                  <c:v>2.52</c:v>
                </c:pt>
                <c:pt idx="12">
                  <c:v>1.18</c:v>
                </c:pt>
                <c:pt idx="13">
                  <c:v>6.7</c:v>
                </c:pt>
                <c:pt idx="14">
                  <c:v>2.08</c:v>
                </c:pt>
                <c:pt idx="15">
                  <c:v>1.85</c:v>
                </c:pt>
                <c:pt idx="16">
                  <c:v>1.02</c:v>
                </c:pt>
                <c:pt idx="17">
                  <c:v>7.91</c:v>
                </c:pt>
                <c:pt idx="18">
                  <c:v>3.24</c:v>
                </c:pt>
                <c:pt idx="19">
                  <c:v>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8-594E-B0A6-B40F80CBA66F}"/>
            </c:ext>
          </c:extLst>
        </c:ser>
        <c:ser>
          <c:idx val="1"/>
          <c:order val="1"/>
          <c:tx>
            <c:strRef>
              <c:f>Sheet6!$D$14</c:f>
              <c:strCache>
                <c:ptCount val="1"/>
                <c:pt idx="0">
                  <c:v>Work-Sharing</c:v>
                </c:pt>
              </c:strCache>
            </c:strRef>
          </c:tx>
          <c:spPr>
            <a:solidFill>
              <a:srgbClr val="00549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Sheet6!$A$15:$B$34</c:f>
              <c:multiLvlStrCache>
                <c:ptCount val="20"/>
                <c:lvl>
                  <c:pt idx="0">
                    <c:v>LJ</c:v>
                  </c:pt>
                  <c:pt idx="1">
                    <c:v>DL</c:v>
                  </c:pt>
                  <c:pt idx="2">
                    <c:v>Wen</c:v>
                  </c:pt>
                  <c:pt idx="3">
                    <c:v>TTW</c:v>
                  </c:pt>
                  <c:pt idx="4">
                    <c:v>LJ</c:v>
                  </c:pt>
                  <c:pt idx="5">
                    <c:v>DL</c:v>
                  </c:pt>
                  <c:pt idx="6">
                    <c:v>Wen</c:v>
                  </c:pt>
                  <c:pt idx="7">
                    <c:v>TTW</c:v>
                  </c:pt>
                  <c:pt idx="8">
                    <c:v>LJ</c:v>
                  </c:pt>
                  <c:pt idx="9">
                    <c:v>DL</c:v>
                  </c:pt>
                  <c:pt idx="10">
                    <c:v>Wen</c:v>
                  </c:pt>
                  <c:pt idx="11">
                    <c:v>TTW</c:v>
                  </c:pt>
                  <c:pt idx="12">
                    <c:v>LJ</c:v>
                  </c:pt>
                  <c:pt idx="13">
                    <c:v>DL</c:v>
                  </c:pt>
                  <c:pt idx="14">
                    <c:v>Wen</c:v>
                  </c:pt>
                  <c:pt idx="15">
                    <c:v>TTW</c:v>
                  </c:pt>
                  <c:pt idx="16">
                    <c:v>LJ</c:v>
                  </c:pt>
                  <c:pt idx="17">
                    <c:v>DL</c:v>
                  </c:pt>
                  <c:pt idx="18">
                    <c:v>Wen</c:v>
                  </c:pt>
                  <c:pt idx="19">
                    <c:v>TTW</c:v>
                  </c:pt>
                </c:lvl>
                <c:lvl>
                  <c:pt idx="0">
                    <c:v>BFS</c:v>
                  </c:pt>
                  <c:pt idx="4">
                    <c:v>SSSP</c:v>
                  </c:pt>
                  <c:pt idx="8">
                    <c:v>SSWP</c:v>
                  </c:pt>
                  <c:pt idx="12">
                    <c:v>SSNP</c:v>
                  </c:pt>
                  <c:pt idx="16">
                    <c:v>Viterbi</c:v>
                  </c:pt>
                </c:lvl>
              </c:multiLvlStrCache>
            </c:multiLvlStrRef>
          </c:cat>
          <c:val>
            <c:numRef>
              <c:f>Sheet6!$D$15:$D$34</c:f>
              <c:numCache>
                <c:formatCode>General</c:formatCode>
                <c:ptCount val="20"/>
                <c:pt idx="0">
                  <c:v>1.86</c:v>
                </c:pt>
                <c:pt idx="1">
                  <c:v>7.17</c:v>
                </c:pt>
                <c:pt idx="2">
                  <c:v>4.68</c:v>
                </c:pt>
                <c:pt idx="3">
                  <c:v>3.35</c:v>
                </c:pt>
                <c:pt idx="4">
                  <c:v>1.43</c:v>
                </c:pt>
                <c:pt idx="5">
                  <c:v>8.17</c:v>
                </c:pt>
                <c:pt idx="6">
                  <c:v>2.42</c:v>
                </c:pt>
                <c:pt idx="7">
                  <c:v>2.94</c:v>
                </c:pt>
                <c:pt idx="8">
                  <c:v>1.38</c:v>
                </c:pt>
                <c:pt idx="9">
                  <c:v>7.64</c:v>
                </c:pt>
                <c:pt idx="10">
                  <c:v>3.31</c:v>
                </c:pt>
                <c:pt idx="11">
                  <c:v>3.14</c:v>
                </c:pt>
                <c:pt idx="12">
                  <c:v>1.43</c:v>
                </c:pt>
                <c:pt idx="13">
                  <c:v>7.21</c:v>
                </c:pt>
                <c:pt idx="14">
                  <c:v>2.4</c:v>
                </c:pt>
                <c:pt idx="15">
                  <c:v>2.62</c:v>
                </c:pt>
                <c:pt idx="16">
                  <c:v>1.62</c:v>
                </c:pt>
                <c:pt idx="17">
                  <c:v>8.17</c:v>
                </c:pt>
                <c:pt idx="18">
                  <c:v>3.8</c:v>
                </c:pt>
                <c:pt idx="19">
                  <c:v>3.42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E8-594E-B0A6-B40F80CBA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4886176"/>
        <c:axId val="943675696"/>
      </c:barChart>
      <c:catAx>
        <c:axId val="97488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943675696"/>
        <c:crosses val="autoZero"/>
        <c:auto val="1"/>
        <c:lblAlgn val="ctr"/>
        <c:lblOffset val="100"/>
        <c:noMultiLvlLbl val="0"/>
      </c:catAx>
      <c:valAx>
        <c:axId val="94367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Helvetica" pitchFamily="2" charset="0"/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97488617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Scalibility!$B$26</c:f>
              <c:strCache>
                <c:ptCount val="1"/>
                <c:pt idx="0">
                  <c:v> KickStarter</c:v>
                </c:pt>
              </c:strCache>
            </c:strRef>
          </c:tx>
          <c:spPr>
            <a:solidFill>
              <a:srgbClr val="00549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Scalibility!$A$27:$A$36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Scalibility!$B$27:$B$36</c:f>
              <c:numCache>
                <c:formatCode>General</c:formatCode>
                <c:ptCount val="10"/>
                <c:pt idx="0">
                  <c:v>1.0425709999999999</c:v>
                </c:pt>
                <c:pt idx="1">
                  <c:v>2.2860559999999999</c:v>
                </c:pt>
                <c:pt idx="2">
                  <c:v>3.5327809999999999</c:v>
                </c:pt>
                <c:pt idx="3">
                  <c:v>4.4486020000000002</c:v>
                </c:pt>
                <c:pt idx="4">
                  <c:v>5.6742119999999998</c:v>
                </c:pt>
                <c:pt idx="5">
                  <c:v>6.7780069999999997</c:v>
                </c:pt>
                <c:pt idx="6">
                  <c:v>7.871251</c:v>
                </c:pt>
                <c:pt idx="7">
                  <c:v>9.0551440000000003</c:v>
                </c:pt>
                <c:pt idx="8">
                  <c:v>10.58128</c:v>
                </c:pt>
                <c:pt idx="9">
                  <c:v>11.32992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4-1540-BFBF-D7D15C511F86}"/>
            </c:ext>
          </c:extLst>
        </c:ser>
        <c:ser>
          <c:idx val="1"/>
          <c:order val="1"/>
          <c:tx>
            <c:strRef>
              <c:f>Scalibility!$C$26</c:f>
              <c:strCache>
                <c:ptCount val="1"/>
                <c:pt idx="0">
                  <c:v>Direct-Hop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Scalibility!$A$27:$A$36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Scalibility!$C$27:$C$36</c:f>
              <c:numCache>
                <c:formatCode>General</c:formatCode>
                <c:ptCount val="10"/>
                <c:pt idx="0">
                  <c:v>0.13864599999999999</c:v>
                </c:pt>
                <c:pt idx="1">
                  <c:v>0.37381999999999999</c:v>
                </c:pt>
                <c:pt idx="2">
                  <c:v>0.66646799999999995</c:v>
                </c:pt>
                <c:pt idx="3">
                  <c:v>0.96056399999999997</c:v>
                </c:pt>
                <c:pt idx="4">
                  <c:v>1.4779599999999999</c:v>
                </c:pt>
                <c:pt idx="5">
                  <c:v>2.01153</c:v>
                </c:pt>
                <c:pt idx="6">
                  <c:v>2.422784</c:v>
                </c:pt>
                <c:pt idx="7">
                  <c:v>2.9974720000000001</c:v>
                </c:pt>
                <c:pt idx="8">
                  <c:v>3.5291700000000001</c:v>
                </c:pt>
                <c:pt idx="9">
                  <c:v>4.49221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F4-1540-BFBF-D7D15C511F86}"/>
            </c:ext>
          </c:extLst>
        </c:ser>
        <c:ser>
          <c:idx val="2"/>
          <c:order val="2"/>
          <c:tx>
            <c:strRef>
              <c:f>Scalibility!$D$26</c:f>
              <c:strCache>
                <c:ptCount val="1"/>
                <c:pt idx="0">
                  <c:v>Work-Sharing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Scalibility!$A$27:$A$36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Scalibility!$D$27:$D$36</c:f>
              <c:numCache>
                <c:formatCode>General</c:formatCode>
                <c:ptCount val="10"/>
                <c:pt idx="0">
                  <c:v>0.17515800000000001</c:v>
                </c:pt>
                <c:pt idx="1">
                  <c:v>0.43879299999999999</c:v>
                </c:pt>
                <c:pt idx="2">
                  <c:v>0.736267</c:v>
                </c:pt>
                <c:pt idx="3">
                  <c:v>1.064622</c:v>
                </c:pt>
                <c:pt idx="4">
                  <c:v>1.4348069999999999</c:v>
                </c:pt>
                <c:pt idx="5">
                  <c:v>1.8433390000000001</c:v>
                </c:pt>
                <c:pt idx="6">
                  <c:v>2.260338</c:v>
                </c:pt>
                <c:pt idx="7">
                  <c:v>2.7112790000000002</c:v>
                </c:pt>
                <c:pt idx="8">
                  <c:v>3.2046410000000001</c:v>
                </c:pt>
                <c:pt idx="9">
                  <c:v>3.6146760000000002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F4-1540-BFBF-D7D15C511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0069584"/>
        <c:axId val="1514064080"/>
      </c:barChart>
      <c:catAx>
        <c:axId val="1510069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Helvetica" pitchFamily="2" charset="0"/>
                  </a:rPr>
                  <a:t>Snapshots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514064080"/>
        <c:crosses val="autoZero"/>
        <c:auto val="1"/>
        <c:lblAlgn val="ctr"/>
        <c:lblOffset val="100"/>
        <c:noMultiLvlLbl val="0"/>
      </c:catAx>
      <c:valAx>
        <c:axId val="151406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Helvetica" pitchFamily="2" charset="0"/>
                  </a:rPr>
                  <a:t>Time (Seconds)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5100695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8545105429059636"/>
          <c:y val="0"/>
          <c:w val="0.72352394526268082"/>
          <c:h val="8.85251955619575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Sheet5!$C$8</c:f>
              <c:strCache>
                <c:ptCount val="1"/>
                <c:pt idx="0">
                  <c:v>KickStarter</c:v>
                </c:pt>
              </c:strCache>
            </c:strRef>
          </c:tx>
          <c:spPr>
            <a:solidFill>
              <a:srgbClr val="00549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Sheet5!$A$9:$A$13</c:f>
              <c:strCache>
                <c:ptCount val="5"/>
                <c:pt idx="0">
                  <c:v>75000-50</c:v>
                </c:pt>
                <c:pt idx="1">
                  <c:v>93750-40</c:v>
                </c:pt>
                <c:pt idx="2">
                  <c:v>125000-30</c:v>
                </c:pt>
                <c:pt idx="3">
                  <c:v>187500-20</c:v>
                </c:pt>
                <c:pt idx="4">
                  <c:v>375000-10</c:v>
                </c:pt>
              </c:strCache>
            </c:strRef>
          </c:cat>
          <c:val>
            <c:numRef>
              <c:f>Sheet5!$C$16:$C$20</c:f>
              <c:numCache>
                <c:formatCode>General</c:formatCode>
                <c:ptCount val="5"/>
                <c:pt idx="0">
                  <c:v>11.32</c:v>
                </c:pt>
                <c:pt idx="1">
                  <c:v>10.01</c:v>
                </c:pt>
                <c:pt idx="2">
                  <c:v>7.81</c:v>
                </c:pt>
                <c:pt idx="3">
                  <c:v>6.62</c:v>
                </c:pt>
                <c:pt idx="4">
                  <c:v>4.58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1-B943-A48A-37E0BFF45B94}"/>
            </c:ext>
          </c:extLst>
        </c:ser>
        <c:ser>
          <c:idx val="1"/>
          <c:order val="1"/>
          <c:tx>
            <c:strRef>
              <c:f>Sheet5!$D$8</c:f>
              <c:strCache>
                <c:ptCount val="1"/>
                <c:pt idx="0">
                  <c:v>Direct-Hop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Sheet5!$A$9:$A$13</c:f>
              <c:strCache>
                <c:ptCount val="5"/>
                <c:pt idx="0">
                  <c:v>75000-50</c:v>
                </c:pt>
                <c:pt idx="1">
                  <c:v>93750-40</c:v>
                </c:pt>
                <c:pt idx="2">
                  <c:v>125000-30</c:v>
                </c:pt>
                <c:pt idx="3">
                  <c:v>187500-20</c:v>
                </c:pt>
                <c:pt idx="4">
                  <c:v>375000-10</c:v>
                </c:pt>
              </c:strCache>
            </c:strRef>
          </c:cat>
          <c:val>
            <c:numRef>
              <c:f>Sheet5!$D$16:$D$20</c:f>
              <c:numCache>
                <c:formatCode>General</c:formatCode>
                <c:ptCount val="5"/>
                <c:pt idx="0">
                  <c:v>4.49</c:v>
                </c:pt>
                <c:pt idx="1">
                  <c:v>3.07</c:v>
                </c:pt>
                <c:pt idx="2">
                  <c:v>2.0499999999999998</c:v>
                </c:pt>
                <c:pt idx="3">
                  <c:v>1.18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01-B943-A48A-37E0BFF45B94}"/>
            </c:ext>
          </c:extLst>
        </c:ser>
        <c:ser>
          <c:idx val="2"/>
          <c:order val="2"/>
          <c:tx>
            <c:strRef>
              <c:f>Sheet5!$E$8</c:f>
              <c:strCache>
                <c:ptCount val="1"/>
                <c:pt idx="0">
                  <c:v>Work-Sharing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Sheet5!$A$9:$A$13</c:f>
              <c:strCache>
                <c:ptCount val="5"/>
                <c:pt idx="0">
                  <c:v>75000-50</c:v>
                </c:pt>
                <c:pt idx="1">
                  <c:v>93750-40</c:v>
                </c:pt>
                <c:pt idx="2">
                  <c:v>125000-30</c:v>
                </c:pt>
                <c:pt idx="3">
                  <c:v>187500-20</c:v>
                </c:pt>
                <c:pt idx="4">
                  <c:v>375000-10</c:v>
                </c:pt>
              </c:strCache>
            </c:strRef>
          </c:cat>
          <c:val>
            <c:numRef>
              <c:f>Sheet5!$E$16:$E$20</c:f>
              <c:numCache>
                <c:formatCode>General</c:formatCode>
                <c:ptCount val="5"/>
                <c:pt idx="0">
                  <c:v>3.61</c:v>
                </c:pt>
                <c:pt idx="1">
                  <c:v>2.74</c:v>
                </c:pt>
                <c:pt idx="2">
                  <c:v>1.95</c:v>
                </c:pt>
                <c:pt idx="3">
                  <c:v>1.25</c:v>
                </c:pt>
                <c:pt idx="4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01-B943-A48A-37E0BFF45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7463983"/>
        <c:axId val="1190822527"/>
      </c:barChart>
      <c:catAx>
        <c:axId val="11874639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sz="1400" b="0" i="0" baseline="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Batch Size - Snapshots</a:t>
                </a:r>
                <a:endParaRPr lang="en-US" sz="1400" dirty="0">
                  <a:solidFill>
                    <a:schemeClr val="tx1"/>
                  </a:solidFill>
                  <a:effectLst/>
                  <a:latin typeface="Helvetica" pitchFamily="2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190822527"/>
        <c:crosses val="autoZero"/>
        <c:auto val="1"/>
        <c:lblAlgn val="ctr"/>
        <c:lblOffset val="100"/>
        <c:noMultiLvlLbl val="0"/>
      </c:catAx>
      <c:valAx>
        <c:axId val="1190822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sz="1400" b="0" i="0" baseline="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Time (Seconds)</a:t>
                </a:r>
                <a:endParaRPr lang="en-US" sz="1400" dirty="0">
                  <a:solidFill>
                    <a:schemeClr val="tx1"/>
                  </a:solidFill>
                  <a:effectLst/>
                  <a:latin typeface="Helvetica" pitchFamily="2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1874639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637958378623843"/>
          <c:y val="1.4694121115295368E-2"/>
          <c:w val="0.70889107611548552"/>
          <c:h val="9.4900481189851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Sheet14!$A$8</c:f>
              <c:strCache>
                <c:ptCount val="1"/>
                <c:pt idx="0">
                  <c:v>150K-50K</c:v>
                </c:pt>
              </c:strCache>
            </c:strRef>
          </c:tx>
          <c:spPr>
            <a:solidFill>
              <a:srgbClr val="00549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Sheet14!$B$7:$F$7</c:f>
              <c:strCache>
                <c:ptCount val="5"/>
                <c:pt idx="0">
                  <c:v>BFS</c:v>
                </c:pt>
                <c:pt idx="1">
                  <c:v>SSSP</c:v>
                </c:pt>
                <c:pt idx="2">
                  <c:v>SSWP</c:v>
                </c:pt>
                <c:pt idx="3">
                  <c:v>SSNP</c:v>
                </c:pt>
                <c:pt idx="4">
                  <c:v>Viterbi</c:v>
                </c:pt>
              </c:strCache>
            </c:strRef>
          </c:cat>
          <c:val>
            <c:numRef>
              <c:f>Sheet14!$B$8:$F$8</c:f>
              <c:numCache>
                <c:formatCode>General</c:formatCode>
                <c:ptCount val="5"/>
                <c:pt idx="0">
                  <c:v>3.6354233900000001</c:v>
                </c:pt>
                <c:pt idx="1">
                  <c:v>2.1034044399999998</c:v>
                </c:pt>
                <c:pt idx="2">
                  <c:v>2.5703451099999999</c:v>
                </c:pt>
                <c:pt idx="3">
                  <c:v>2.1609474803324376</c:v>
                </c:pt>
                <c:pt idx="4">
                  <c:v>1.79539111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7E-A54B-8592-7BA2C08AE6CD}"/>
            </c:ext>
          </c:extLst>
        </c:ser>
        <c:ser>
          <c:idx val="1"/>
          <c:order val="1"/>
          <c:tx>
            <c:strRef>
              <c:f>Sheet14!$A$9</c:f>
              <c:strCache>
                <c:ptCount val="1"/>
                <c:pt idx="0">
                  <c:v>100K-100K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Sheet14!$B$7:$F$7</c:f>
              <c:strCache>
                <c:ptCount val="5"/>
                <c:pt idx="0">
                  <c:v>BFS</c:v>
                </c:pt>
                <c:pt idx="1">
                  <c:v>SSSP</c:v>
                </c:pt>
                <c:pt idx="2">
                  <c:v>SSWP</c:v>
                </c:pt>
                <c:pt idx="3">
                  <c:v>SSNP</c:v>
                </c:pt>
                <c:pt idx="4">
                  <c:v>Viterbi</c:v>
                </c:pt>
              </c:strCache>
            </c:strRef>
          </c:cat>
          <c:val>
            <c:numRef>
              <c:f>Sheet14!$B$9:$F$9</c:f>
              <c:numCache>
                <c:formatCode>General</c:formatCode>
                <c:ptCount val="5"/>
                <c:pt idx="0">
                  <c:v>3.9068180199999998</c:v>
                </c:pt>
                <c:pt idx="1">
                  <c:v>2.41090603</c:v>
                </c:pt>
                <c:pt idx="2">
                  <c:v>2.93142418</c:v>
                </c:pt>
                <c:pt idx="3">
                  <c:v>2.3490814725286153</c:v>
                </c:pt>
                <c:pt idx="4">
                  <c:v>2.1146828499999999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7E-A54B-8592-7BA2C08AE6CD}"/>
            </c:ext>
          </c:extLst>
        </c:ser>
        <c:ser>
          <c:idx val="2"/>
          <c:order val="2"/>
          <c:tx>
            <c:strRef>
              <c:f>Sheet14!$A$10</c:f>
              <c:strCache>
                <c:ptCount val="1"/>
                <c:pt idx="0">
                  <c:v>50K-150K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Sheet14!$B$7:$F$7</c:f>
              <c:strCache>
                <c:ptCount val="5"/>
                <c:pt idx="0">
                  <c:v>BFS</c:v>
                </c:pt>
                <c:pt idx="1">
                  <c:v>SSSP</c:v>
                </c:pt>
                <c:pt idx="2">
                  <c:v>SSWP</c:v>
                </c:pt>
                <c:pt idx="3">
                  <c:v>SSNP</c:v>
                </c:pt>
                <c:pt idx="4">
                  <c:v>Viterbi</c:v>
                </c:pt>
              </c:strCache>
            </c:strRef>
          </c:cat>
          <c:val>
            <c:numRef>
              <c:f>Sheet14!$B$10:$F$10</c:f>
              <c:numCache>
                <c:formatCode>General</c:formatCode>
                <c:ptCount val="5"/>
                <c:pt idx="0">
                  <c:v>4.6386624899999997</c:v>
                </c:pt>
                <c:pt idx="1">
                  <c:v>2.81424567</c:v>
                </c:pt>
                <c:pt idx="2">
                  <c:v>3.41840112</c:v>
                </c:pt>
                <c:pt idx="3">
                  <c:v>3.1520504606790216</c:v>
                </c:pt>
                <c:pt idx="4">
                  <c:v>2.7060128300000001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7E-A54B-8592-7BA2C08AE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9351039"/>
        <c:axId val="785568943"/>
      </c:barChart>
      <c:catAx>
        <c:axId val="79935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785568943"/>
        <c:crosses val="autoZero"/>
        <c:auto val="1"/>
        <c:lblAlgn val="ctr"/>
        <c:lblOffset val="100"/>
        <c:noMultiLvlLbl val="0"/>
      </c:catAx>
      <c:valAx>
        <c:axId val="785568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Helvetica" pitchFamily="2" charset="0"/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79935103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8700626956599085"/>
          <c:y val="3.660831383488488E-2"/>
          <c:w val="0.5147456255468067"/>
          <c:h val="8.3717191601049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51B24-EA69-8840-8F76-2CB9CAEBDBC2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05DA6-D3B0-744F-A589-F1A18A7B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2D23-70AB-423A-B4CA-9AC4B294BB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18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2D23-70AB-423A-B4CA-9AC4B294BB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29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0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72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9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5DA6-D3B0-744F-A589-F1A18A7B21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5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5DA6-D3B0-744F-A589-F1A18A7B21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7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9AD02-0C02-E84C-F2B7-BE5C0C2A2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491DB-3CEE-DB0B-AADE-D8AAB7D60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313DF-22C5-75D1-361A-0797818E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8A24-6D01-BF4A-96A9-A65A94BC0E5E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284AC-BAB5-CD2F-1B3A-90FDE7DF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BC6CA-209B-A2FA-5849-DC3D575D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2DA-4733-774C-B557-146A60F5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1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4749-FFE0-790F-94C8-602464F84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2CBBE-F3BC-F1DD-C274-2D6715B41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1D637-5B5D-D11F-51B8-FDF9CD36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8A24-6D01-BF4A-96A9-A65A94BC0E5E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41208-BCBF-CFB1-0757-1C9D736C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1B77A-8C3E-2FAA-350C-14AF3D5B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2DA-4733-774C-B557-146A60F5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63884B-7D7C-90F4-D9D9-DD4EE7FD1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A7F9A-41C2-BBB8-D2ED-7970DCD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319F1-D58F-800F-6E5C-26045895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8A24-6D01-BF4A-96A9-A65A94BC0E5E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A9135-1BFB-0CAE-7F1B-9A0D231D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D969E-0C02-3328-D7B7-02DA76F7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2DA-4733-774C-B557-146A60F5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0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55FC-4760-4D3B-207A-9945AE82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68178-F07D-2D84-442B-5620C3C86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4FC7A-F047-F707-7823-B5C6F9A42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8A24-6D01-BF4A-96A9-A65A94BC0E5E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16497-B775-0722-B07D-308E5C74D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D4C44-ED67-8CF3-B4DD-2CC52344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2DA-4733-774C-B557-146A60F5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0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DFA1-B285-A4AF-4A73-4C0EA7E3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A2FBD-EA3F-BAFD-253A-AF39D6E42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ACB79-F755-7168-9D17-12AB68BC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8A24-6D01-BF4A-96A9-A65A94BC0E5E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2091-FD03-D2BA-182A-DEDA290E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B60E9-9980-6333-054B-6C1A38AA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2DA-4733-774C-B557-146A60F5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0C406-D12B-F0CC-53E2-A926C4AB2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34990-6CFC-6EF7-12B7-F95EE7B0B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F8673-35F7-0093-4633-551ED76D2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C0106-B189-C8F5-9279-2DFF7428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8A24-6D01-BF4A-96A9-A65A94BC0E5E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8E7D5-BFC8-A10C-55E3-51A76529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18EE8-50C0-D908-C29B-00D764BC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2DA-4733-774C-B557-146A60F5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6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079D-E190-63E6-691C-3525C911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5A373-E860-0DA8-AF51-9CE843188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A1230-1AFC-F994-DBF9-31B04B595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7B116-EE93-C440-E0CC-4E5DF005A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28B58-1097-AB54-EAFE-9913A9237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52B0F7-01B0-35C6-2C30-0516D092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8A24-6D01-BF4A-96A9-A65A94BC0E5E}" type="datetimeFigureOut">
              <a:rPr lang="en-US" smtClean="0"/>
              <a:t>3/28/23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85E38-DD8B-DEF7-ACB0-42A9C407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D93E49-01EB-C961-D4C3-6AA5047F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2DA-4733-774C-B557-146A60F5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D1757-647C-A04E-9F7E-64AF609A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2885C-37B0-2E91-390F-BF033772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8A24-6D01-BF4A-96A9-A65A94BC0E5E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3129F-F49F-7E96-BCB5-C04562D8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D07FD-802A-8E5A-E1DA-DD3088C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2DA-4733-774C-B557-146A60F5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3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6E3AA-EE2B-D731-7E4E-AABEC906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8A24-6D01-BF4A-96A9-A65A94BC0E5E}" type="datetimeFigureOut">
              <a:rPr lang="en-US" smtClean="0"/>
              <a:t>3/28/23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AFFF9-3ACD-EE79-E898-BF8113DF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12527-45E3-F398-3263-5AEF3768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2DA-4733-774C-B557-146A60F5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4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5873C-CB1B-BC0E-2FAE-DDD9E2F90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970-375A-4742-EBCD-7D7F1EECD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F3F44-C447-8BE6-E7BC-D6D6460E3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E7BCA-552C-A937-A97D-3A7A7B78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8A24-6D01-BF4A-96A9-A65A94BC0E5E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9D7ED-1E35-5369-C14B-BB9914A3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F723F-C1B1-F46D-21DF-57988023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2DA-4733-774C-B557-146A60F5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2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CC67-281C-B7B5-547F-C9F391C5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9797D-9B63-51B2-CC8D-00C59E5A0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EAD47-5444-C8A0-1317-568333F25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D9606-D12B-0B77-1260-F9FE8B64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8A24-6D01-BF4A-96A9-A65A94BC0E5E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05504-DF14-E095-254E-8AF14E41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1D20F-57CE-01F7-945E-FB8434E1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2DA-4733-774C-B557-146A60F5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1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A4E27D-569B-296E-9961-C696997C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72A18-1BC9-E707-EE6A-8D5217EE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5B520-DDB5-1117-773F-F25805947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88A24-6D01-BF4A-96A9-A65A94BC0E5E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A0DE5-DE5A-C561-3755-0C66DB2B9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DD483-9D74-65A3-AAD5-0F4BA23A0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1C2DA-4733-774C-B557-146A60F5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5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47" Type="http://schemas.openxmlformats.org/officeDocument/2006/relationships/image" Target="../media/image99.png"/><Relationship Id="rId50" Type="http://schemas.openxmlformats.org/officeDocument/2006/relationships/image" Target="../media/image102.png"/><Relationship Id="rId55" Type="http://schemas.openxmlformats.org/officeDocument/2006/relationships/image" Target="../media/image107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9" Type="http://schemas.openxmlformats.org/officeDocument/2006/relationships/image" Target="../media/image81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45" Type="http://schemas.openxmlformats.org/officeDocument/2006/relationships/image" Target="../media/image97.png"/><Relationship Id="rId53" Type="http://schemas.openxmlformats.org/officeDocument/2006/relationships/image" Target="../media/image105.png"/><Relationship Id="rId58" Type="http://schemas.openxmlformats.org/officeDocument/2006/relationships/image" Target="../media/image110.png"/><Relationship Id="rId5" Type="http://schemas.openxmlformats.org/officeDocument/2006/relationships/image" Target="../media/image57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Relationship Id="rId48" Type="http://schemas.openxmlformats.org/officeDocument/2006/relationships/image" Target="../media/image100.png"/><Relationship Id="rId56" Type="http://schemas.openxmlformats.org/officeDocument/2006/relationships/image" Target="../media/image108.png"/><Relationship Id="rId8" Type="http://schemas.openxmlformats.org/officeDocument/2006/relationships/image" Target="../media/image60.png"/><Relationship Id="rId51" Type="http://schemas.openxmlformats.org/officeDocument/2006/relationships/image" Target="../media/image103.png"/><Relationship Id="rId3" Type="http://schemas.openxmlformats.org/officeDocument/2006/relationships/image" Target="../media/image55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46" Type="http://schemas.openxmlformats.org/officeDocument/2006/relationships/image" Target="../media/image98.png"/><Relationship Id="rId20" Type="http://schemas.openxmlformats.org/officeDocument/2006/relationships/image" Target="../media/image72.png"/><Relationship Id="rId41" Type="http://schemas.openxmlformats.org/officeDocument/2006/relationships/image" Target="../media/image93.png"/><Relationship Id="rId54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49" Type="http://schemas.openxmlformats.org/officeDocument/2006/relationships/image" Target="../media/image101.png"/><Relationship Id="rId57" Type="http://schemas.openxmlformats.org/officeDocument/2006/relationships/image" Target="../media/image109.png"/><Relationship Id="rId10" Type="http://schemas.openxmlformats.org/officeDocument/2006/relationships/image" Target="../media/image62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52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ABDC04-92C0-9B1B-B8C0-991A0FDAA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597" y="619748"/>
            <a:ext cx="9473339" cy="196975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5493"/>
                </a:solidFill>
                <a:latin typeface="Helvetica" pitchFamily="2" charset="0"/>
              </a:rPr>
              <a:t>CommonGraph: </a:t>
            </a:r>
            <a:br>
              <a:rPr lang="en-US" sz="4800" dirty="0">
                <a:solidFill>
                  <a:srgbClr val="005493"/>
                </a:solidFill>
                <a:latin typeface="Helvetica" pitchFamily="2" charset="0"/>
              </a:rPr>
            </a:br>
            <a:r>
              <a:rPr lang="en-US" sz="4800" dirty="0">
                <a:solidFill>
                  <a:srgbClr val="005493"/>
                </a:solidFill>
                <a:latin typeface="Helvetica" pitchFamily="2" charset="0"/>
              </a:rPr>
              <a:t>Graph Analytics on Evolving Data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F8EFB73-9B3E-B18C-BA70-2E08350EF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597" y="2985931"/>
            <a:ext cx="9473339" cy="105363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5493"/>
                </a:solidFill>
                <a:latin typeface="Helvetica" pitchFamily="2" charset="0"/>
              </a:rPr>
              <a:t>Mahbod Afarin                     Chao Gao</a:t>
            </a:r>
            <a:br>
              <a:rPr lang="en-US" sz="3200" dirty="0">
                <a:solidFill>
                  <a:srgbClr val="005493"/>
                </a:solidFill>
                <a:latin typeface="Helvetica" pitchFamily="2" charset="0"/>
              </a:rPr>
            </a:br>
            <a:r>
              <a:rPr lang="en-US" sz="3200" u="sng" dirty="0">
                <a:solidFill>
                  <a:srgbClr val="005493"/>
                </a:solidFill>
                <a:latin typeface="Helvetica" pitchFamily="2" charset="0"/>
              </a:rPr>
              <a:t>Nael Abu-</a:t>
            </a:r>
            <a:r>
              <a:rPr lang="en-US" sz="3200" u="sng" dirty="0" err="1">
                <a:solidFill>
                  <a:srgbClr val="005493"/>
                </a:solidFill>
                <a:latin typeface="Helvetica" pitchFamily="2" charset="0"/>
              </a:rPr>
              <a:t>Ghazaleh</a:t>
            </a:r>
            <a:r>
              <a:rPr lang="en-US" sz="3200" dirty="0">
                <a:solidFill>
                  <a:srgbClr val="005493"/>
                </a:solidFill>
                <a:latin typeface="Helvetica" pitchFamily="2" charset="0"/>
              </a:rPr>
              <a:t>           Rajiv Gupta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1F0EE2-A826-0AB7-74A7-5FDB32E1A229}"/>
              </a:ext>
            </a:extLst>
          </p:cNvPr>
          <p:cNvSpPr txBox="1"/>
          <p:nvPr/>
        </p:nvSpPr>
        <p:spPr>
          <a:xfrm>
            <a:off x="5388115" y="606327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ASPLOS’23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54647-2C92-BE1A-DA18-416400E26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88" y="4435995"/>
            <a:ext cx="3732024" cy="7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02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602288-5035-F33B-D3A4-53607763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5493"/>
                </a:solidFill>
                <a:latin typeface="Helvetica" pitchFamily="2" charset="0"/>
              </a:rPr>
              <a:t>Insight 1: Deletions significantly more expensive than additions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6F46760-D938-AF11-70A8-719337329A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500086"/>
              </p:ext>
            </p:extLst>
          </p:nvPr>
        </p:nvGraphicFramePr>
        <p:xfrm>
          <a:off x="2171493" y="908807"/>
          <a:ext cx="6993528" cy="435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E0AB891F-3ACE-54F5-4DF9-7E03B4190C54}"/>
              </a:ext>
            </a:extLst>
          </p:cNvPr>
          <p:cNvSpPr/>
          <p:nvPr/>
        </p:nvSpPr>
        <p:spPr>
          <a:xfrm>
            <a:off x="3627522" y="5386215"/>
            <a:ext cx="5228550" cy="961625"/>
          </a:xfrm>
          <a:prstGeom prst="round2DiagRect">
            <a:avLst/>
          </a:prstGeom>
          <a:solidFill>
            <a:srgbClr val="00549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" pitchFamily="2" charset="0"/>
              </a:rPr>
              <a:t>Deletions much more expensive than additions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7AC730-0982-6DA8-C292-E31D2334D13C}"/>
              </a:ext>
            </a:extLst>
          </p:cNvPr>
          <p:cNvSpPr txBox="1"/>
          <p:nvPr/>
        </p:nvSpPr>
        <p:spPr>
          <a:xfrm>
            <a:off x="9330144" y="2902578"/>
            <a:ext cx="845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SSSP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0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B3041D-873B-E257-F5BD-A5DE5A45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5493"/>
                </a:solidFill>
                <a:latin typeface="Helvetica" pitchFamily="2" charset="0"/>
              </a:rPr>
              <a:t>Evolving Graph Query Evaluation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3F1CC5-5D9A-EBD8-868A-7C4CAFF802A2}"/>
              </a:ext>
            </a:extLst>
          </p:cNvPr>
          <p:cNvGrpSpPr/>
          <p:nvPr/>
        </p:nvGrpSpPr>
        <p:grpSpPr>
          <a:xfrm>
            <a:off x="4343185" y="1681434"/>
            <a:ext cx="7286725" cy="1031331"/>
            <a:chOff x="3919407" y="130869"/>
            <a:chExt cx="6967834" cy="1031331"/>
          </a:xfrm>
        </p:grpSpPr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E39485FC-FDDE-B7A7-D640-C5469702BEC9}"/>
                </a:ext>
              </a:extLst>
            </p:cNvPr>
            <p:cNvSpPr/>
            <p:nvPr/>
          </p:nvSpPr>
          <p:spPr>
            <a:xfrm rot="5400000">
              <a:off x="6887658" y="-2837382"/>
              <a:ext cx="1031331" cy="6967834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>
              <a:extLst>
                <a:ext uri="{FF2B5EF4-FFF2-40B4-BE49-F238E27FC236}">
                  <a16:creationId xmlns:a16="http://schemas.microsoft.com/office/drawing/2014/main" id="{FBFDACF6-09C2-949A-2892-443B3A377F18}"/>
                </a:ext>
              </a:extLst>
            </p:cNvPr>
            <p:cNvSpPr txBox="1"/>
            <p:nvPr/>
          </p:nvSpPr>
          <p:spPr>
            <a:xfrm>
              <a:off x="3919407" y="181214"/>
              <a:ext cx="6967834" cy="930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marL="0" lvl="1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600" kern="1200" dirty="0">
                  <a:latin typeface="Helvetica" pitchFamily="2" charset="0"/>
                </a:rPr>
                <a:t>Solve query on each snapshot independently.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3DB139F-206C-A647-F29E-8C55027EC251}"/>
              </a:ext>
            </a:extLst>
          </p:cNvPr>
          <p:cNvGrpSpPr/>
          <p:nvPr/>
        </p:nvGrpSpPr>
        <p:grpSpPr>
          <a:xfrm>
            <a:off x="423779" y="1552518"/>
            <a:ext cx="3919407" cy="1289164"/>
            <a:chOff x="0" y="1953"/>
            <a:chExt cx="3919407" cy="128916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06D704A-6C98-1754-C0FD-9F78CD7A475B}"/>
                </a:ext>
              </a:extLst>
            </p:cNvPr>
            <p:cNvSpPr/>
            <p:nvPr/>
          </p:nvSpPr>
          <p:spPr>
            <a:xfrm>
              <a:off x="0" y="1953"/>
              <a:ext cx="3919407" cy="1289164"/>
            </a:xfrm>
            <a:prstGeom prst="roundRect">
              <a:avLst/>
            </a:prstGeom>
            <a:solidFill>
              <a:srgbClr val="0054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DB137BEB-FDB9-0E0D-1931-422C709C68F6}"/>
                </a:ext>
              </a:extLst>
            </p:cNvPr>
            <p:cNvSpPr txBox="1"/>
            <p:nvPr/>
          </p:nvSpPr>
          <p:spPr>
            <a:xfrm>
              <a:off x="62932" y="64885"/>
              <a:ext cx="3793543" cy="1163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Helvetica" pitchFamily="2" charset="0"/>
                </a:rPr>
                <a:t>Naïve Approach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689605-88B2-0E84-103E-51F974E1DDF1}"/>
              </a:ext>
            </a:extLst>
          </p:cNvPr>
          <p:cNvGrpSpPr/>
          <p:nvPr/>
        </p:nvGrpSpPr>
        <p:grpSpPr>
          <a:xfrm>
            <a:off x="4343185" y="3192735"/>
            <a:ext cx="7286724" cy="1031331"/>
            <a:chOff x="3919407" y="1484492"/>
            <a:chExt cx="6967834" cy="1031331"/>
          </a:xfrm>
        </p:grpSpPr>
        <p:sp>
          <p:nvSpPr>
            <p:cNvPr id="15" name="Round Same Side Corner Rectangle 14">
              <a:extLst>
                <a:ext uri="{FF2B5EF4-FFF2-40B4-BE49-F238E27FC236}">
                  <a16:creationId xmlns:a16="http://schemas.microsoft.com/office/drawing/2014/main" id="{C796457B-A3A9-F5AD-8D9A-A70155116D12}"/>
                </a:ext>
              </a:extLst>
            </p:cNvPr>
            <p:cNvSpPr/>
            <p:nvPr/>
          </p:nvSpPr>
          <p:spPr>
            <a:xfrm rot="5400000">
              <a:off x="6887658" y="-1483759"/>
              <a:ext cx="1031331" cy="6967834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tint val="40000"/>
                <a:alpha val="90000"/>
                <a:hueOff val="5430963"/>
                <a:satOff val="-25622"/>
                <a:lumOff val="-92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4">
              <a:extLst>
                <a:ext uri="{FF2B5EF4-FFF2-40B4-BE49-F238E27FC236}">
                  <a16:creationId xmlns:a16="http://schemas.microsoft.com/office/drawing/2014/main" id="{246084B9-CBFD-8963-E387-8B4093B8ACEB}"/>
                </a:ext>
              </a:extLst>
            </p:cNvPr>
            <p:cNvSpPr txBox="1"/>
            <p:nvPr/>
          </p:nvSpPr>
          <p:spPr>
            <a:xfrm>
              <a:off x="3919407" y="1534837"/>
              <a:ext cx="6930758" cy="930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marL="0" lvl="1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600" kern="1200" dirty="0">
                  <a:latin typeface="Helvetica" pitchFamily="2" charset="0"/>
                </a:rPr>
                <a:t>Update the query solution for one snapshot to get the solution for the next snapshot.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BE2259-05DC-2BCD-37FD-9694DDE8FF40}"/>
              </a:ext>
            </a:extLst>
          </p:cNvPr>
          <p:cNvGrpSpPr/>
          <p:nvPr/>
        </p:nvGrpSpPr>
        <p:grpSpPr>
          <a:xfrm>
            <a:off x="423779" y="3063818"/>
            <a:ext cx="3919407" cy="1289164"/>
            <a:chOff x="0" y="1355575"/>
            <a:chExt cx="3919407" cy="128916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BF6D882-3F00-7585-B431-9677F91DF00A}"/>
                </a:ext>
              </a:extLst>
            </p:cNvPr>
            <p:cNvSpPr/>
            <p:nvPr/>
          </p:nvSpPr>
          <p:spPr>
            <a:xfrm>
              <a:off x="0" y="1355575"/>
              <a:ext cx="3919407" cy="1289164"/>
            </a:xfrm>
            <a:prstGeom prst="roundRect">
              <a:avLst/>
            </a:prstGeom>
            <a:solidFill>
              <a:srgbClr val="0054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ABEB1EC2-08EB-F2A9-4A0B-E02164880660}"/>
                </a:ext>
              </a:extLst>
            </p:cNvPr>
            <p:cNvSpPr txBox="1"/>
            <p:nvPr/>
          </p:nvSpPr>
          <p:spPr>
            <a:xfrm>
              <a:off x="62932" y="1418507"/>
              <a:ext cx="3793543" cy="1163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Helvetica" pitchFamily="2" charset="0"/>
                </a:rPr>
                <a:t>Streaming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E19075-E8E2-F636-90D3-1126F3D979C0}"/>
              </a:ext>
            </a:extLst>
          </p:cNvPr>
          <p:cNvGrpSpPr/>
          <p:nvPr/>
        </p:nvGrpSpPr>
        <p:grpSpPr>
          <a:xfrm>
            <a:off x="4356455" y="4704035"/>
            <a:ext cx="7556145" cy="1031331"/>
            <a:chOff x="3919407" y="2838114"/>
            <a:chExt cx="7238645" cy="103133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A4AEA851-B831-9C99-BD0D-1E2DBCEA95EF}"/>
                </a:ext>
              </a:extLst>
            </p:cNvPr>
            <p:cNvSpPr/>
            <p:nvPr/>
          </p:nvSpPr>
          <p:spPr>
            <a:xfrm rot="5400000">
              <a:off x="6887658" y="-130137"/>
              <a:ext cx="1031331" cy="6967834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4">
                <a:tint val="40000"/>
                <a:alpha val="90000"/>
                <a:hueOff val="10861925"/>
                <a:satOff val="-51245"/>
                <a:lumOff val="-1851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40000"/>
                <a:alpha val="90000"/>
                <a:hueOff val="10861925"/>
                <a:satOff val="-51245"/>
                <a:lumOff val="-185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 Same Side Corner Rectangle 4">
              <a:extLst>
                <a:ext uri="{FF2B5EF4-FFF2-40B4-BE49-F238E27FC236}">
                  <a16:creationId xmlns:a16="http://schemas.microsoft.com/office/drawing/2014/main" id="{556CC49C-AFA7-778B-D824-6AA2184DA2CA}"/>
                </a:ext>
              </a:extLst>
            </p:cNvPr>
            <p:cNvSpPr txBox="1"/>
            <p:nvPr/>
          </p:nvSpPr>
          <p:spPr>
            <a:xfrm>
              <a:off x="3919407" y="2888459"/>
              <a:ext cx="7238645" cy="930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marL="0" lvl="1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600" dirty="0">
                  <a:latin typeface="Helvetica" pitchFamily="2" charset="0"/>
                </a:rPr>
                <a:t>Start from common subgraph among all snapshots</a:t>
              </a:r>
              <a:endParaRPr lang="en-US" sz="2600" kern="1200" dirty="0">
                <a:latin typeface="Helvetica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424A81-CDFF-6247-22E2-33E90476A755}"/>
              </a:ext>
            </a:extLst>
          </p:cNvPr>
          <p:cNvGrpSpPr/>
          <p:nvPr/>
        </p:nvGrpSpPr>
        <p:grpSpPr>
          <a:xfrm>
            <a:off x="437048" y="4575118"/>
            <a:ext cx="3919407" cy="1289164"/>
            <a:chOff x="0" y="2709197"/>
            <a:chExt cx="3919407" cy="1289164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0C8E448-A1CB-B42D-B35A-C73D0BC8A323}"/>
                </a:ext>
              </a:extLst>
            </p:cNvPr>
            <p:cNvSpPr/>
            <p:nvPr/>
          </p:nvSpPr>
          <p:spPr>
            <a:xfrm>
              <a:off x="0" y="2709197"/>
              <a:ext cx="3919407" cy="1289164"/>
            </a:xfrm>
            <a:prstGeom prst="roundRect">
              <a:avLst/>
            </a:prstGeom>
            <a:solidFill>
              <a:srgbClr val="0054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id="{48F8AFB4-FFBB-F25B-0EEB-CB63B6A51F2F}"/>
                </a:ext>
              </a:extLst>
            </p:cNvPr>
            <p:cNvSpPr txBox="1"/>
            <p:nvPr/>
          </p:nvSpPr>
          <p:spPr>
            <a:xfrm>
              <a:off x="62932" y="2772129"/>
              <a:ext cx="3793543" cy="1163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>
                  <a:latin typeface="Helvetica" pitchFamily="2" charset="0"/>
                </a:rPr>
                <a:t>CommonGraph</a:t>
              </a:r>
              <a:r>
                <a:rPr lang="en-US" sz="2800" kern="1200" dirty="0">
                  <a:latin typeface="Helvetica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595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030EB3-8B57-718C-9200-D882B986E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/>
          </a:bodyPr>
          <a:lstStyle/>
          <a:p>
            <a:r>
              <a:rPr lang="en-US" sz="2600" dirty="0" err="1">
                <a:solidFill>
                  <a:srgbClr val="005493"/>
                </a:solidFill>
                <a:latin typeface="Helvetica" pitchFamily="2" charset="0"/>
              </a:rPr>
              <a:t>CommonGraph</a:t>
            </a:r>
            <a:endParaRPr lang="en-US" sz="2600" dirty="0">
              <a:solidFill>
                <a:srgbClr val="005493"/>
              </a:solidFill>
              <a:latin typeface="Helvetica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3843D99-DDB7-5D92-5A85-C8BA4DDB8CF7}"/>
              </a:ext>
            </a:extLst>
          </p:cNvPr>
          <p:cNvSpPr/>
          <p:nvPr/>
        </p:nvSpPr>
        <p:spPr>
          <a:xfrm>
            <a:off x="582328" y="143140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84BB6D-1898-A996-4F24-E65222700B5D}"/>
              </a:ext>
            </a:extLst>
          </p:cNvPr>
          <p:cNvSpPr/>
          <p:nvPr/>
        </p:nvSpPr>
        <p:spPr>
          <a:xfrm>
            <a:off x="1312676" y="2409810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B5E49F-87ED-34BE-669D-03D6B629CDFB}"/>
              </a:ext>
            </a:extLst>
          </p:cNvPr>
          <p:cNvSpPr/>
          <p:nvPr/>
        </p:nvSpPr>
        <p:spPr>
          <a:xfrm>
            <a:off x="2042438" y="2409810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6A4724-8883-E2CD-B209-874ED9F0798F}"/>
              </a:ext>
            </a:extLst>
          </p:cNvPr>
          <p:cNvSpPr/>
          <p:nvPr/>
        </p:nvSpPr>
        <p:spPr>
          <a:xfrm>
            <a:off x="1312676" y="1726570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25F3A0-D83E-822A-A3F2-2BB2877F57BA}"/>
              </a:ext>
            </a:extLst>
          </p:cNvPr>
          <p:cNvSpPr/>
          <p:nvPr/>
        </p:nvSpPr>
        <p:spPr>
          <a:xfrm>
            <a:off x="2041265" y="172509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EE376D-E0EE-65C4-910F-3C0DBB01E20B}"/>
              </a:ext>
            </a:extLst>
          </p:cNvPr>
          <p:cNvSpPr/>
          <p:nvPr/>
        </p:nvSpPr>
        <p:spPr>
          <a:xfrm>
            <a:off x="1312676" y="109849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4EBC86-8DC6-6CD0-A94D-CC5A286DB32B}"/>
              </a:ext>
            </a:extLst>
          </p:cNvPr>
          <p:cNvSpPr/>
          <p:nvPr/>
        </p:nvSpPr>
        <p:spPr>
          <a:xfrm>
            <a:off x="2042438" y="109849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FCB588-4BA9-18A9-6585-C560D99A61EB}"/>
              </a:ext>
            </a:extLst>
          </p:cNvPr>
          <p:cNvSpPr/>
          <p:nvPr/>
        </p:nvSpPr>
        <p:spPr>
          <a:xfrm>
            <a:off x="582328" y="2044050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EC8EA5-227C-5619-FCF6-0E5FEBDF0877}"/>
              </a:ext>
            </a:extLst>
          </p:cNvPr>
          <p:cNvSpPr/>
          <p:nvPr/>
        </p:nvSpPr>
        <p:spPr>
          <a:xfrm>
            <a:off x="2771614" y="143140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B6B478-36A5-BE44-D887-B2512C0CD04C}"/>
              </a:ext>
            </a:extLst>
          </p:cNvPr>
          <p:cNvSpPr/>
          <p:nvPr/>
        </p:nvSpPr>
        <p:spPr>
          <a:xfrm>
            <a:off x="2771614" y="2044050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BF5B34-E330-D797-16EE-D62A6540052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1678436" y="1281373"/>
            <a:ext cx="36400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4DDB5C-3339-394A-35F0-DF658D41AB87}"/>
              </a:ext>
            </a:extLst>
          </p:cNvPr>
          <p:cNvCxnSpPr>
            <a:cxnSpLocks/>
            <a:stCxn id="9" idx="6"/>
            <a:endCxn id="11" idx="1"/>
          </p:cNvCxnSpPr>
          <p:nvPr/>
        </p:nvCxnSpPr>
        <p:spPr>
          <a:xfrm>
            <a:off x="2408198" y="1281373"/>
            <a:ext cx="416980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FDC567-B42D-14C8-6D64-EE06A1A62472}"/>
              </a:ext>
            </a:extLst>
          </p:cNvPr>
          <p:cNvCxnSpPr>
            <a:cxnSpLocks/>
            <a:stCxn id="3" idx="6"/>
            <a:endCxn id="5" idx="2"/>
          </p:cNvCxnSpPr>
          <p:nvPr/>
        </p:nvCxnSpPr>
        <p:spPr>
          <a:xfrm>
            <a:off x="1678436" y="2592690"/>
            <a:ext cx="36400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78EA9F-C275-DDBF-998C-D6AF21881606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flipH="1">
            <a:off x="1624872" y="1152057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AC24B6-1038-EACF-1453-FDF05EAE685E}"/>
              </a:ext>
            </a:extLst>
          </p:cNvPr>
          <p:cNvCxnSpPr>
            <a:cxnSpLocks/>
            <a:stCxn id="5" idx="3"/>
            <a:endCxn id="3" idx="5"/>
          </p:cNvCxnSpPr>
          <p:nvPr/>
        </p:nvCxnSpPr>
        <p:spPr>
          <a:xfrm flipH="1">
            <a:off x="1624872" y="2722006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4B5096-16A9-6CA7-65EF-D96951AFD04A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>
            <a:off x="2954494" y="1797163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6A4BE0-24C0-9A53-C3FB-9772CC4FDD45}"/>
              </a:ext>
            </a:extLst>
          </p:cNvPr>
          <p:cNvCxnSpPr>
            <a:cxnSpLocks/>
            <a:stCxn id="12" idx="7"/>
            <a:endCxn id="11" idx="5"/>
          </p:cNvCxnSpPr>
          <p:nvPr/>
        </p:nvCxnSpPr>
        <p:spPr>
          <a:xfrm flipV="1">
            <a:off x="3083810" y="1743599"/>
            <a:ext cx="0" cy="35401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0B9A295-05FF-82C9-63C4-6672EB3C8F5A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>
            <a:off x="635892" y="1743599"/>
            <a:ext cx="0" cy="35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C1AA25-4B46-6919-AE8D-1BA869F93B05}"/>
              </a:ext>
            </a:extLst>
          </p:cNvPr>
          <p:cNvCxnSpPr>
            <a:cxnSpLocks/>
            <a:stCxn id="10" idx="0"/>
            <a:endCxn id="2" idx="4"/>
          </p:cNvCxnSpPr>
          <p:nvPr/>
        </p:nvCxnSpPr>
        <p:spPr>
          <a:xfrm flipV="1">
            <a:off x="765208" y="1797163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13DC1F-649E-7264-1C12-D2A53CBCDF30}"/>
              </a:ext>
            </a:extLst>
          </p:cNvPr>
          <p:cNvCxnSpPr>
            <a:cxnSpLocks/>
            <a:stCxn id="3" idx="2"/>
            <a:endCxn id="10" idx="5"/>
          </p:cNvCxnSpPr>
          <p:nvPr/>
        </p:nvCxnSpPr>
        <p:spPr>
          <a:xfrm flipH="1" flipV="1">
            <a:off x="894524" y="2356246"/>
            <a:ext cx="418152" cy="23644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793583-785E-70C4-3FF8-B7C011CA426E}"/>
              </a:ext>
            </a:extLst>
          </p:cNvPr>
          <p:cNvCxnSpPr>
            <a:cxnSpLocks/>
            <a:stCxn id="6" idx="4"/>
            <a:endCxn id="3" idx="0"/>
          </p:cNvCxnSpPr>
          <p:nvPr/>
        </p:nvCxnSpPr>
        <p:spPr>
          <a:xfrm>
            <a:off x="1495556" y="2092330"/>
            <a:ext cx="0" cy="317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5B423C-B320-F5BF-7C56-89E265BE6438}"/>
              </a:ext>
            </a:extLst>
          </p:cNvPr>
          <p:cNvCxnSpPr>
            <a:cxnSpLocks/>
            <a:stCxn id="6" idx="0"/>
            <a:endCxn id="8" idx="4"/>
          </p:cNvCxnSpPr>
          <p:nvPr/>
        </p:nvCxnSpPr>
        <p:spPr>
          <a:xfrm flipV="1">
            <a:off x="1495556" y="1464253"/>
            <a:ext cx="0" cy="262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9790B7-08FD-AFCF-D0A5-4968E42ACDD2}"/>
              </a:ext>
            </a:extLst>
          </p:cNvPr>
          <p:cNvCxnSpPr>
            <a:cxnSpLocks/>
            <a:stCxn id="5" idx="0"/>
            <a:endCxn id="7" idx="4"/>
          </p:cNvCxnSpPr>
          <p:nvPr/>
        </p:nvCxnSpPr>
        <p:spPr>
          <a:xfrm flipH="1" flipV="1">
            <a:off x="2224145" y="2090853"/>
            <a:ext cx="1173" cy="3189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BE4CFE-70C4-18BA-DD59-1AEB42E3C515}"/>
              </a:ext>
            </a:extLst>
          </p:cNvPr>
          <p:cNvCxnSpPr>
            <a:cxnSpLocks/>
            <a:endCxn id="9" idx="4"/>
          </p:cNvCxnSpPr>
          <p:nvPr/>
        </p:nvCxnSpPr>
        <p:spPr>
          <a:xfrm flipV="1">
            <a:off x="2224144" y="1464253"/>
            <a:ext cx="1174" cy="2608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8B318E-A753-042D-D979-FE53A95D02EF}"/>
              </a:ext>
            </a:extLst>
          </p:cNvPr>
          <p:cNvCxnSpPr>
            <a:cxnSpLocks/>
            <a:stCxn id="2" idx="7"/>
            <a:endCxn id="8" idx="2"/>
          </p:cNvCxnSpPr>
          <p:nvPr/>
        </p:nvCxnSpPr>
        <p:spPr>
          <a:xfrm flipV="1">
            <a:off x="894524" y="1281373"/>
            <a:ext cx="418152" cy="2035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24BA38-69CD-27AE-E8C9-48E98E8987F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1678436" y="1907973"/>
            <a:ext cx="362829" cy="147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14BC5D-EA68-B6E9-B4C4-B7F1D5597B2A}"/>
              </a:ext>
            </a:extLst>
          </p:cNvPr>
          <p:cNvCxnSpPr>
            <a:cxnSpLocks/>
            <a:stCxn id="5" idx="6"/>
            <a:endCxn id="12" idx="3"/>
          </p:cNvCxnSpPr>
          <p:nvPr/>
        </p:nvCxnSpPr>
        <p:spPr>
          <a:xfrm flipV="1">
            <a:off x="2408198" y="2356246"/>
            <a:ext cx="416980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690F207-39B9-235B-28CB-62BBE3BB0C28}"/>
              </a:ext>
            </a:extLst>
          </p:cNvPr>
          <p:cNvCxnSpPr>
            <a:cxnSpLocks/>
            <a:stCxn id="12" idx="1"/>
            <a:endCxn id="7" idx="6"/>
          </p:cNvCxnSpPr>
          <p:nvPr/>
        </p:nvCxnSpPr>
        <p:spPr>
          <a:xfrm flipH="1" flipV="1">
            <a:off x="2407025" y="1907973"/>
            <a:ext cx="418153" cy="189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9A7CCE-C0FC-40E0-DE69-2053A1AD9AAC}"/>
              </a:ext>
            </a:extLst>
          </p:cNvPr>
          <p:cNvCxnSpPr>
            <a:cxnSpLocks/>
            <a:stCxn id="3" idx="7"/>
            <a:endCxn id="7" idx="3"/>
          </p:cNvCxnSpPr>
          <p:nvPr/>
        </p:nvCxnSpPr>
        <p:spPr>
          <a:xfrm flipV="1">
            <a:off x="1624872" y="2037289"/>
            <a:ext cx="469957" cy="42608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5D1D87-DB02-89D6-AF86-0C2F71F4096C}"/>
              </a:ext>
            </a:extLst>
          </p:cNvPr>
          <p:cNvCxnSpPr>
            <a:cxnSpLocks/>
            <a:stCxn id="6" idx="1"/>
            <a:endCxn id="2" idx="6"/>
          </p:cNvCxnSpPr>
          <p:nvPr/>
        </p:nvCxnSpPr>
        <p:spPr>
          <a:xfrm flipH="1" flipV="1">
            <a:off x="948088" y="1614283"/>
            <a:ext cx="418152" cy="1658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E8B4DB2-9314-78A2-6DD8-86CA60A9533C}"/>
              </a:ext>
            </a:extLst>
          </p:cNvPr>
          <p:cNvCxnSpPr>
            <a:cxnSpLocks/>
            <a:stCxn id="6" idx="3"/>
            <a:endCxn id="10" idx="6"/>
          </p:cNvCxnSpPr>
          <p:nvPr/>
        </p:nvCxnSpPr>
        <p:spPr>
          <a:xfrm flipH="1">
            <a:off x="948088" y="2038766"/>
            <a:ext cx="418152" cy="1881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D17E42E-727B-14CB-C794-FADEDDA579FE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 flipV="1">
            <a:off x="2407025" y="1614283"/>
            <a:ext cx="364589" cy="293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86EFBB-6197-2AA3-3E6D-542983E8ECD6}"/>
              </a:ext>
            </a:extLst>
          </p:cNvPr>
          <p:cNvCxnSpPr>
            <a:cxnSpLocks/>
            <a:stCxn id="12" idx="2"/>
            <a:endCxn id="5" idx="7"/>
          </p:cNvCxnSpPr>
          <p:nvPr/>
        </p:nvCxnSpPr>
        <p:spPr>
          <a:xfrm flipH="1">
            <a:off x="2354634" y="2226930"/>
            <a:ext cx="416980" cy="23644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0C31B56-E012-8AA0-E6F8-23AF2AB6F05D}"/>
              </a:ext>
            </a:extLst>
          </p:cNvPr>
          <p:cNvCxnSpPr>
            <a:cxnSpLocks/>
            <a:stCxn id="7" idx="1"/>
            <a:endCxn id="8" idx="5"/>
          </p:cNvCxnSpPr>
          <p:nvPr/>
        </p:nvCxnSpPr>
        <p:spPr>
          <a:xfrm flipH="1" flipV="1">
            <a:off x="1624872" y="1410689"/>
            <a:ext cx="469957" cy="3679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29E90452-54FC-D398-46F7-756003723B32}"/>
              </a:ext>
            </a:extLst>
          </p:cNvPr>
          <p:cNvSpPr/>
          <p:nvPr/>
        </p:nvSpPr>
        <p:spPr>
          <a:xfrm>
            <a:off x="4656234" y="143140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5D02438-C8AB-8214-686B-57E05C0700F1}"/>
              </a:ext>
            </a:extLst>
          </p:cNvPr>
          <p:cNvSpPr/>
          <p:nvPr/>
        </p:nvSpPr>
        <p:spPr>
          <a:xfrm>
            <a:off x="5386582" y="2409810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2DEBA9D-3B0C-0454-1076-3091D6A22FE0}"/>
              </a:ext>
            </a:extLst>
          </p:cNvPr>
          <p:cNvSpPr/>
          <p:nvPr/>
        </p:nvSpPr>
        <p:spPr>
          <a:xfrm>
            <a:off x="6116344" y="2409810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3615C2D-9354-6F70-9826-FEE559AE5B96}"/>
              </a:ext>
            </a:extLst>
          </p:cNvPr>
          <p:cNvSpPr/>
          <p:nvPr/>
        </p:nvSpPr>
        <p:spPr>
          <a:xfrm>
            <a:off x="5386582" y="1726570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65BB49D-F8FA-66A7-8F5A-003D66754B2D}"/>
              </a:ext>
            </a:extLst>
          </p:cNvPr>
          <p:cNvSpPr/>
          <p:nvPr/>
        </p:nvSpPr>
        <p:spPr>
          <a:xfrm>
            <a:off x="6115171" y="172509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8F75896-AB86-EA30-178E-0BBEF16BEBF4}"/>
              </a:ext>
            </a:extLst>
          </p:cNvPr>
          <p:cNvSpPr/>
          <p:nvPr/>
        </p:nvSpPr>
        <p:spPr>
          <a:xfrm>
            <a:off x="5386582" y="109849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CD52D82-0F8F-74D1-6F5B-092CBB6F6A19}"/>
              </a:ext>
            </a:extLst>
          </p:cNvPr>
          <p:cNvSpPr/>
          <p:nvPr/>
        </p:nvSpPr>
        <p:spPr>
          <a:xfrm>
            <a:off x="6116344" y="109849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A391E3E-06E3-1A11-E924-82056768D81C}"/>
              </a:ext>
            </a:extLst>
          </p:cNvPr>
          <p:cNvSpPr/>
          <p:nvPr/>
        </p:nvSpPr>
        <p:spPr>
          <a:xfrm>
            <a:off x="4656234" y="2044050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9E74692-0947-C18C-33B8-B9D5D3A0EFA6}"/>
              </a:ext>
            </a:extLst>
          </p:cNvPr>
          <p:cNvSpPr/>
          <p:nvPr/>
        </p:nvSpPr>
        <p:spPr>
          <a:xfrm>
            <a:off x="6845520" y="143140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D52FDA4-9C75-C727-10D6-193185BE0CBB}"/>
              </a:ext>
            </a:extLst>
          </p:cNvPr>
          <p:cNvSpPr/>
          <p:nvPr/>
        </p:nvSpPr>
        <p:spPr>
          <a:xfrm>
            <a:off x="6845520" y="2044050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A56E9DA-FCF3-7CD2-F0EC-0FD0D4FE9E42}"/>
              </a:ext>
            </a:extLst>
          </p:cNvPr>
          <p:cNvCxnSpPr>
            <a:cxnSpLocks/>
            <a:stCxn id="43" idx="6"/>
            <a:endCxn id="45" idx="1"/>
          </p:cNvCxnSpPr>
          <p:nvPr/>
        </p:nvCxnSpPr>
        <p:spPr>
          <a:xfrm>
            <a:off x="6482104" y="1281373"/>
            <a:ext cx="416980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5701451-C52F-B3AC-DB2C-79B7E26F74A8}"/>
              </a:ext>
            </a:extLst>
          </p:cNvPr>
          <p:cNvCxnSpPr>
            <a:cxnSpLocks/>
            <a:stCxn id="43" idx="1"/>
            <a:endCxn id="42" idx="7"/>
          </p:cNvCxnSpPr>
          <p:nvPr/>
        </p:nvCxnSpPr>
        <p:spPr>
          <a:xfrm flipH="1">
            <a:off x="5698778" y="1152057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ABDEA5-A49D-4200-4972-F8E1B7D341E7}"/>
              </a:ext>
            </a:extLst>
          </p:cNvPr>
          <p:cNvCxnSpPr>
            <a:cxnSpLocks/>
            <a:stCxn id="39" idx="3"/>
            <a:endCxn id="38" idx="5"/>
          </p:cNvCxnSpPr>
          <p:nvPr/>
        </p:nvCxnSpPr>
        <p:spPr>
          <a:xfrm flipH="1">
            <a:off x="5698778" y="2722006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725F4D8-F91F-9051-A998-176902CBA9EC}"/>
              </a:ext>
            </a:extLst>
          </p:cNvPr>
          <p:cNvCxnSpPr>
            <a:cxnSpLocks/>
            <a:stCxn id="45" idx="4"/>
            <a:endCxn id="46" idx="0"/>
          </p:cNvCxnSpPr>
          <p:nvPr/>
        </p:nvCxnSpPr>
        <p:spPr>
          <a:xfrm>
            <a:off x="7028400" y="1797163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7A686AC-AC64-6997-712E-E99D7EACADC7}"/>
              </a:ext>
            </a:extLst>
          </p:cNvPr>
          <p:cNvCxnSpPr>
            <a:cxnSpLocks/>
            <a:stCxn id="37" idx="3"/>
            <a:endCxn id="44" idx="1"/>
          </p:cNvCxnSpPr>
          <p:nvPr/>
        </p:nvCxnSpPr>
        <p:spPr>
          <a:xfrm>
            <a:off x="4709798" y="1743599"/>
            <a:ext cx="0" cy="35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88740A7-4490-8BC9-DC4C-A4031C306EE2}"/>
              </a:ext>
            </a:extLst>
          </p:cNvPr>
          <p:cNvCxnSpPr>
            <a:cxnSpLocks/>
            <a:stCxn id="44" idx="0"/>
            <a:endCxn id="37" idx="4"/>
          </p:cNvCxnSpPr>
          <p:nvPr/>
        </p:nvCxnSpPr>
        <p:spPr>
          <a:xfrm flipV="1">
            <a:off x="4839114" y="1797163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7202EBB-4839-C045-9F11-7DB174FBFE46}"/>
              </a:ext>
            </a:extLst>
          </p:cNvPr>
          <p:cNvCxnSpPr>
            <a:cxnSpLocks/>
            <a:stCxn id="40" idx="4"/>
            <a:endCxn id="38" idx="0"/>
          </p:cNvCxnSpPr>
          <p:nvPr/>
        </p:nvCxnSpPr>
        <p:spPr>
          <a:xfrm>
            <a:off x="5569462" y="2092330"/>
            <a:ext cx="0" cy="317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A9B95B8-7CCE-279E-C98E-3752C92EAF14}"/>
              </a:ext>
            </a:extLst>
          </p:cNvPr>
          <p:cNvCxnSpPr>
            <a:cxnSpLocks/>
            <a:stCxn id="40" idx="0"/>
            <a:endCxn id="42" idx="4"/>
          </p:cNvCxnSpPr>
          <p:nvPr/>
        </p:nvCxnSpPr>
        <p:spPr>
          <a:xfrm flipV="1">
            <a:off x="5569462" y="1464253"/>
            <a:ext cx="0" cy="262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FDB3E52-8FDE-7A8E-01C2-3ECB988D5D73}"/>
              </a:ext>
            </a:extLst>
          </p:cNvPr>
          <p:cNvCxnSpPr>
            <a:cxnSpLocks/>
            <a:stCxn id="39" idx="0"/>
            <a:endCxn id="41" idx="4"/>
          </p:cNvCxnSpPr>
          <p:nvPr/>
        </p:nvCxnSpPr>
        <p:spPr>
          <a:xfrm flipH="1" flipV="1">
            <a:off x="6298051" y="2090853"/>
            <a:ext cx="1173" cy="3189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32A3977-DE5F-8FCB-18B0-F278B2384C43}"/>
              </a:ext>
            </a:extLst>
          </p:cNvPr>
          <p:cNvCxnSpPr>
            <a:cxnSpLocks/>
            <a:endCxn id="43" idx="4"/>
          </p:cNvCxnSpPr>
          <p:nvPr/>
        </p:nvCxnSpPr>
        <p:spPr>
          <a:xfrm flipV="1">
            <a:off x="6298050" y="1464253"/>
            <a:ext cx="1174" cy="2608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2FFAC05-0C6F-6A70-3F22-D3D1238A82B4}"/>
              </a:ext>
            </a:extLst>
          </p:cNvPr>
          <p:cNvCxnSpPr>
            <a:cxnSpLocks/>
            <a:stCxn id="39" idx="6"/>
            <a:endCxn id="46" idx="3"/>
          </p:cNvCxnSpPr>
          <p:nvPr/>
        </p:nvCxnSpPr>
        <p:spPr>
          <a:xfrm flipV="1">
            <a:off x="6482104" y="2356246"/>
            <a:ext cx="416980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09A9C8E-3366-9998-F1D0-B62609CB709F}"/>
              </a:ext>
            </a:extLst>
          </p:cNvPr>
          <p:cNvCxnSpPr>
            <a:cxnSpLocks/>
            <a:stCxn id="46" idx="1"/>
            <a:endCxn id="41" idx="6"/>
          </p:cNvCxnSpPr>
          <p:nvPr/>
        </p:nvCxnSpPr>
        <p:spPr>
          <a:xfrm flipH="1" flipV="1">
            <a:off x="6480931" y="1907973"/>
            <a:ext cx="418153" cy="189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84EE863-3DAA-DD4E-0D3D-F4A4CE6D982F}"/>
              </a:ext>
            </a:extLst>
          </p:cNvPr>
          <p:cNvCxnSpPr>
            <a:cxnSpLocks/>
            <a:stCxn id="40" idx="1"/>
            <a:endCxn id="37" idx="6"/>
          </p:cNvCxnSpPr>
          <p:nvPr/>
        </p:nvCxnSpPr>
        <p:spPr>
          <a:xfrm flipH="1" flipV="1">
            <a:off x="5021994" y="1614283"/>
            <a:ext cx="418152" cy="1658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1E4CB27F-75D8-E2CD-6D78-626CBE9D8064}"/>
              </a:ext>
            </a:extLst>
          </p:cNvPr>
          <p:cNvCxnSpPr>
            <a:cxnSpLocks/>
            <a:stCxn id="41" idx="6"/>
            <a:endCxn id="45" idx="2"/>
          </p:cNvCxnSpPr>
          <p:nvPr/>
        </p:nvCxnSpPr>
        <p:spPr>
          <a:xfrm flipV="1">
            <a:off x="6480931" y="1614283"/>
            <a:ext cx="364589" cy="293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BD2BC26-2956-C2C3-E425-EC55A9775EA1}"/>
              </a:ext>
            </a:extLst>
          </p:cNvPr>
          <p:cNvCxnSpPr>
            <a:cxnSpLocks/>
            <a:stCxn id="41" idx="1"/>
            <a:endCxn id="42" idx="5"/>
          </p:cNvCxnSpPr>
          <p:nvPr/>
        </p:nvCxnSpPr>
        <p:spPr>
          <a:xfrm flipH="1" flipV="1">
            <a:off x="5698778" y="1410689"/>
            <a:ext cx="469957" cy="3679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ight Arrow 129">
            <a:extLst>
              <a:ext uri="{FF2B5EF4-FFF2-40B4-BE49-F238E27FC236}">
                <a16:creationId xmlns:a16="http://schemas.microsoft.com/office/drawing/2014/main" id="{0D10C1F4-BBEF-7DFF-E167-623F77A8CD3B}"/>
              </a:ext>
            </a:extLst>
          </p:cNvPr>
          <p:cNvSpPr/>
          <p:nvPr/>
        </p:nvSpPr>
        <p:spPr>
          <a:xfrm>
            <a:off x="3467514" y="1346729"/>
            <a:ext cx="822960" cy="36576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B26796FC-A404-4404-83F1-D0D846358AAE}"/>
                  </a:ext>
                </a:extLst>
              </p:cNvPr>
              <p:cNvSpPr txBox="1"/>
              <p:nvPr/>
            </p:nvSpPr>
            <p:spPr>
              <a:xfrm>
                <a:off x="685265" y="2958450"/>
                <a:ext cx="23491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Helvetica" pitchFamily="2" charset="0"/>
                  </a:rPr>
                  <a:t>Graph at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B26796FC-A404-4404-83F1-D0D846358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65" y="2958450"/>
                <a:ext cx="2349169" cy="461665"/>
              </a:xfrm>
              <a:prstGeom prst="rect">
                <a:avLst/>
              </a:prstGeom>
              <a:blipFill>
                <a:blip r:embed="rId2"/>
                <a:stretch>
                  <a:fillRect l="-374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87691843-7CAF-9FF5-499D-2D9E631D54B9}"/>
                  </a:ext>
                </a:extLst>
              </p:cNvPr>
              <p:cNvSpPr txBox="1"/>
              <p:nvPr/>
            </p:nvSpPr>
            <p:spPr>
              <a:xfrm>
                <a:off x="4491181" y="2958450"/>
                <a:ext cx="28851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Helvetica" pitchFamily="2" charset="0"/>
                  </a:rPr>
                  <a:t>Graph at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87691843-7CAF-9FF5-499D-2D9E631D5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181" y="2958450"/>
                <a:ext cx="2885149" cy="461665"/>
              </a:xfrm>
              <a:prstGeom prst="rect">
                <a:avLst/>
              </a:prstGeom>
              <a:blipFill>
                <a:blip r:embed="rId3"/>
                <a:stretch>
                  <a:fillRect l="-307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C86B7F5A-261E-B055-53C0-0E5D08909604}"/>
              </a:ext>
            </a:extLst>
          </p:cNvPr>
          <p:cNvCxnSpPr>
            <a:cxnSpLocks/>
            <a:stCxn id="44" idx="4"/>
            <a:endCxn id="38" idx="3"/>
          </p:cNvCxnSpPr>
          <p:nvPr/>
        </p:nvCxnSpPr>
        <p:spPr>
          <a:xfrm>
            <a:off x="4839114" y="2409810"/>
            <a:ext cx="601032" cy="31219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E72C9097-EF94-9C29-C460-AFBA913C5CA5}"/>
              </a:ext>
            </a:extLst>
          </p:cNvPr>
          <p:cNvCxnSpPr>
            <a:cxnSpLocks/>
            <a:stCxn id="42" idx="1"/>
            <a:endCxn id="37" idx="0"/>
          </p:cNvCxnSpPr>
          <p:nvPr/>
        </p:nvCxnSpPr>
        <p:spPr>
          <a:xfrm flipH="1">
            <a:off x="4839114" y="1152057"/>
            <a:ext cx="601032" cy="27934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32064AB4-D17C-3C70-019B-3C389806A2B2}"/>
              </a:ext>
            </a:extLst>
          </p:cNvPr>
          <p:cNvCxnSpPr>
            <a:cxnSpLocks/>
            <a:stCxn id="44" idx="7"/>
            <a:endCxn id="40" idx="2"/>
          </p:cNvCxnSpPr>
          <p:nvPr/>
        </p:nvCxnSpPr>
        <p:spPr>
          <a:xfrm flipV="1">
            <a:off x="4968430" y="1909450"/>
            <a:ext cx="418152" cy="18816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75D10D42-C3B9-1701-5883-F3178D41BDF2}"/>
              </a:ext>
            </a:extLst>
          </p:cNvPr>
          <p:cNvCxnSpPr>
            <a:cxnSpLocks/>
            <a:stCxn id="45" idx="2"/>
            <a:endCxn id="43" idx="5"/>
          </p:cNvCxnSpPr>
          <p:nvPr/>
        </p:nvCxnSpPr>
        <p:spPr>
          <a:xfrm flipH="1" flipV="1">
            <a:off x="6428540" y="1410689"/>
            <a:ext cx="416980" cy="20359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2DAB6746-4615-77A7-DDE6-D07CD8F561BF}"/>
              </a:ext>
            </a:extLst>
          </p:cNvPr>
          <p:cNvCxnSpPr>
            <a:cxnSpLocks/>
            <a:stCxn id="41" idx="5"/>
            <a:endCxn id="46" idx="2"/>
          </p:cNvCxnSpPr>
          <p:nvPr/>
        </p:nvCxnSpPr>
        <p:spPr>
          <a:xfrm>
            <a:off x="6427367" y="2037289"/>
            <a:ext cx="418153" cy="18964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A11194B9-9577-F678-5123-C91BB110A56D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>
            <a:off x="635892" y="1743599"/>
            <a:ext cx="0" cy="35401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6CADB89-CF87-739B-F817-D8A4A02F9F0C}"/>
              </a:ext>
            </a:extLst>
          </p:cNvPr>
          <p:cNvCxnSpPr>
            <a:cxnSpLocks/>
            <a:stCxn id="10" idx="0"/>
            <a:endCxn id="2" idx="4"/>
          </p:cNvCxnSpPr>
          <p:nvPr/>
        </p:nvCxnSpPr>
        <p:spPr>
          <a:xfrm flipV="1">
            <a:off x="765208" y="1797163"/>
            <a:ext cx="0" cy="24688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D3E3602A-45FD-6970-4BB5-7DDFB228E042}"/>
              </a:ext>
            </a:extLst>
          </p:cNvPr>
          <p:cNvCxnSpPr>
            <a:cxnSpLocks/>
            <a:stCxn id="9" idx="6"/>
            <a:endCxn id="11" idx="1"/>
          </p:cNvCxnSpPr>
          <p:nvPr/>
        </p:nvCxnSpPr>
        <p:spPr>
          <a:xfrm>
            <a:off x="2408198" y="1281373"/>
            <a:ext cx="416980" cy="20359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77D984A3-56DF-44BD-6FE3-824A1763917B}"/>
              </a:ext>
            </a:extLst>
          </p:cNvPr>
          <p:cNvCxnSpPr>
            <a:cxnSpLocks/>
            <a:stCxn id="7" idx="1"/>
            <a:endCxn id="8" idx="5"/>
          </p:cNvCxnSpPr>
          <p:nvPr/>
        </p:nvCxnSpPr>
        <p:spPr>
          <a:xfrm flipH="1" flipV="1">
            <a:off x="1624872" y="1410689"/>
            <a:ext cx="469957" cy="36796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6A9AD53D-E08B-C129-4E2A-B5CE1EBE268D}"/>
              </a:ext>
            </a:extLst>
          </p:cNvPr>
          <p:cNvCxnSpPr>
            <a:cxnSpLocks/>
            <a:stCxn id="6" idx="4"/>
            <a:endCxn id="3" idx="0"/>
          </p:cNvCxnSpPr>
          <p:nvPr/>
        </p:nvCxnSpPr>
        <p:spPr>
          <a:xfrm>
            <a:off x="1495556" y="2092330"/>
            <a:ext cx="0" cy="31748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6154076-29AA-9916-9EF7-6EDBFF26146E}"/>
              </a:ext>
            </a:extLst>
          </p:cNvPr>
          <p:cNvCxnSpPr>
            <a:cxnSpLocks/>
            <a:stCxn id="6" idx="1"/>
            <a:endCxn id="2" idx="6"/>
          </p:cNvCxnSpPr>
          <p:nvPr/>
        </p:nvCxnSpPr>
        <p:spPr>
          <a:xfrm flipH="1" flipV="1">
            <a:off x="948088" y="1614283"/>
            <a:ext cx="418152" cy="16585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E1C9829A-383D-8A14-8BF8-C663710BD92F}"/>
              </a:ext>
            </a:extLst>
          </p:cNvPr>
          <p:cNvCxnSpPr>
            <a:cxnSpLocks/>
            <a:stCxn id="5" idx="3"/>
            <a:endCxn id="3" idx="5"/>
          </p:cNvCxnSpPr>
          <p:nvPr/>
        </p:nvCxnSpPr>
        <p:spPr>
          <a:xfrm flipH="1">
            <a:off x="1624872" y="2722006"/>
            <a:ext cx="47113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F5DECD0E-59E6-E456-660A-A76EB82EAF2F}"/>
              </a:ext>
            </a:extLst>
          </p:cNvPr>
          <p:cNvCxnSpPr>
            <a:cxnSpLocks/>
            <a:stCxn id="5" idx="6"/>
            <a:endCxn id="12" idx="3"/>
          </p:cNvCxnSpPr>
          <p:nvPr/>
        </p:nvCxnSpPr>
        <p:spPr>
          <a:xfrm flipV="1">
            <a:off x="2408198" y="2356246"/>
            <a:ext cx="416980" cy="23644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0619C8E2-3EEB-E1BC-E136-EC58232595DD}"/>
              </a:ext>
            </a:extLst>
          </p:cNvPr>
          <p:cNvCxnSpPr>
            <a:cxnSpLocks/>
            <a:stCxn id="12" idx="1"/>
            <a:endCxn id="7" idx="6"/>
          </p:cNvCxnSpPr>
          <p:nvPr/>
        </p:nvCxnSpPr>
        <p:spPr>
          <a:xfrm flipH="1" flipV="1">
            <a:off x="2407025" y="1907973"/>
            <a:ext cx="418153" cy="18964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04967009-2855-D78D-95B9-1C765EF4332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 flipV="1">
            <a:off x="2407025" y="1614283"/>
            <a:ext cx="364589" cy="29369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B7D746C3-6782-62AD-8079-B3F0ACA43EF7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>
            <a:off x="2954494" y="1797163"/>
            <a:ext cx="0" cy="24688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523683C7-9B17-ABF6-C6B2-0FB564790870}"/>
              </a:ext>
            </a:extLst>
          </p:cNvPr>
          <p:cNvCxnSpPr>
            <a:cxnSpLocks/>
            <a:stCxn id="7" idx="0"/>
            <a:endCxn id="9" idx="4"/>
          </p:cNvCxnSpPr>
          <p:nvPr/>
        </p:nvCxnSpPr>
        <p:spPr>
          <a:xfrm flipV="1">
            <a:off x="2224145" y="1464253"/>
            <a:ext cx="1173" cy="2608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486E8CE4-8DBE-0423-C362-2C1547574A02}"/>
              </a:ext>
            </a:extLst>
          </p:cNvPr>
          <p:cNvCxnSpPr>
            <a:cxnSpLocks/>
            <a:stCxn id="5" idx="0"/>
            <a:endCxn id="7" idx="4"/>
          </p:cNvCxnSpPr>
          <p:nvPr/>
        </p:nvCxnSpPr>
        <p:spPr>
          <a:xfrm flipH="1" flipV="1">
            <a:off x="2224145" y="2090853"/>
            <a:ext cx="1173" cy="31895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02FB97B1-9381-69A1-4099-CB9E6CEAA846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flipH="1">
            <a:off x="1624872" y="1152057"/>
            <a:ext cx="47113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EF7DCABF-1CE6-6039-59C3-C49C221DF1EC}"/>
              </a:ext>
            </a:extLst>
          </p:cNvPr>
          <p:cNvCxnSpPr>
            <a:cxnSpLocks/>
            <a:stCxn id="6" idx="0"/>
            <a:endCxn id="8" idx="4"/>
          </p:cNvCxnSpPr>
          <p:nvPr/>
        </p:nvCxnSpPr>
        <p:spPr>
          <a:xfrm flipV="1">
            <a:off x="1495556" y="1464253"/>
            <a:ext cx="0" cy="26231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81">
            <a:extLst>
              <a:ext uri="{FF2B5EF4-FFF2-40B4-BE49-F238E27FC236}">
                <a16:creationId xmlns:a16="http://schemas.microsoft.com/office/drawing/2014/main" id="{0158C7DF-B0DB-17D3-2CE4-4A9EF45B2D48}"/>
              </a:ext>
            </a:extLst>
          </p:cNvPr>
          <p:cNvSpPr/>
          <p:nvPr/>
        </p:nvSpPr>
        <p:spPr>
          <a:xfrm>
            <a:off x="2666484" y="4522359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DC4E1AF1-AC10-1C82-D79A-018F080E82C6}"/>
              </a:ext>
            </a:extLst>
          </p:cNvPr>
          <p:cNvSpPr/>
          <p:nvPr/>
        </p:nvSpPr>
        <p:spPr>
          <a:xfrm>
            <a:off x="3396832" y="550076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FD15063E-012D-9BF7-0007-0797889C5C21}"/>
              </a:ext>
            </a:extLst>
          </p:cNvPr>
          <p:cNvSpPr/>
          <p:nvPr/>
        </p:nvSpPr>
        <p:spPr>
          <a:xfrm>
            <a:off x="4126594" y="550076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5F54D9EA-4552-2533-760D-32AA121EA0AA}"/>
              </a:ext>
            </a:extLst>
          </p:cNvPr>
          <p:cNvSpPr/>
          <p:nvPr/>
        </p:nvSpPr>
        <p:spPr>
          <a:xfrm>
            <a:off x="3396832" y="481752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95A3E1E-8416-3A1C-20C4-132460B25695}"/>
              </a:ext>
            </a:extLst>
          </p:cNvPr>
          <p:cNvSpPr/>
          <p:nvPr/>
        </p:nvSpPr>
        <p:spPr>
          <a:xfrm>
            <a:off x="4125421" y="4816049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EE327244-1440-D327-5977-0224E923DE3A}"/>
              </a:ext>
            </a:extLst>
          </p:cNvPr>
          <p:cNvSpPr/>
          <p:nvPr/>
        </p:nvSpPr>
        <p:spPr>
          <a:xfrm>
            <a:off x="3396832" y="4189449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B12AD6F7-DCA3-1158-9111-F447516B06CE}"/>
              </a:ext>
            </a:extLst>
          </p:cNvPr>
          <p:cNvSpPr/>
          <p:nvPr/>
        </p:nvSpPr>
        <p:spPr>
          <a:xfrm>
            <a:off x="4126594" y="4189449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9E65A6A0-F414-13BD-D90C-7A36FFA38CB2}"/>
              </a:ext>
            </a:extLst>
          </p:cNvPr>
          <p:cNvSpPr/>
          <p:nvPr/>
        </p:nvSpPr>
        <p:spPr>
          <a:xfrm>
            <a:off x="2666484" y="513500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47CB1870-0DAB-4033-B25F-15477E3D9B31}"/>
              </a:ext>
            </a:extLst>
          </p:cNvPr>
          <p:cNvSpPr/>
          <p:nvPr/>
        </p:nvSpPr>
        <p:spPr>
          <a:xfrm>
            <a:off x="4855770" y="4522359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BEB62C42-F741-EE0D-6A59-4B498025295A}"/>
              </a:ext>
            </a:extLst>
          </p:cNvPr>
          <p:cNvSpPr/>
          <p:nvPr/>
        </p:nvSpPr>
        <p:spPr>
          <a:xfrm>
            <a:off x="4855770" y="513500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A740EF25-BD3E-740C-EB43-BEFFCD981628}"/>
              </a:ext>
            </a:extLst>
          </p:cNvPr>
          <p:cNvCxnSpPr>
            <a:cxnSpLocks/>
            <a:stCxn id="188" idx="6"/>
            <a:endCxn id="190" idx="1"/>
          </p:cNvCxnSpPr>
          <p:nvPr/>
        </p:nvCxnSpPr>
        <p:spPr>
          <a:xfrm>
            <a:off x="4492354" y="4372329"/>
            <a:ext cx="416980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A285FE52-F67D-90DE-BFDE-B41C7C5F03A3}"/>
              </a:ext>
            </a:extLst>
          </p:cNvPr>
          <p:cNvCxnSpPr>
            <a:cxnSpLocks/>
            <a:stCxn id="188" idx="1"/>
            <a:endCxn id="187" idx="7"/>
          </p:cNvCxnSpPr>
          <p:nvPr/>
        </p:nvCxnSpPr>
        <p:spPr>
          <a:xfrm flipH="1">
            <a:off x="3709028" y="4243013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77DDBA38-A2B3-B276-41EC-089A2C57ACB2}"/>
              </a:ext>
            </a:extLst>
          </p:cNvPr>
          <p:cNvCxnSpPr>
            <a:cxnSpLocks/>
            <a:stCxn id="184" idx="3"/>
            <a:endCxn id="183" idx="5"/>
          </p:cNvCxnSpPr>
          <p:nvPr/>
        </p:nvCxnSpPr>
        <p:spPr>
          <a:xfrm flipH="1">
            <a:off x="3709028" y="5812962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07592321-261E-6543-9743-CF5C3E12DE56}"/>
              </a:ext>
            </a:extLst>
          </p:cNvPr>
          <p:cNvCxnSpPr>
            <a:cxnSpLocks/>
            <a:stCxn id="190" idx="4"/>
            <a:endCxn id="191" idx="0"/>
          </p:cNvCxnSpPr>
          <p:nvPr/>
        </p:nvCxnSpPr>
        <p:spPr>
          <a:xfrm>
            <a:off x="5038650" y="4888119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8E04ABC3-9F83-DF0E-4B6E-DE8D65F900CC}"/>
              </a:ext>
            </a:extLst>
          </p:cNvPr>
          <p:cNvCxnSpPr>
            <a:cxnSpLocks/>
            <a:stCxn id="182" idx="3"/>
            <a:endCxn id="189" idx="1"/>
          </p:cNvCxnSpPr>
          <p:nvPr/>
        </p:nvCxnSpPr>
        <p:spPr>
          <a:xfrm>
            <a:off x="2720048" y="4834555"/>
            <a:ext cx="0" cy="35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A78B79E0-2AEB-E0E3-303C-0B0EFF682DD3}"/>
              </a:ext>
            </a:extLst>
          </p:cNvPr>
          <p:cNvCxnSpPr>
            <a:cxnSpLocks/>
            <a:stCxn id="189" idx="0"/>
            <a:endCxn id="182" idx="4"/>
          </p:cNvCxnSpPr>
          <p:nvPr/>
        </p:nvCxnSpPr>
        <p:spPr>
          <a:xfrm flipV="1">
            <a:off x="2849364" y="4888119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5C38C12D-9506-ECCA-E6D7-913DA9C405B3}"/>
              </a:ext>
            </a:extLst>
          </p:cNvPr>
          <p:cNvCxnSpPr>
            <a:cxnSpLocks/>
            <a:stCxn id="185" idx="4"/>
            <a:endCxn id="183" idx="0"/>
          </p:cNvCxnSpPr>
          <p:nvPr/>
        </p:nvCxnSpPr>
        <p:spPr>
          <a:xfrm>
            <a:off x="3579712" y="5183286"/>
            <a:ext cx="0" cy="317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8718ABA5-A3DC-62B0-E623-BA1E600B1BA6}"/>
              </a:ext>
            </a:extLst>
          </p:cNvPr>
          <p:cNvCxnSpPr>
            <a:cxnSpLocks/>
            <a:stCxn id="185" idx="0"/>
            <a:endCxn id="187" idx="4"/>
          </p:cNvCxnSpPr>
          <p:nvPr/>
        </p:nvCxnSpPr>
        <p:spPr>
          <a:xfrm flipV="1">
            <a:off x="3579712" y="4555209"/>
            <a:ext cx="0" cy="262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0A5D6C1A-0047-EB6D-B8B8-6415E27BB121}"/>
              </a:ext>
            </a:extLst>
          </p:cNvPr>
          <p:cNvCxnSpPr>
            <a:cxnSpLocks/>
            <a:stCxn id="184" idx="0"/>
            <a:endCxn id="186" idx="4"/>
          </p:cNvCxnSpPr>
          <p:nvPr/>
        </p:nvCxnSpPr>
        <p:spPr>
          <a:xfrm flipH="1" flipV="1">
            <a:off x="4308301" y="5181809"/>
            <a:ext cx="1173" cy="3189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97BF2169-DE11-699D-593E-BEB69117FFA2}"/>
              </a:ext>
            </a:extLst>
          </p:cNvPr>
          <p:cNvCxnSpPr>
            <a:cxnSpLocks/>
            <a:endCxn id="188" idx="4"/>
          </p:cNvCxnSpPr>
          <p:nvPr/>
        </p:nvCxnSpPr>
        <p:spPr>
          <a:xfrm flipV="1">
            <a:off x="4308300" y="4555209"/>
            <a:ext cx="1174" cy="2608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14820917-3346-F65A-DCA9-EECB5077A22E}"/>
              </a:ext>
            </a:extLst>
          </p:cNvPr>
          <p:cNvCxnSpPr>
            <a:cxnSpLocks/>
            <a:stCxn id="184" idx="6"/>
            <a:endCxn id="191" idx="3"/>
          </p:cNvCxnSpPr>
          <p:nvPr/>
        </p:nvCxnSpPr>
        <p:spPr>
          <a:xfrm flipV="1">
            <a:off x="4492354" y="5447202"/>
            <a:ext cx="416980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BB68F3AC-4C36-57FF-C955-05FA026B95EA}"/>
              </a:ext>
            </a:extLst>
          </p:cNvPr>
          <p:cNvCxnSpPr>
            <a:cxnSpLocks/>
            <a:stCxn id="191" idx="1"/>
            <a:endCxn id="186" idx="6"/>
          </p:cNvCxnSpPr>
          <p:nvPr/>
        </p:nvCxnSpPr>
        <p:spPr>
          <a:xfrm flipH="1" flipV="1">
            <a:off x="4491181" y="4998929"/>
            <a:ext cx="418153" cy="189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AF58E827-AF34-7B21-1365-40DA48B2A1B8}"/>
              </a:ext>
            </a:extLst>
          </p:cNvPr>
          <p:cNvCxnSpPr>
            <a:cxnSpLocks/>
            <a:stCxn id="185" idx="1"/>
            <a:endCxn id="182" idx="6"/>
          </p:cNvCxnSpPr>
          <p:nvPr/>
        </p:nvCxnSpPr>
        <p:spPr>
          <a:xfrm flipH="1" flipV="1">
            <a:off x="3032244" y="4705239"/>
            <a:ext cx="418152" cy="1658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51F8E67F-10ED-0896-141C-20F1351D63A7}"/>
              </a:ext>
            </a:extLst>
          </p:cNvPr>
          <p:cNvCxnSpPr>
            <a:cxnSpLocks/>
            <a:stCxn id="186" idx="6"/>
            <a:endCxn id="190" idx="2"/>
          </p:cNvCxnSpPr>
          <p:nvPr/>
        </p:nvCxnSpPr>
        <p:spPr>
          <a:xfrm flipV="1">
            <a:off x="4491181" y="4705239"/>
            <a:ext cx="364589" cy="293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98AFD978-C13C-766D-7049-CCF1373577D8}"/>
              </a:ext>
            </a:extLst>
          </p:cNvPr>
          <p:cNvCxnSpPr>
            <a:cxnSpLocks/>
            <a:stCxn id="186" idx="1"/>
            <a:endCxn id="187" idx="5"/>
          </p:cNvCxnSpPr>
          <p:nvPr/>
        </p:nvCxnSpPr>
        <p:spPr>
          <a:xfrm flipH="1" flipV="1">
            <a:off x="3709028" y="4501645"/>
            <a:ext cx="469957" cy="3679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>
            <a:extLst>
              <a:ext uri="{FF2B5EF4-FFF2-40B4-BE49-F238E27FC236}">
                <a16:creationId xmlns:a16="http://schemas.microsoft.com/office/drawing/2014/main" id="{A58A88F8-4B3B-707A-F2FD-D6A8146B1159}"/>
              </a:ext>
            </a:extLst>
          </p:cNvPr>
          <p:cNvCxnSpPr>
            <a:cxnSpLocks/>
            <a:endCxn id="44" idx="1"/>
          </p:cNvCxnSpPr>
          <p:nvPr/>
        </p:nvCxnSpPr>
        <p:spPr>
          <a:xfrm flipH="1">
            <a:off x="4709798" y="1747516"/>
            <a:ext cx="6774" cy="35009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Arrow Connector 464">
            <a:extLst>
              <a:ext uri="{FF2B5EF4-FFF2-40B4-BE49-F238E27FC236}">
                <a16:creationId xmlns:a16="http://schemas.microsoft.com/office/drawing/2014/main" id="{3EA009BF-DA7C-7574-32DF-8F8AAC12F97F}"/>
              </a:ext>
            </a:extLst>
          </p:cNvPr>
          <p:cNvCxnSpPr>
            <a:cxnSpLocks/>
            <a:stCxn id="44" idx="0"/>
            <a:endCxn id="37" idx="4"/>
          </p:cNvCxnSpPr>
          <p:nvPr/>
        </p:nvCxnSpPr>
        <p:spPr>
          <a:xfrm flipV="1">
            <a:off x="4839114" y="1797163"/>
            <a:ext cx="0" cy="24688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Arrow Connector 465">
            <a:extLst>
              <a:ext uri="{FF2B5EF4-FFF2-40B4-BE49-F238E27FC236}">
                <a16:creationId xmlns:a16="http://schemas.microsoft.com/office/drawing/2014/main" id="{CC55CBB2-C6D4-C731-6902-C2A2018B84CF}"/>
              </a:ext>
            </a:extLst>
          </p:cNvPr>
          <p:cNvCxnSpPr>
            <a:cxnSpLocks/>
          </p:cNvCxnSpPr>
          <p:nvPr/>
        </p:nvCxnSpPr>
        <p:spPr>
          <a:xfrm>
            <a:off x="6488878" y="1285290"/>
            <a:ext cx="416980" cy="20359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Arrow Connector 466">
            <a:extLst>
              <a:ext uri="{FF2B5EF4-FFF2-40B4-BE49-F238E27FC236}">
                <a16:creationId xmlns:a16="http://schemas.microsoft.com/office/drawing/2014/main" id="{613D127A-0025-39BC-5BB3-FDB34BB393D7}"/>
              </a:ext>
            </a:extLst>
          </p:cNvPr>
          <p:cNvCxnSpPr>
            <a:cxnSpLocks/>
            <a:endCxn id="42" idx="5"/>
          </p:cNvCxnSpPr>
          <p:nvPr/>
        </p:nvCxnSpPr>
        <p:spPr>
          <a:xfrm flipH="1" flipV="1">
            <a:off x="5698778" y="1410689"/>
            <a:ext cx="476731" cy="37188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>
            <a:extLst>
              <a:ext uri="{FF2B5EF4-FFF2-40B4-BE49-F238E27FC236}">
                <a16:creationId xmlns:a16="http://schemas.microsoft.com/office/drawing/2014/main" id="{1DD144A0-A6C0-C09D-ACAA-9D34FC559A3F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5569462" y="2096247"/>
            <a:ext cx="6774" cy="31356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Arrow Connector 468">
            <a:extLst>
              <a:ext uri="{FF2B5EF4-FFF2-40B4-BE49-F238E27FC236}">
                <a16:creationId xmlns:a16="http://schemas.microsoft.com/office/drawing/2014/main" id="{EA3CCB05-923E-9F64-B211-EB3EA0C06AA1}"/>
              </a:ext>
            </a:extLst>
          </p:cNvPr>
          <p:cNvCxnSpPr>
            <a:cxnSpLocks/>
            <a:endCxn id="37" idx="6"/>
          </p:cNvCxnSpPr>
          <p:nvPr/>
        </p:nvCxnSpPr>
        <p:spPr>
          <a:xfrm flipH="1" flipV="1">
            <a:off x="5021994" y="1614283"/>
            <a:ext cx="424926" cy="16976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Arrow Connector 469">
            <a:extLst>
              <a:ext uri="{FF2B5EF4-FFF2-40B4-BE49-F238E27FC236}">
                <a16:creationId xmlns:a16="http://schemas.microsoft.com/office/drawing/2014/main" id="{D0361446-F361-BB5A-C8AD-7804248168CB}"/>
              </a:ext>
            </a:extLst>
          </p:cNvPr>
          <p:cNvCxnSpPr>
            <a:cxnSpLocks/>
            <a:endCxn id="38" idx="5"/>
          </p:cNvCxnSpPr>
          <p:nvPr/>
        </p:nvCxnSpPr>
        <p:spPr>
          <a:xfrm flipH="1" flipV="1">
            <a:off x="5698778" y="2722006"/>
            <a:ext cx="477904" cy="391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Arrow Connector 471">
            <a:extLst>
              <a:ext uri="{FF2B5EF4-FFF2-40B4-BE49-F238E27FC236}">
                <a16:creationId xmlns:a16="http://schemas.microsoft.com/office/drawing/2014/main" id="{62BB3DEF-16D8-0B74-1F5C-23291D224249}"/>
              </a:ext>
            </a:extLst>
          </p:cNvPr>
          <p:cNvCxnSpPr>
            <a:cxnSpLocks/>
          </p:cNvCxnSpPr>
          <p:nvPr/>
        </p:nvCxnSpPr>
        <p:spPr>
          <a:xfrm flipV="1">
            <a:off x="6488878" y="2360163"/>
            <a:ext cx="416980" cy="23644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Arrow Connector 472">
            <a:extLst>
              <a:ext uri="{FF2B5EF4-FFF2-40B4-BE49-F238E27FC236}">
                <a16:creationId xmlns:a16="http://schemas.microsoft.com/office/drawing/2014/main" id="{4735092A-C502-E7AC-354A-A6CDA7BA8E23}"/>
              </a:ext>
            </a:extLst>
          </p:cNvPr>
          <p:cNvCxnSpPr>
            <a:cxnSpLocks/>
          </p:cNvCxnSpPr>
          <p:nvPr/>
        </p:nvCxnSpPr>
        <p:spPr>
          <a:xfrm flipH="1" flipV="1">
            <a:off x="6487705" y="1911890"/>
            <a:ext cx="418153" cy="18964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Arrow Connector 474">
            <a:extLst>
              <a:ext uri="{FF2B5EF4-FFF2-40B4-BE49-F238E27FC236}">
                <a16:creationId xmlns:a16="http://schemas.microsoft.com/office/drawing/2014/main" id="{64189453-F1AB-C137-F752-933A24950A03}"/>
              </a:ext>
            </a:extLst>
          </p:cNvPr>
          <p:cNvCxnSpPr>
            <a:cxnSpLocks/>
            <a:stCxn id="41" idx="6"/>
          </p:cNvCxnSpPr>
          <p:nvPr/>
        </p:nvCxnSpPr>
        <p:spPr>
          <a:xfrm flipV="1">
            <a:off x="6480931" y="1618200"/>
            <a:ext cx="371363" cy="28977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Arrow Connector 475">
            <a:extLst>
              <a:ext uri="{FF2B5EF4-FFF2-40B4-BE49-F238E27FC236}">
                <a16:creationId xmlns:a16="http://schemas.microsoft.com/office/drawing/2014/main" id="{06D71D9C-0042-076D-67FE-AF0AD5D3E804}"/>
              </a:ext>
            </a:extLst>
          </p:cNvPr>
          <p:cNvCxnSpPr>
            <a:cxnSpLocks/>
          </p:cNvCxnSpPr>
          <p:nvPr/>
        </p:nvCxnSpPr>
        <p:spPr>
          <a:xfrm>
            <a:off x="7035174" y="1801080"/>
            <a:ext cx="0" cy="24688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Arrow Connector 476">
            <a:extLst>
              <a:ext uri="{FF2B5EF4-FFF2-40B4-BE49-F238E27FC236}">
                <a16:creationId xmlns:a16="http://schemas.microsoft.com/office/drawing/2014/main" id="{03AD088D-12D2-1256-6C35-23E6640417F6}"/>
              </a:ext>
            </a:extLst>
          </p:cNvPr>
          <p:cNvCxnSpPr>
            <a:cxnSpLocks/>
            <a:stCxn id="41" idx="0"/>
            <a:endCxn id="43" idx="4"/>
          </p:cNvCxnSpPr>
          <p:nvPr/>
        </p:nvCxnSpPr>
        <p:spPr>
          <a:xfrm flipV="1">
            <a:off x="6298051" y="1464253"/>
            <a:ext cx="1173" cy="2608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Arrow Connector 477">
            <a:extLst>
              <a:ext uri="{FF2B5EF4-FFF2-40B4-BE49-F238E27FC236}">
                <a16:creationId xmlns:a16="http://schemas.microsoft.com/office/drawing/2014/main" id="{A4422AC0-8DFF-95CF-5852-ABABF21BC8E9}"/>
              </a:ext>
            </a:extLst>
          </p:cNvPr>
          <p:cNvCxnSpPr>
            <a:cxnSpLocks/>
          </p:cNvCxnSpPr>
          <p:nvPr/>
        </p:nvCxnSpPr>
        <p:spPr>
          <a:xfrm flipH="1" flipV="1">
            <a:off x="6304825" y="2094770"/>
            <a:ext cx="1173" cy="31895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Arrow Connector 478">
            <a:extLst>
              <a:ext uri="{FF2B5EF4-FFF2-40B4-BE49-F238E27FC236}">
                <a16:creationId xmlns:a16="http://schemas.microsoft.com/office/drawing/2014/main" id="{97A0DB57-575E-C472-35C5-78A0E831EEA1}"/>
              </a:ext>
            </a:extLst>
          </p:cNvPr>
          <p:cNvCxnSpPr>
            <a:cxnSpLocks/>
          </p:cNvCxnSpPr>
          <p:nvPr/>
        </p:nvCxnSpPr>
        <p:spPr>
          <a:xfrm flipH="1">
            <a:off x="5705552" y="1155974"/>
            <a:ext cx="47113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Arrow Connector 479">
            <a:extLst>
              <a:ext uri="{FF2B5EF4-FFF2-40B4-BE49-F238E27FC236}">
                <a16:creationId xmlns:a16="http://schemas.microsoft.com/office/drawing/2014/main" id="{8F4346F1-1E69-62C6-BDFD-119917B2ABCA}"/>
              </a:ext>
            </a:extLst>
          </p:cNvPr>
          <p:cNvCxnSpPr>
            <a:cxnSpLocks/>
          </p:cNvCxnSpPr>
          <p:nvPr/>
        </p:nvCxnSpPr>
        <p:spPr>
          <a:xfrm flipV="1">
            <a:off x="5576236" y="1468170"/>
            <a:ext cx="0" cy="26231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TextBox 458">
            <a:extLst>
              <a:ext uri="{FF2B5EF4-FFF2-40B4-BE49-F238E27FC236}">
                <a16:creationId xmlns:a16="http://schemas.microsoft.com/office/drawing/2014/main" id="{CE6BC672-5C78-504B-87C7-BF9B9D841754}"/>
              </a:ext>
            </a:extLst>
          </p:cNvPr>
          <p:cNvSpPr txBox="1"/>
          <p:nvPr/>
        </p:nvSpPr>
        <p:spPr>
          <a:xfrm>
            <a:off x="2920332" y="5992458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" pitchFamily="2" charset="0"/>
              </a:rPr>
              <a:t>CommonGraph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460" name="Right Arrow 459">
            <a:extLst>
              <a:ext uri="{FF2B5EF4-FFF2-40B4-BE49-F238E27FC236}">
                <a16:creationId xmlns:a16="http://schemas.microsoft.com/office/drawing/2014/main" id="{A2C04777-ABEE-2EDD-AB6B-E18BB0646F16}"/>
              </a:ext>
            </a:extLst>
          </p:cNvPr>
          <p:cNvSpPr/>
          <p:nvPr/>
        </p:nvSpPr>
        <p:spPr>
          <a:xfrm rot="19044222">
            <a:off x="4969498" y="3664117"/>
            <a:ext cx="822960" cy="36576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61" name="Right Arrow 460">
            <a:extLst>
              <a:ext uri="{FF2B5EF4-FFF2-40B4-BE49-F238E27FC236}">
                <a16:creationId xmlns:a16="http://schemas.microsoft.com/office/drawing/2014/main" id="{5E7B0504-2763-B476-2C2B-FFC15C3BFBD8}"/>
              </a:ext>
            </a:extLst>
          </p:cNvPr>
          <p:cNvSpPr/>
          <p:nvPr/>
        </p:nvSpPr>
        <p:spPr>
          <a:xfrm rot="12973961">
            <a:off x="1901453" y="3658292"/>
            <a:ext cx="822960" cy="36576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01C5F63B-D514-3248-2B96-785FC77EF8D4}"/>
              </a:ext>
            </a:extLst>
          </p:cNvPr>
          <p:cNvSpPr txBox="1"/>
          <p:nvPr/>
        </p:nvSpPr>
        <p:spPr>
          <a:xfrm>
            <a:off x="8162293" y="798552"/>
            <a:ext cx="3262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Common Graph: Common edges between two snapshots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ABE9DECF-A5E6-DB77-7D4B-3B7619690B94}"/>
              </a:ext>
            </a:extLst>
          </p:cNvPr>
          <p:cNvSpPr txBox="1"/>
          <p:nvPr/>
        </p:nvSpPr>
        <p:spPr>
          <a:xfrm>
            <a:off x="7941347" y="2631231"/>
            <a:ext cx="373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Solve on common graph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1FA01C03-C493-8EB0-F58E-427E97D1F31B}"/>
              </a:ext>
            </a:extLst>
          </p:cNvPr>
          <p:cNvSpPr txBox="1"/>
          <p:nvPr/>
        </p:nvSpPr>
        <p:spPr>
          <a:xfrm>
            <a:off x="7916991" y="3700558"/>
            <a:ext cx="37428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Helvetica" pitchFamily="2" charset="0"/>
              </a:rPr>
              <a:t>Streaming additions </a:t>
            </a:r>
            <a:r>
              <a:rPr lang="en-US" sz="2400" dirty="0">
                <a:latin typeface="Helvetica" pitchFamily="2" charset="0"/>
              </a:rPr>
              <a:t>only to get either graph</a:t>
            </a:r>
          </a:p>
        </p:txBody>
      </p:sp>
      <p:sp>
        <p:nvSpPr>
          <p:cNvPr id="452" name="Rounded Rectangle 451">
            <a:extLst>
              <a:ext uri="{FF2B5EF4-FFF2-40B4-BE49-F238E27FC236}">
                <a16:creationId xmlns:a16="http://schemas.microsoft.com/office/drawing/2014/main" id="{0F985CB1-73AE-E8CB-FBE7-2E2B5D988604}"/>
              </a:ext>
            </a:extLst>
          </p:cNvPr>
          <p:cNvSpPr/>
          <p:nvPr/>
        </p:nvSpPr>
        <p:spPr>
          <a:xfrm>
            <a:off x="7824966" y="666313"/>
            <a:ext cx="3926853" cy="1486214"/>
          </a:xfrm>
          <a:prstGeom prst="roundRect">
            <a:avLst/>
          </a:prstGeom>
          <a:noFill/>
          <a:ln w="28575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ounded Rectangle 452">
            <a:extLst>
              <a:ext uri="{FF2B5EF4-FFF2-40B4-BE49-F238E27FC236}">
                <a16:creationId xmlns:a16="http://schemas.microsoft.com/office/drawing/2014/main" id="{A456FE51-9CE3-0CE8-20D7-02EA25995CA6}"/>
              </a:ext>
            </a:extLst>
          </p:cNvPr>
          <p:cNvSpPr/>
          <p:nvPr/>
        </p:nvSpPr>
        <p:spPr>
          <a:xfrm>
            <a:off x="7830191" y="2543998"/>
            <a:ext cx="3926853" cy="726833"/>
          </a:xfrm>
          <a:prstGeom prst="roundRect">
            <a:avLst/>
          </a:prstGeom>
          <a:noFill/>
          <a:ln w="28575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ounded Rectangle 453">
            <a:extLst>
              <a:ext uri="{FF2B5EF4-FFF2-40B4-BE49-F238E27FC236}">
                <a16:creationId xmlns:a16="http://schemas.microsoft.com/office/drawing/2014/main" id="{B670EAEB-FD51-6D8B-4F5E-6E2416B7B190}"/>
              </a:ext>
            </a:extLst>
          </p:cNvPr>
          <p:cNvSpPr/>
          <p:nvPr/>
        </p:nvSpPr>
        <p:spPr>
          <a:xfrm>
            <a:off x="7824966" y="3629883"/>
            <a:ext cx="3926853" cy="901672"/>
          </a:xfrm>
          <a:prstGeom prst="roundRect">
            <a:avLst/>
          </a:prstGeom>
          <a:noFill/>
          <a:ln w="28575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Down Arrow 454">
            <a:extLst>
              <a:ext uri="{FF2B5EF4-FFF2-40B4-BE49-F238E27FC236}">
                <a16:creationId xmlns:a16="http://schemas.microsoft.com/office/drawing/2014/main" id="{6D3B4469-4707-5DB9-69E9-7949BBF376CA}"/>
              </a:ext>
            </a:extLst>
          </p:cNvPr>
          <p:cNvSpPr/>
          <p:nvPr/>
        </p:nvSpPr>
        <p:spPr>
          <a:xfrm>
            <a:off x="9637776" y="2152526"/>
            <a:ext cx="438912" cy="391472"/>
          </a:xfrm>
          <a:prstGeom prst="downArrow">
            <a:avLst/>
          </a:prstGeom>
          <a:solidFill>
            <a:srgbClr val="005493"/>
          </a:solidFill>
          <a:ln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Down Arrow 455">
            <a:extLst>
              <a:ext uri="{FF2B5EF4-FFF2-40B4-BE49-F238E27FC236}">
                <a16:creationId xmlns:a16="http://schemas.microsoft.com/office/drawing/2014/main" id="{155CB75A-0027-E8C0-9CDE-6816D64F752D}"/>
              </a:ext>
            </a:extLst>
          </p:cNvPr>
          <p:cNvSpPr/>
          <p:nvPr/>
        </p:nvSpPr>
        <p:spPr>
          <a:xfrm>
            <a:off x="9637776" y="3260163"/>
            <a:ext cx="438912" cy="362291"/>
          </a:xfrm>
          <a:prstGeom prst="downArrow">
            <a:avLst/>
          </a:prstGeom>
          <a:solidFill>
            <a:srgbClr val="005493"/>
          </a:solidFill>
          <a:ln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D638DD90-7F21-0B92-FC56-69D6660EB340}"/>
              </a:ext>
            </a:extLst>
          </p:cNvPr>
          <p:cNvSpPr/>
          <p:nvPr/>
        </p:nvSpPr>
        <p:spPr>
          <a:xfrm>
            <a:off x="3462122" y="1816001"/>
            <a:ext cx="822960" cy="36576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720EACE-8DFA-1BFC-8FF0-09B21AE55E5D}"/>
              </a:ext>
            </a:extLst>
          </p:cNvPr>
          <p:cNvSpPr txBox="1"/>
          <p:nvPr/>
        </p:nvSpPr>
        <p:spPr>
          <a:xfrm>
            <a:off x="3647414" y="98256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863563-E9A4-5FB8-010A-9971E4EC475F}"/>
              </a:ext>
            </a:extLst>
          </p:cNvPr>
          <p:cNvSpPr txBox="1"/>
          <p:nvPr/>
        </p:nvSpPr>
        <p:spPr>
          <a:xfrm>
            <a:off x="3601832" y="2223358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E569066-18A9-DF0B-C10C-586809AF1868}"/>
              </a:ext>
            </a:extLst>
          </p:cNvPr>
          <p:cNvSpPr txBox="1"/>
          <p:nvPr/>
        </p:nvSpPr>
        <p:spPr>
          <a:xfrm>
            <a:off x="2593075" y="363030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+D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63D875EE-91E2-A8F3-12DE-7A1E5472E6D7}"/>
              </a:ext>
            </a:extLst>
          </p:cNvPr>
          <p:cNvSpPr txBox="1"/>
          <p:nvPr/>
        </p:nvSpPr>
        <p:spPr>
          <a:xfrm>
            <a:off x="5378388" y="393139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+A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8E323950-97AA-C4B6-A39D-6E17A06D6D73}"/>
              </a:ext>
            </a:extLst>
          </p:cNvPr>
          <p:cNvSpPr txBox="1"/>
          <p:nvPr/>
        </p:nvSpPr>
        <p:spPr>
          <a:xfrm>
            <a:off x="7035174" y="5500765"/>
            <a:ext cx="378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No more deletions!</a:t>
            </a:r>
          </a:p>
        </p:txBody>
      </p:sp>
      <p:pic>
        <p:nvPicPr>
          <p:cNvPr id="1026" name="Picture 2" descr="Party - Free birthday and party icons">
            <a:extLst>
              <a:ext uri="{FF2B5EF4-FFF2-40B4-BE49-F238E27FC236}">
                <a16:creationId xmlns:a16="http://schemas.microsoft.com/office/drawing/2014/main" id="{CC0CDD04-11BF-7011-9356-D30E43C5C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47" y="4998929"/>
            <a:ext cx="1537932" cy="153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2" name="Oval 461">
            <a:extLst>
              <a:ext uri="{FF2B5EF4-FFF2-40B4-BE49-F238E27FC236}">
                <a16:creationId xmlns:a16="http://schemas.microsoft.com/office/drawing/2014/main" id="{36FD915E-A57C-08E6-0D63-44C7DE239F83}"/>
              </a:ext>
            </a:extLst>
          </p:cNvPr>
          <p:cNvSpPr/>
          <p:nvPr/>
        </p:nvSpPr>
        <p:spPr>
          <a:xfrm>
            <a:off x="2593075" y="3570145"/>
            <a:ext cx="490735" cy="479432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Freeform 462">
            <a:extLst>
              <a:ext uri="{FF2B5EF4-FFF2-40B4-BE49-F238E27FC236}">
                <a16:creationId xmlns:a16="http://schemas.microsoft.com/office/drawing/2014/main" id="{EA98EEF1-03D9-F2A6-54C1-03303F87F36E}"/>
              </a:ext>
            </a:extLst>
          </p:cNvPr>
          <p:cNvSpPr/>
          <p:nvPr/>
        </p:nvSpPr>
        <p:spPr>
          <a:xfrm>
            <a:off x="2920332" y="3295604"/>
            <a:ext cx="4727448" cy="1689234"/>
          </a:xfrm>
          <a:custGeom>
            <a:avLst/>
            <a:gdLst>
              <a:gd name="connsiteX0" fmla="*/ 4727448 w 4727448"/>
              <a:gd name="connsiteY0" fmla="*/ 1689234 h 1689234"/>
              <a:gd name="connsiteX1" fmla="*/ 2870433 w 4727448"/>
              <a:gd name="connsiteY1" fmla="*/ 1164478 h 1689234"/>
              <a:gd name="connsiteX2" fmla="*/ 558906 w 4727448"/>
              <a:gd name="connsiteY2" fmla="*/ 36813 h 1689234"/>
              <a:gd name="connsiteX3" fmla="*/ 519947 w 4727448"/>
              <a:gd name="connsiteY3" fmla="*/ 14483 h 1689234"/>
              <a:gd name="connsiteX4" fmla="*/ 286198 w 4727448"/>
              <a:gd name="connsiteY4" fmla="*/ 14483 h 1689234"/>
              <a:gd name="connsiteX5" fmla="*/ 169322 w 4727448"/>
              <a:gd name="connsiteY5" fmla="*/ 70308 h 1689234"/>
              <a:gd name="connsiteX6" fmla="*/ 130363 w 4727448"/>
              <a:gd name="connsiteY6" fmla="*/ 92638 h 1689234"/>
              <a:gd name="connsiteX7" fmla="*/ 65434 w 4727448"/>
              <a:gd name="connsiteY7" fmla="*/ 148463 h 1689234"/>
              <a:gd name="connsiteX8" fmla="*/ 39461 w 4727448"/>
              <a:gd name="connsiteY8" fmla="*/ 181958 h 1689234"/>
              <a:gd name="connsiteX9" fmla="*/ 503 w 4727448"/>
              <a:gd name="connsiteY9" fmla="*/ 204288 h 1689234"/>
              <a:gd name="connsiteX10" fmla="*/ 13489 w 4727448"/>
              <a:gd name="connsiteY10" fmla="*/ 204288 h 168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7448" h="1689234" extrusionOk="0">
                <a:moveTo>
                  <a:pt x="4727448" y="1689234"/>
                </a:moveTo>
                <a:cubicBezTo>
                  <a:pt x="4084698" y="1499669"/>
                  <a:pt x="3430913" y="1411651"/>
                  <a:pt x="2870433" y="1164478"/>
                </a:cubicBezTo>
                <a:cubicBezTo>
                  <a:pt x="2174714" y="866782"/>
                  <a:pt x="1300805" y="225274"/>
                  <a:pt x="558906" y="36813"/>
                </a:cubicBezTo>
                <a:cubicBezTo>
                  <a:pt x="543959" y="31285"/>
                  <a:pt x="533384" y="23375"/>
                  <a:pt x="519947" y="14483"/>
                </a:cubicBezTo>
                <a:cubicBezTo>
                  <a:pt x="443161" y="-19195"/>
                  <a:pt x="356422" y="11828"/>
                  <a:pt x="286198" y="14483"/>
                </a:cubicBezTo>
                <a:cubicBezTo>
                  <a:pt x="221273" y="34568"/>
                  <a:pt x="260780" y="14697"/>
                  <a:pt x="169322" y="70308"/>
                </a:cubicBezTo>
                <a:cubicBezTo>
                  <a:pt x="156372" y="81159"/>
                  <a:pt x="148016" y="83924"/>
                  <a:pt x="130363" y="92638"/>
                </a:cubicBezTo>
                <a:cubicBezTo>
                  <a:pt x="60312" y="174339"/>
                  <a:pt x="144948" y="83838"/>
                  <a:pt x="65434" y="148463"/>
                </a:cubicBezTo>
                <a:cubicBezTo>
                  <a:pt x="55365" y="158493"/>
                  <a:pt x="53103" y="173096"/>
                  <a:pt x="39461" y="181958"/>
                </a:cubicBezTo>
                <a:cubicBezTo>
                  <a:pt x="27672" y="191324"/>
                  <a:pt x="12662" y="195718"/>
                  <a:pt x="503" y="204288"/>
                </a:cubicBezTo>
                <a:cubicBezTo>
                  <a:pt x="-2362" y="207211"/>
                  <a:pt x="9238" y="205088"/>
                  <a:pt x="13489" y="204288"/>
                </a:cubicBezTo>
              </a:path>
            </a:pathLst>
          </a:custGeom>
          <a:noFill/>
          <a:ln w="34925">
            <a:solidFill>
              <a:schemeClr val="accent2">
                <a:lumMod val="75000"/>
              </a:schemeClr>
            </a:solidFill>
            <a:tailEnd type="stealth" w="lg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968314 w 4968314"/>
                      <a:gd name="connsiteY0" fmla="*/ 2064868 h 2064868"/>
                      <a:gd name="connsiteX1" fmla="*/ 3016684 w 4968314"/>
                      <a:gd name="connsiteY1" fmla="*/ 1423423 h 2064868"/>
                      <a:gd name="connsiteX2" fmla="*/ 587383 w 4968314"/>
                      <a:gd name="connsiteY2" fmla="*/ 45000 h 2064868"/>
                      <a:gd name="connsiteX3" fmla="*/ 546439 w 4968314"/>
                      <a:gd name="connsiteY3" fmla="*/ 17704 h 2064868"/>
                      <a:gd name="connsiteX4" fmla="*/ 300780 w 4968314"/>
                      <a:gd name="connsiteY4" fmla="*/ 17704 h 2064868"/>
                      <a:gd name="connsiteX5" fmla="*/ 177950 w 4968314"/>
                      <a:gd name="connsiteY5" fmla="*/ 85943 h 2064868"/>
                      <a:gd name="connsiteX6" fmla="*/ 137006 w 4968314"/>
                      <a:gd name="connsiteY6" fmla="*/ 113238 h 2064868"/>
                      <a:gd name="connsiteX7" fmla="*/ 68768 w 4968314"/>
                      <a:gd name="connsiteY7" fmla="*/ 181477 h 2064868"/>
                      <a:gd name="connsiteX8" fmla="*/ 41472 w 4968314"/>
                      <a:gd name="connsiteY8" fmla="*/ 222420 h 2064868"/>
                      <a:gd name="connsiteX9" fmla="*/ 529 w 4968314"/>
                      <a:gd name="connsiteY9" fmla="*/ 249716 h 2064868"/>
                      <a:gd name="connsiteX10" fmla="*/ 14177 w 4968314"/>
                      <a:gd name="connsiteY10" fmla="*/ 249716 h 2064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68314" h="2064868">
                        <a:moveTo>
                          <a:pt x="4968314" y="2064868"/>
                        </a:moveTo>
                        <a:cubicBezTo>
                          <a:pt x="4317771" y="1851053"/>
                          <a:pt x="3637919" y="1711504"/>
                          <a:pt x="3016684" y="1423423"/>
                        </a:cubicBezTo>
                        <a:cubicBezTo>
                          <a:pt x="2172039" y="1031742"/>
                          <a:pt x="1490629" y="270799"/>
                          <a:pt x="587383" y="45000"/>
                        </a:cubicBezTo>
                        <a:cubicBezTo>
                          <a:pt x="573735" y="35901"/>
                          <a:pt x="561110" y="25040"/>
                          <a:pt x="546439" y="17704"/>
                        </a:cubicBezTo>
                        <a:cubicBezTo>
                          <a:pt x="471739" y="-19646"/>
                          <a:pt x="371889" y="12963"/>
                          <a:pt x="300780" y="17704"/>
                        </a:cubicBezTo>
                        <a:cubicBezTo>
                          <a:pt x="228713" y="41726"/>
                          <a:pt x="271809" y="23371"/>
                          <a:pt x="177950" y="85943"/>
                        </a:cubicBezTo>
                        <a:lnTo>
                          <a:pt x="137006" y="113238"/>
                        </a:lnTo>
                        <a:cubicBezTo>
                          <a:pt x="64224" y="222415"/>
                          <a:pt x="159747" y="90499"/>
                          <a:pt x="68768" y="181477"/>
                        </a:cubicBezTo>
                        <a:cubicBezTo>
                          <a:pt x="57170" y="193075"/>
                          <a:pt x="53070" y="210822"/>
                          <a:pt x="41472" y="222420"/>
                        </a:cubicBezTo>
                        <a:cubicBezTo>
                          <a:pt x="29874" y="234018"/>
                          <a:pt x="12127" y="238117"/>
                          <a:pt x="529" y="249716"/>
                        </a:cubicBezTo>
                        <a:cubicBezTo>
                          <a:pt x="-2688" y="252933"/>
                          <a:pt x="9628" y="249716"/>
                          <a:pt x="14177" y="24971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459" grpId="0"/>
      <p:bldP spid="460" grpId="0" animBg="1"/>
      <p:bldP spid="461" grpId="0" animBg="1"/>
      <p:bldP spid="449" grpId="0"/>
      <p:bldP spid="450" grpId="0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62" grpId="0"/>
      <p:bldP spid="457" grpId="0"/>
      <p:bldP spid="458" grpId="0"/>
      <p:bldP spid="462" grpId="0" animBg="1"/>
      <p:bldP spid="4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030EB3-8B57-718C-9200-D882B986E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5493"/>
                </a:solidFill>
                <a:latin typeface="Helvetica" pitchFamily="2" charset="0"/>
              </a:rPr>
              <a:t>Generalizing Common Graph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3843D99-DDB7-5D92-5A85-C8BA4DDB8CF7}"/>
              </a:ext>
            </a:extLst>
          </p:cNvPr>
          <p:cNvSpPr/>
          <p:nvPr/>
        </p:nvSpPr>
        <p:spPr>
          <a:xfrm>
            <a:off x="744572" y="150503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84BB6D-1898-A996-4F24-E65222700B5D}"/>
              </a:ext>
            </a:extLst>
          </p:cNvPr>
          <p:cNvSpPr/>
          <p:nvPr/>
        </p:nvSpPr>
        <p:spPr>
          <a:xfrm>
            <a:off x="1474920" y="248344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B5E49F-87ED-34BE-669D-03D6B629CDFB}"/>
              </a:ext>
            </a:extLst>
          </p:cNvPr>
          <p:cNvSpPr/>
          <p:nvPr/>
        </p:nvSpPr>
        <p:spPr>
          <a:xfrm>
            <a:off x="2204682" y="248344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6A4724-8883-E2CD-B209-874ED9F0798F}"/>
              </a:ext>
            </a:extLst>
          </p:cNvPr>
          <p:cNvSpPr/>
          <p:nvPr/>
        </p:nvSpPr>
        <p:spPr>
          <a:xfrm>
            <a:off x="1474920" y="180020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25F3A0-D83E-822A-A3F2-2BB2877F57BA}"/>
              </a:ext>
            </a:extLst>
          </p:cNvPr>
          <p:cNvSpPr/>
          <p:nvPr/>
        </p:nvSpPr>
        <p:spPr>
          <a:xfrm>
            <a:off x="2203509" y="179872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EE376D-E0EE-65C4-910F-3C0DBB01E20B}"/>
              </a:ext>
            </a:extLst>
          </p:cNvPr>
          <p:cNvSpPr/>
          <p:nvPr/>
        </p:nvSpPr>
        <p:spPr>
          <a:xfrm>
            <a:off x="1474920" y="117212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4EBC86-8DC6-6CD0-A94D-CC5A286DB32B}"/>
              </a:ext>
            </a:extLst>
          </p:cNvPr>
          <p:cNvSpPr/>
          <p:nvPr/>
        </p:nvSpPr>
        <p:spPr>
          <a:xfrm>
            <a:off x="2204682" y="117212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FCB588-4BA9-18A9-6585-C560D99A61EB}"/>
              </a:ext>
            </a:extLst>
          </p:cNvPr>
          <p:cNvSpPr/>
          <p:nvPr/>
        </p:nvSpPr>
        <p:spPr>
          <a:xfrm>
            <a:off x="744572" y="211768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EC8EA5-227C-5619-FCF6-0E5FEBDF0877}"/>
              </a:ext>
            </a:extLst>
          </p:cNvPr>
          <p:cNvSpPr/>
          <p:nvPr/>
        </p:nvSpPr>
        <p:spPr>
          <a:xfrm>
            <a:off x="2933858" y="150503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B6B478-36A5-BE44-D887-B2512C0CD04C}"/>
              </a:ext>
            </a:extLst>
          </p:cNvPr>
          <p:cNvSpPr/>
          <p:nvPr/>
        </p:nvSpPr>
        <p:spPr>
          <a:xfrm>
            <a:off x="2933858" y="211768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BF5B34-E330-D797-16EE-D62A6540052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1840680" y="1355006"/>
            <a:ext cx="36400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4DDB5C-3339-394A-35F0-DF658D41AB87}"/>
              </a:ext>
            </a:extLst>
          </p:cNvPr>
          <p:cNvCxnSpPr>
            <a:cxnSpLocks/>
            <a:stCxn id="9" idx="6"/>
            <a:endCxn id="11" idx="1"/>
          </p:cNvCxnSpPr>
          <p:nvPr/>
        </p:nvCxnSpPr>
        <p:spPr>
          <a:xfrm>
            <a:off x="2570442" y="1355006"/>
            <a:ext cx="416980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FDC567-B42D-14C8-6D64-EE06A1A62472}"/>
              </a:ext>
            </a:extLst>
          </p:cNvPr>
          <p:cNvCxnSpPr>
            <a:cxnSpLocks/>
            <a:stCxn id="3" idx="6"/>
            <a:endCxn id="5" idx="2"/>
          </p:cNvCxnSpPr>
          <p:nvPr/>
        </p:nvCxnSpPr>
        <p:spPr>
          <a:xfrm>
            <a:off x="1840680" y="2666323"/>
            <a:ext cx="36400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78EA9F-C275-DDBF-998C-D6AF21881606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flipH="1">
            <a:off x="1787116" y="1225690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AC24B6-1038-EACF-1453-FDF05EAE685E}"/>
              </a:ext>
            </a:extLst>
          </p:cNvPr>
          <p:cNvCxnSpPr>
            <a:cxnSpLocks/>
            <a:stCxn id="5" idx="3"/>
            <a:endCxn id="3" idx="5"/>
          </p:cNvCxnSpPr>
          <p:nvPr/>
        </p:nvCxnSpPr>
        <p:spPr>
          <a:xfrm flipH="1">
            <a:off x="1787116" y="2795639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4B5096-16A9-6CA7-65EF-D96951AFD04A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>
            <a:off x="3116738" y="1870796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6A4BE0-24C0-9A53-C3FB-9772CC4FDD45}"/>
              </a:ext>
            </a:extLst>
          </p:cNvPr>
          <p:cNvCxnSpPr>
            <a:cxnSpLocks/>
            <a:stCxn id="12" idx="7"/>
            <a:endCxn id="11" idx="5"/>
          </p:cNvCxnSpPr>
          <p:nvPr/>
        </p:nvCxnSpPr>
        <p:spPr>
          <a:xfrm flipV="1">
            <a:off x="3246054" y="1817232"/>
            <a:ext cx="0" cy="35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0B9A295-05FF-82C9-63C4-6672EB3C8F5A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>
            <a:off x="798136" y="1817232"/>
            <a:ext cx="0" cy="35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C1AA25-4B46-6919-AE8D-1BA869F93B05}"/>
              </a:ext>
            </a:extLst>
          </p:cNvPr>
          <p:cNvCxnSpPr>
            <a:cxnSpLocks/>
            <a:stCxn id="10" idx="0"/>
            <a:endCxn id="2" idx="4"/>
          </p:cNvCxnSpPr>
          <p:nvPr/>
        </p:nvCxnSpPr>
        <p:spPr>
          <a:xfrm flipV="1">
            <a:off x="927452" y="1870796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13DC1F-649E-7264-1C12-D2A53CBCDF30}"/>
              </a:ext>
            </a:extLst>
          </p:cNvPr>
          <p:cNvCxnSpPr>
            <a:cxnSpLocks/>
            <a:stCxn id="3" idx="2"/>
            <a:endCxn id="10" idx="5"/>
          </p:cNvCxnSpPr>
          <p:nvPr/>
        </p:nvCxnSpPr>
        <p:spPr>
          <a:xfrm flipH="1" flipV="1">
            <a:off x="1056768" y="2429879"/>
            <a:ext cx="418152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793583-785E-70C4-3FF8-B7C011CA426E}"/>
              </a:ext>
            </a:extLst>
          </p:cNvPr>
          <p:cNvCxnSpPr>
            <a:cxnSpLocks/>
            <a:stCxn id="6" idx="4"/>
            <a:endCxn id="3" idx="0"/>
          </p:cNvCxnSpPr>
          <p:nvPr/>
        </p:nvCxnSpPr>
        <p:spPr>
          <a:xfrm>
            <a:off x="1657800" y="2165963"/>
            <a:ext cx="0" cy="317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5B423C-B320-F5BF-7C56-89E265BE6438}"/>
              </a:ext>
            </a:extLst>
          </p:cNvPr>
          <p:cNvCxnSpPr>
            <a:cxnSpLocks/>
            <a:stCxn id="6" idx="0"/>
            <a:endCxn id="8" idx="4"/>
          </p:cNvCxnSpPr>
          <p:nvPr/>
        </p:nvCxnSpPr>
        <p:spPr>
          <a:xfrm flipV="1">
            <a:off x="1657800" y="1537886"/>
            <a:ext cx="0" cy="262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9790B7-08FD-AFCF-D0A5-4968E42ACDD2}"/>
              </a:ext>
            </a:extLst>
          </p:cNvPr>
          <p:cNvCxnSpPr>
            <a:cxnSpLocks/>
            <a:stCxn id="5" idx="0"/>
            <a:endCxn id="7" idx="4"/>
          </p:cNvCxnSpPr>
          <p:nvPr/>
        </p:nvCxnSpPr>
        <p:spPr>
          <a:xfrm flipH="1" flipV="1">
            <a:off x="2386389" y="2164486"/>
            <a:ext cx="1173" cy="3189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BE4CFE-70C4-18BA-DD59-1AEB42E3C515}"/>
              </a:ext>
            </a:extLst>
          </p:cNvPr>
          <p:cNvCxnSpPr>
            <a:cxnSpLocks/>
            <a:endCxn id="9" idx="4"/>
          </p:cNvCxnSpPr>
          <p:nvPr/>
        </p:nvCxnSpPr>
        <p:spPr>
          <a:xfrm flipV="1">
            <a:off x="2386388" y="1537886"/>
            <a:ext cx="1174" cy="2608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8B318E-A753-042D-D979-FE53A95D02EF}"/>
              </a:ext>
            </a:extLst>
          </p:cNvPr>
          <p:cNvCxnSpPr>
            <a:cxnSpLocks/>
            <a:stCxn id="2" idx="7"/>
            <a:endCxn id="8" idx="2"/>
          </p:cNvCxnSpPr>
          <p:nvPr/>
        </p:nvCxnSpPr>
        <p:spPr>
          <a:xfrm flipV="1">
            <a:off x="1056768" y="1355006"/>
            <a:ext cx="418152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24BA38-69CD-27AE-E8C9-48E98E8987F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1840680" y="1981606"/>
            <a:ext cx="362829" cy="14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14BC5D-EA68-B6E9-B4C4-B7F1D5597B2A}"/>
              </a:ext>
            </a:extLst>
          </p:cNvPr>
          <p:cNvCxnSpPr>
            <a:cxnSpLocks/>
            <a:stCxn id="5" idx="6"/>
            <a:endCxn id="12" idx="3"/>
          </p:cNvCxnSpPr>
          <p:nvPr/>
        </p:nvCxnSpPr>
        <p:spPr>
          <a:xfrm flipV="1">
            <a:off x="2570442" y="2429879"/>
            <a:ext cx="416980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690F207-39B9-235B-28CB-62BBE3BB0C28}"/>
              </a:ext>
            </a:extLst>
          </p:cNvPr>
          <p:cNvCxnSpPr>
            <a:cxnSpLocks/>
            <a:stCxn id="12" idx="1"/>
            <a:endCxn id="7" idx="6"/>
          </p:cNvCxnSpPr>
          <p:nvPr/>
        </p:nvCxnSpPr>
        <p:spPr>
          <a:xfrm flipH="1" flipV="1">
            <a:off x="2569269" y="1981606"/>
            <a:ext cx="418153" cy="189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9A7CCE-C0FC-40E0-DE69-2053A1AD9AAC}"/>
              </a:ext>
            </a:extLst>
          </p:cNvPr>
          <p:cNvCxnSpPr>
            <a:cxnSpLocks/>
            <a:stCxn id="3" idx="7"/>
            <a:endCxn id="7" idx="3"/>
          </p:cNvCxnSpPr>
          <p:nvPr/>
        </p:nvCxnSpPr>
        <p:spPr>
          <a:xfrm flipV="1">
            <a:off x="1787116" y="2110922"/>
            <a:ext cx="469957" cy="4260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5D1D87-DB02-89D6-AF86-0C2F71F4096C}"/>
              </a:ext>
            </a:extLst>
          </p:cNvPr>
          <p:cNvCxnSpPr>
            <a:cxnSpLocks/>
            <a:stCxn id="6" idx="1"/>
            <a:endCxn id="2" idx="6"/>
          </p:cNvCxnSpPr>
          <p:nvPr/>
        </p:nvCxnSpPr>
        <p:spPr>
          <a:xfrm flipH="1" flipV="1">
            <a:off x="1110332" y="1687916"/>
            <a:ext cx="418152" cy="1658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E8B4DB2-9314-78A2-6DD8-86CA60A9533C}"/>
              </a:ext>
            </a:extLst>
          </p:cNvPr>
          <p:cNvCxnSpPr>
            <a:cxnSpLocks/>
            <a:stCxn id="6" idx="3"/>
            <a:endCxn id="10" idx="6"/>
          </p:cNvCxnSpPr>
          <p:nvPr/>
        </p:nvCxnSpPr>
        <p:spPr>
          <a:xfrm flipH="1">
            <a:off x="1110332" y="2112399"/>
            <a:ext cx="418152" cy="1881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D17E42E-727B-14CB-C794-FADEDDA579FE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 flipV="1">
            <a:off x="2569269" y="1687916"/>
            <a:ext cx="364589" cy="293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86EFBB-6197-2AA3-3E6D-542983E8ECD6}"/>
              </a:ext>
            </a:extLst>
          </p:cNvPr>
          <p:cNvCxnSpPr>
            <a:cxnSpLocks/>
            <a:stCxn id="12" idx="2"/>
            <a:endCxn id="5" idx="7"/>
          </p:cNvCxnSpPr>
          <p:nvPr/>
        </p:nvCxnSpPr>
        <p:spPr>
          <a:xfrm flipH="1">
            <a:off x="2516878" y="2300563"/>
            <a:ext cx="416980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0C31B56-E012-8AA0-E6F8-23AF2AB6F05D}"/>
              </a:ext>
            </a:extLst>
          </p:cNvPr>
          <p:cNvCxnSpPr>
            <a:cxnSpLocks/>
            <a:stCxn id="7" idx="1"/>
            <a:endCxn id="8" idx="5"/>
          </p:cNvCxnSpPr>
          <p:nvPr/>
        </p:nvCxnSpPr>
        <p:spPr>
          <a:xfrm flipH="1" flipV="1">
            <a:off x="1787116" y="1484322"/>
            <a:ext cx="469957" cy="3679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29E90452-54FC-D398-46F7-756003723B32}"/>
              </a:ext>
            </a:extLst>
          </p:cNvPr>
          <p:cNvSpPr/>
          <p:nvPr/>
        </p:nvSpPr>
        <p:spPr>
          <a:xfrm>
            <a:off x="4818478" y="150503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5D02438-C8AB-8214-686B-57E05C0700F1}"/>
              </a:ext>
            </a:extLst>
          </p:cNvPr>
          <p:cNvSpPr/>
          <p:nvPr/>
        </p:nvSpPr>
        <p:spPr>
          <a:xfrm>
            <a:off x="5548826" y="248344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2DEBA9D-3B0C-0454-1076-3091D6A22FE0}"/>
              </a:ext>
            </a:extLst>
          </p:cNvPr>
          <p:cNvSpPr/>
          <p:nvPr/>
        </p:nvSpPr>
        <p:spPr>
          <a:xfrm>
            <a:off x="6278588" y="248344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3615C2D-9354-6F70-9826-FEE559AE5B96}"/>
              </a:ext>
            </a:extLst>
          </p:cNvPr>
          <p:cNvSpPr/>
          <p:nvPr/>
        </p:nvSpPr>
        <p:spPr>
          <a:xfrm>
            <a:off x="5548826" y="180020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65BB49D-F8FA-66A7-8F5A-003D66754B2D}"/>
              </a:ext>
            </a:extLst>
          </p:cNvPr>
          <p:cNvSpPr/>
          <p:nvPr/>
        </p:nvSpPr>
        <p:spPr>
          <a:xfrm>
            <a:off x="6277415" y="179872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8F75896-AB86-EA30-178E-0BBEF16BEBF4}"/>
              </a:ext>
            </a:extLst>
          </p:cNvPr>
          <p:cNvSpPr/>
          <p:nvPr/>
        </p:nvSpPr>
        <p:spPr>
          <a:xfrm>
            <a:off x="5548826" y="117212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CD52D82-0F8F-74D1-6F5B-092CBB6F6A19}"/>
              </a:ext>
            </a:extLst>
          </p:cNvPr>
          <p:cNvSpPr/>
          <p:nvPr/>
        </p:nvSpPr>
        <p:spPr>
          <a:xfrm>
            <a:off x="6278588" y="117212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A391E3E-06E3-1A11-E924-82056768D81C}"/>
              </a:ext>
            </a:extLst>
          </p:cNvPr>
          <p:cNvSpPr/>
          <p:nvPr/>
        </p:nvSpPr>
        <p:spPr>
          <a:xfrm>
            <a:off x="4818478" y="211768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9E74692-0947-C18C-33B8-B9D5D3A0EFA6}"/>
              </a:ext>
            </a:extLst>
          </p:cNvPr>
          <p:cNvSpPr/>
          <p:nvPr/>
        </p:nvSpPr>
        <p:spPr>
          <a:xfrm>
            <a:off x="7007764" y="150503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D52FDA4-9C75-C727-10D6-193185BE0CBB}"/>
              </a:ext>
            </a:extLst>
          </p:cNvPr>
          <p:cNvSpPr/>
          <p:nvPr/>
        </p:nvSpPr>
        <p:spPr>
          <a:xfrm>
            <a:off x="7007764" y="211768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A56E9DA-FCF3-7CD2-F0EC-0FD0D4FE9E42}"/>
              </a:ext>
            </a:extLst>
          </p:cNvPr>
          <p:cNvCxnSpPr>
            <a:cxnSpLocks/>
            <a:stCxn id="43" idx="6"/>
            <a:endCxn id="45" idx="1"/>
          </p:cNvCxnSpPr>
          <p:nvPr/>
        </p:nvCxnSpPr>
        <p:spPr>
          <a:xfrm>
            <a:off x="6644348" y="1355006"/>
            <a:ext cx="416980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5701451-C52F-B3AC-DB2C-79B7E26F74A8}"/>
              </a:ext>
            </a:extLst>
          </p:cNvPr>
          <p:cNvCxnSpPr>
            <a:cxnSpLocks/>
            <a:stCxn id="43" idx="1"/>
            <a:endCxn id="42" idx="7"/>
          </p:cNvCxnSpPr>
          <p:nvPr/>
        </p:nvCxnSpPr>
        <p:spPr>
          <a:xfrm flipH="1">
            <a:off x="5861022" y="1225690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ABDEA5-A49D-4200-4972-F8E1B7D341E7}"/>
              </a:ext>
            </a:extLst>
          </p:cNvPr>
          <p:cNvCxnSpPr>
            <a:cxnSpLocks/>
            <a:stCxn id="39" idx="3"/>
            <a:endCxn id="38" idx="5"/>
          </p:cNvCxnSpPr>
          <p:nvPr/>
        </p:nvCxnSpPr>
        <p:spPr>
          <a:xfrm flipH="1">
            <a:off x="5861022" y="2795639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725F4D8-F91F-9051-A998-176902CBA9EC}"/>
              </a:ext>
            </a:extLst>
          </p:cNvPr>
          <p:cNvCxnSpPr>
            <a:cxnSpLocks/>
            <a:stCxn id="45" idx="4"/>
            <a:endCxn id="46" idx="0"/>
          </p:cNvCxnSpPr>
          <p:nvPr/>
        </p:nvCxnSpPr>
        <p:spPr>
          <a:xfrm>
            <a:off x="7190644" y="1870796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895184A-1E73-4C24-CA26-C660B391E9E0}"/>
              </a:ext>
            </a:extLst>
          </p:cNvPr>
          <p:cNvCxnSpPr>
            <a:cxnSpLocks/>
            <a:stCxn id="46" idx="7"/>
            <a:endCxn id="45" idx="5"/>
          </p:cNvCxnSpPr>
          <p:nvPr/>
        </p:nvCxnSpPr>
        <p:spPr>
          <a:xfrm flipV="1">
            <a:off x="7319960" y="1817232"/>
            <a:ext cx="0" cy="35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7A686AC-AC64-6997-712E-E99D7EACADC7}"/>
              </a:ext>
            </a:extLst>
          </p:cNvPr>
          <p:cNvCxnSpPr>
            <a:cxnSpLocks/>
            <a:stCxn id="37" idx="3"/>
            <a:endCxn id="44" idx="1"/>
          </p:cNvCxnSpPr>
          <p:nvPr/>
        </p:nvCxnSpPr>
        <p:spPr>
          <a:xfrm>
            <a:off x="4872042" y="1817232"/>
            <a:ext cx="0" cy="35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88740A7-4490-8BC9-DC4C-A4031C306EE2}"/>
              </a:ext>
            </a:extLst>
          </p:cNvPr>
          <p:cNvCxnSpPr>
            <a:cxnSpLocks/>
            <a:stCxn id="44" idx="0"/>
            <a:endCxn id="37" idx="4"/>
          </p:cNvCxnSpPr>
          <p:nvPr/>
        </p:nvCxnSpPr>
        <p:spPr>
          <a:xfrm flipV="1">
            <a:off x="5001358" y="1870796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76F9D79-659F-73E3-6625-D8A9A8BF42DB}"/>
              </a:ext>
            </a:extLst>
          </p:cNvPr>
          <p:cNvCxnSpPr>
            <a:cxnSpLocks/>
            <a:stCxn id="38" idx="2"/>
            <a:endCxn id="44" idx="5"/>
          </p:cNvCxnSpPr>
          <p:nvPr/>
        </p:nvCxnSpPr>
        <p:spPr>
          <a:xfrm flipH="1" flipV="1">
            <a:off x="5130674" y="2429879"/>
            <a:ext cx="418152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7202EBB-4839-C045-9F11-7DB174FBFE46}"/>
              </a:ext>
            </a:extLst>
          </p:cNvPr>
          <p:cNvCxnSpPr>
            <a:cxnSpLocks/>
            <a:stCxn id="40" idx="4"/>
            <a:endCxn id="38" idx="0"/>
          </p:cNvCxnSpPr>
          <p:nvPr/>
        </p:nvCxnSpPr>
        <p:spPr>
          <a:xfrm>
            <a:off x="5731706" y="2165963"/>
            <a:ext cx="0" cy="317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A9B95B8-7CCE-279E-C98E-3752C92EAF14}"/>
              </a:ext>
            </a:extLst>
          </p:cNvPr>
          <p:cNvCxnSpPr>
            <a:cxnSpLocks/>
            <a:stCxn id="40" idx="0"/>
            <a:endCxn id="42" idx="4"/>
          </p:cNvCxnSpPr>
          <p:nvPr/>
        </p:nvCxnSpPr>
        <p:spPr>
          <a:xfrm flipV="1">
            <a:off x="5731706" y="1537886"/>
            <a:ext cx="0" cy="262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FDB3E52-8FDE-7A8E-01C2-3ECB988D5D73}"/>
              </a:ext>
            </a:extLst>
          </p:cNvPr>
          <p:cNvCxnSpPr>
            <a:cxnSpLocks/>
            <a:stCxn id="39" idx="0"/>
            <a:endCxn id="41" idx="4"/>
          </p:cNvCxnSpPr>
          <p:nvPr/>
        </p:nvCxnSpPr>
        <p:spPr>
          <a:xfrm flipH="1" flipV="1">
            <a:off x="6460295" y="2164486"/>
            <a:ext cx="1173" cy="3189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32A3977-DE5F-8FCB-18B0-F278B2384C43}"/>
              </a:ext>
            </a:extLst>
          </p:cNvPr>
          <p:cNvCxnSpPr>
            <a:cxnSpLocks/>
            <a:endCxn id="43" idx="4"/>
          </p:cNvCxnSpPr>
          <p:nvPr/>
        </p:nvCxnSpPr>
        <p:spPr>
          <a:xfrm flipV="1">
            <a:off x="6460294" y="1537886"/>
            <a:ext cx="1174" cy="2608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A100B2E-4469-0658-874C-C5DAD4E1D704}"/>
              </a:ext>
            </a:extLst>
          </p:cNvPr>
          <p:cNvCxnSpPr>
            <a:cxnSpLocks/>
            <a:stCxn id="37" idx="7"/>
            <a:endCxn id="42" idx="2"/>
          </p:cNvCxnSpPr>
          <p:nvPr/>
        </p:nvCxnSpPr>
        <p:spPr>
          <a:xfrm flipV="1">
            <a:off x="5130674" y="1355006"/>
            <a:ext cx="418152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2FFAC05-0C6F-6A70-3F22-D3D1238A82B4}"/>
              </a:ext>
            </a:extLst>
          </p:cNvPr>
          <p:cNvCxnSpPr>
            <a:cxnSpLocks/>
            <a:stCxn id="39" idx="6"/>
            <a:endCxn id="46" idx="3"/>
          </p:cNvCxnSpPr>
          <p:nvPr/>
        </p:nvCxnSpPr>
        <p:spPr>
          <a:xfrm flipV="1">
            <a:off x="6644348" y="2429879"/>
            <a:ext cx="416980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09A9C8E-3366-9998-F1D0-B62609CB709F}"/>
              </a:ext>
            </a:extLst>
          </p:cNvPr>
          <p:cNvCxnSpPr>
            <a:cxnSpLocks/>
            <a:stCxn id="46" idx="1"/>
            <a:endCxn id="41" idx="6"/>
          </p:cNvCxnSpPr>
          <p:nvPr/>
        </p:nvCxnSpPr>
        <p:spPr>
          <a:xfrm flipH="1" flipV="1">
            <a:off x="6643175" y="1981606"/>
            <a:ext cx="418153" cy="189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5A405DD-FBAD-30D0-CB25-8B4934959407}"/>
              </a:ext>
            </a:extLst>
          </p:cNvPr>
          <p:cNvCxnSpPr>
            <a:cxnSpLocks/>
            <a:stCxn id="38" idx="7"/>
            <a:endCxn id="41" idx="3"/>
          </p:cNvCxnSpPr>
          <p:nvPr/>
        </p:nvCxnSpPr>
        <p:spPr>
          <a:xfrm flipV="1">
            <a:off x="5861022" y="2110922"/>
            <a:ext cx="469957" cy="4260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84EE863-3DAA-DD4E-0D3D-F4A4CE6D982F}"/>
              </a:ext>
            </a:extLst>
          </p:cNvPr>
          <p:cNvCxnSpPr>
            <a:cxnSpLocks/>
            <a:stCxn id="40" idx="1"/>
            <a:endCxn id="37" idx="6"/>
          </p:cNvCxnSpPr>
          <p:nvPr/>
        </p:nvCxnSpPr>
        <p:spPr>
          <a:xfrm flipH="1" flipV="1">
            <a:off x="5184238" y="1687916"/>
            <a:ext cx="418152" cy="1658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1E4CB27F-75D8-E2CD-6D78-626CBE9D8064}"/>
              </a:ext>
            </a:extLst>
          </p:cNvPr>
          <p:cNvCxnSpPr>
            <a:cxnSpLocks/>
            <a:stCxn id="41" idx="6"/>
            <a:endCxn id="45" idx="2"/>
          </p:cNvCxnSpPr>
          <p:nvPr/>
        </p:nvCxnSpPr>
        <p:spPr>
          <a:xfrm flipV="1">
            <a:off x="6643175" y="1687916"/>
            <a:ext cx="364589" cy="293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BD2BC26-2956-C2C3-E425-EC55A9775EA1}"/>
              </a:ext>
            </a:extLst>
          </p:cNvPr>
          <p:cNvCxnSpPr>
            <a:cxnSpLocks/>
            <a:stCxn id="41" idx="1"/>
            <a:endCxn id="42" idx="5"/>
          </p:cNvCxnSpPr>
          <p:nvPr/>
        </p:nvCxnSpPr>
        <p:spPr>
          <a:xfrm flipH="1" flipV="1">
            <a:off x="5861022" y="1484322"/>
            <a:ext cx="469957" cy="3679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>
            <a:extLst>
              <a:ext uri="{FF2B5EF4-FFF2-40B4-BE49-F238E27FC236}">
                <a16:creationId xmlns:a16="http://schemas.microsoft.com/office/drawing/2014/main" id="{6ABF40D6-1756-D7CD-ABB6-1AC0F7D1C410}"/>
              </a:ext>
            </a:extLst>
          </p:cNvPr>
          <p:cNvSpPr/>
          <p:nvPr/>
        </p:nvSpPr>
        <p:spPr>
          <a:xfrm>
            <a:off x="8840408" y="150503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89C0D5FF-8FBF-3F51-33C5-4519425C5722}"/>
              </a:ext>
            </a:extLst>
          </p:cNvPr>
          <p:cNvSpPr/>
          <p:nvPr/>
        </p:nvSpPr>
        <p:spPr>
          <a:xfrm>
            <a:off x="9570756" y="248344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29FAB66-1C80-20CE-20BF-B1D4248F7F39}"/>
              </a:ext>
            </a:extLst>
          </p:cNvPr>
          <p:cNvSpPr/>
          <p:nvPr/>
        </p:nvSpPr>
        <p:spPr>
          <a:xfrm>
            <a:off x="10300518" y="248344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FDC3ADA-858D-ACAC-8655-2D6DF190DD8F}"/>
              </a:ext>
            </a:extLst>
          </p:cNvPr>
          <p:cNvSpPr/>
          <p:nvPr/>
        </p:nvSpPr>
        <p:spPr>
          <a:xfrm>
            <a:off x="9570756" y="180020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FA2BE58C-C6A0-7580-3EF7-A813F015C15A}"/>
              </a:ext>
            </a:extLst>
          </p:cNvPr>
          <p:cNvSpPr/>
          <p:nvPr/>
        </p:nvSpPr>
        <p:spPr>
          <a:xfrm>
            <a:off x="10299345" y="179872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258DB467-6E81-9E21-D63E-062B8E848582}"/>
              </a:ext>
            </a:extLst>
          </p:cNvPr>
          <p:cNvSpPr/>
          <p:nvPr/>
        </p:nvSpPr>
        <p:spPr>
          <a:xfrm>
            <a:off x="9570756" y="117212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B106082F-74A9-3045-E25F-C106A8DD77B8}"/>
              </a:ext>
            </a:extLst>
          </p:cNvPr>
          <p:cNvSpPr/>
          <p:nvPr/>
        </p:nvSpPr>
        <p:spPr>
          <a:xfrm>
            <a:off x="10300518" y="117212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950F4873-750B-389A-1FEC-E629B1C0E3B4}"/>
              </a:ext>
            </a:extLst>
          </p:cNvPr>
          <p:cNvSpPr/>
          <p:nvPr/>
        </p:nvSpPr>
        <p:spPr>
          <a:xfrm>
            <a:off x="8840408" y="211768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4C1CFC1C-5B82-AD9D-64AA-FA495E77D199}"/>
              </a:ext>
            </a:extLst>
          </p:cNvPr>
          <p:cNvSpPr/>
          <p:nvPr/>
        </p:nvSpPr>
        <p:spPr>
          <a:xfrm>
            <a:off x="11029694" y="150503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D6B4D66C-0CC3-1748-C444-50AF8D229482}"/>
              </a:ext>
            </a:extLst>
          </p:cNvPr>
          <p:cNvSpPr/>
          <p:nvPr/>
        </p:nvSpPr>
        <p:spPr>
          <a:xfrm>
            <a:off x="11029694" y="211768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C0A4CB96-87FD-546B-68C2-F0680FABDD03}"/>
              </a:ext>
            </a:extLst>
          </p:cNvPr>
          <p:cNvCxnSpPr>
            <a:cxnSpLocks/>
            <a:stCxn id="286" idx="5"/>
            <a:endCxn id="291" idx="2"/>
          </p:cNvCxnSpPr>
          <p:nvPr/>
        </p:nvCxnSpPr>
        <p:spPr>
          <a:xfrm>
            <a:off x="10611541" y="2110922"/>
            <a:ext cx="418153" cy="189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B4A1203D-19E2-0E65-F9D0-D466DB5C271F}"/>
              </a:ext>
            </a:extLst>
          </p:cNvPr>
          <p:cNvCxnSpPr>
            <a:cxnSpLocks/>
            <a:stCxn id="288" idx="6"/>
            <a:endCxn id="290" idx="1"/>
          </p:cNvCxnSpPr>
          <p:nvPr/>
        </p:nvCxnSpPr>
        <p:spPr>
          <a:xfrm>
            <a:off x="10666278" y="1355006"/>
            <a:ext cx="416980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C88D9BC8-2254-FDFC-7065-B4C7A4C183FD}"/>
              </a:ext>
            </a:extLst>
          </p:cNvPr>
          <p:cNvCxnSpPr>
            <a:cxnSpLocks/>
            <a:stCxn id="132" idx="6"/>
            <a:endCxn id="133" idx="2"/>
          </p:cNvCxnSpPr>
          <p:nvPr/>
        </p:nvCxnSpPr>
        <p:spPr>
          <a:xfrm>
            <a:off x="9936516" y="2666323"/>
            <a:ext cx="36400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06114BB1-D884-23E4-1CB4-8ECD7914ECEB}"/>
              </a:ext>
            </a:extLst>
          </p:cNvPr>
          <p:cNvCxnSpPr>
            <a:cxnSpLocks/>
            <a:stCxn id="288" idx="1"/>
            <a:endCxn id="287" idx="7"/>
          </p:cNvCxnSpPr>
          <p:nvPr/>
        </p:nvCxnSpPr>
        <p:spPr>
          <a:xfrm flipH="1">
            <a:off x="9882952" y="1225690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751DF260-14C8-1E19-C101-49AC14F18BEB}"/>
              </a:ext>
            </a:extLst>
          </p:cNvPr>
          <p:cNvCxnSpPr>
            <a:cxnSpLocks/>
            <a:stCxn id="133" idx="3"/>
            <a:endCxn id="132" idx="5"/>
          </p:cNvCxnSpPr>
          <p:nvPr/>
        </p:nvCxnSpPr>
        <p:spPr>
          <a:xfrm flipH="1">
            <a:off x="9882952" y="2795639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8AF17249-C26B-9DFD-81A1-5F3AA2DFDAE0}"/>
              </a:ext>
            </a:extLst>
          </p:cNvPr>
          <p:cNvCxnSpPr>
            <a:cxnSpLocks/>
            <a:stCxn id="290" idx="4"/>
            <a:endCxn id="291" idx="0"/>
          </p:cNvCxnSpPr>
          <p:nvPr/>
        </p:nvCxnSpPr>
        <p:spPr>
          <a:xfrm>
            <a:off x="11212574" y="1870796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DAE41389-0D22-401F-D0CF-DC3D62DEC550}"/>
              </a:ext>
            </a:extLst>
          </p:cNvPr>
          <p:cNvCxnSpPr>
            <a:cxnSpLocks/>
            <a:stCxn id="289" idx="0"/>
            <a:endCxn id="131" idx="4"/>
          </p:cNvCxnSpPr>
          <p:nvPr/>
        </p:nvCxnSpPr>
        <p:spPr>
          <a:xfrm flipV="1">
            <a:off x="9023288" y="1870796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FC7BA221-0EC2-8482-E8E4-8C047913C14B}"/>
              </a:ext>
            </a:extLst>
          </p:cNvPr>
          <p:cNvCxnSpPr>
            <a:cxnSpLocks/>
            <a:stCxn id="134" idx="4"/>
            <a:endCxn id="132" idx="0"/>
          </p:cNvCxnSpPr>
          <p:nvPr/>
        </p:nvCxnSpPr>
        <p:spPr>
          <a:xfrm>
            <a:off x="9753636" y="2165963"/>
            <a:ext cx="0" cy="317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8D08ACD2-5037-3DD7-E995-DB69D9995415}"/>
              </a:ext>
            </a:extLst>
          </p:cNvPr>
          <p:cNvCxnSpPr>
            <a:cxnSpLocks/>
            <a:stCxn id="134" idx="0"/>
            <a:endCxn id="287" idx="4"/>
          </p:cNvCxnSpPr>
          <p:nvPr/>
        </p:nvCxnSpPr>
        <p:spPr>
          <a:xfrm flipV="1">
            <a:off x="9753636" y="1537886"/>
            <a:ext cx="0" cy="262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23228E06-5CE6-6BFC-0EF5-11C6ADDCC085}"/>
              </a:ext>
            </a:extLst>
          </p:cNvPr>
          <p:cNvCxnSpPr>
            <a:cxnSpLocks/>
            <a:stCxn id="133" idx="0"/>
            <a:endCxn id="286" idx="4"/>
          </p:cNvCxnSpPr>
          <p:nvPr/>
        </p:nvCxnSpPr>
        <p:spPr>
          <a:xfrm flipH="1" flipV="1">
            <a:off x="10482225" y="2164486"/>
            <a:ext cx="1173" cy="3189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FF05109F-C6A5-A0C8-FFBE-AB0706E3EF6A}"/>
              </a:ext>
            </a:extLst>
          </p:cNvPr>
          <p:cNvCxnSpPr>
            <a:cxnSpLocks/>
            <a:endCxn id="288" idx="4"/>
          </p:cNvCxnSpPr>
          <p:nvPr/>
        </p:nvCxnSpPr>
        <p:spPr>
          <a:xfrm flipV="1">
            <a:off x="10482224" y="1537886"/>
            <a:ext cx="1174" cy="2608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1D11BC64-56D4-0A4A-E6F5-88D72D46351D}"/>
              </a:ext>
            </a:extLst>
          </p:cNvPr>
          <p:cNvCxnSpPr>
            <a:cxnSpLocks/>
            <a:stCxn id="287" idx="1"/>
            <a:endCxn id="131" idx="0"/>
          </p:cNvCxnSpPr>
          <p:nvPr/>
        </p:nvCxnSpPr>
        <p:spPr>
          <a:xfrm flipH="1">
            <a:off x="9023288" y="1225690"/>
            <a:ext cx="601032" cy="2793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A805FA5C-73D0-D707-66B7-4DCFD6747679}"/>
              </a:ext>
            </a:extLst>
          </p:cNvPr>
          <p:cNvCxnSpPr>
            <a:cxnSpLocks/>
            <a:stCxn id="286" idx="2"/>
            <a:endCxn id="134" idx="6"/>
          </p:cNvCxnSpPr>
          <p:nvPr/>
        </p:nvCxnSpPr>
        <p:spPr>
          <a:xfrm flipH="1">
            <a:off x="9936516" y="1981606"/>
            <a:ext cx="362829" cy="14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2B78D64F-5B54-F802-4DD8-DA74C20B8533}"/>
              </a:ext>
            </a:extLst>
          </p:cNvPr>
          <p:cNvCxnSpPr>
            <a:cxnSpLocks/>
            <a:stCxn id="133" idx="6"/>
            <a:endCxn id="291" idx="3"/>
          </p:cNvCxnSpPr>
          <p:nvPr/>
        </p:nvCxnSpPr>
        <p:spPr>
          <a:xfrm flipV="1">
            <a:off x="10666278" y="2429879"/>
            <a:ext cx="416980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E22EBB66-EFDC-F139-08DF-CA23E38D2DF8}"/>
              </a:ext>
            </a:extLst>
          </p:cNvPr>
          <p:cNvCxnSpPr>
            <a:cxnSpLocks/>
            <a:stCxn id="291" idx="1"/>
            <a:endCxn id="286" idx="6"/>
          </p:cNvCxnSpPr>
          <p:nvPr/>
        </p:nvCxnSpPr>
        <p:spPr>
          <a:xfrm flipH="1" flipV="1">
            <a:off x="10665105" y="1981606"/>
            <a:ext cx="418153" cy="189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0C7F1A6B-0195-335B-C4DE-D26DFBCE1DF1}"/>
              </a:ext>
            </a:extLst>
          </p:cNvPr>
          <p:cNvCxnSpPr>
            <a:cxnSpLocks/>
            <a:stCxn id="134" idx="1"/>
            <a:endCxn id="131" idx="6"/>
          </p:cNvCxnSpPr>
          <p:nvPr/>
        </p:nvCxnSpPr>
        <p:spPr>
          <a:xfrm flipH="1" flipV="1">
            <a:off x="9206168" y="1687916"/>
            <a:ext cx="418152" cy="1658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09B83778-CDD3-8C64-2043-F8732945557E}"/>
              </a:ext>
            </a:extLst>
          </p:cNvPr>
          <p:cNvCxnSpPr>
            <a:cxnSpLocks/>
            <a:stCxn id="289" idx="7"/>
            <a:endCxn id="134" idx="2"/>
          </p:cNvCxnSpPr>
          <p:nvPr/>
        </p:nvCxnSpPr>
        <p:spPr>
          <a:xfrm flipV="1">
            <a:off x="9152604" y="1983083"/>
            <a:ext cx="418152" cy="1881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6AFF1C77-66D7-7B22-1AD6-2AB289E35985}"/>
              </a:ext>
            </a:extLst>
          </p:cNvPr>
          <p:cNvCxnSpPr>
            <a:cxnSpLocks/>
            <a:stCxn id="286" idx="6"/>
            <a:endCxn id="290" idx="2"/>
          </p:cNvCxnSpPr>
          <p:nvPr/>
        </p:nvCxnSpPr>
        <p:spPr>
          <a:xfrm flipV="1">
            <a:off x="10665105" y="1687916"/>
            <a:ext cx="364589" cy="293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16BCD471-9D15-BB6B-C9F4-3E98540C9129}"/>
              </a:ext>
            </a:extLst>
          </p:cNvPr>
          <p:cNvCxnSpPr>
            <a:cxnSpLocks/>
            <a:stCxn id="291" idx="2"/>
            <a:endCxn id="133" idx="7"/>
          </p:cNvCxnSpPr>
          <p:nvPr/>
        </p:nvCxnSpPr>
        <p:spPr>
          <a:xfrm flipH="1">
            <a:off x="10612714" y="2300563"/>
            <a:ext cx="416980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8DE0D602-B713-99BB-400B-C02AFB236A63}"/>
              </a:ext>
            </a:extLst>
          </p:cNvPr>
          <p:cNvCxnSpPr>
            <a:cxnSpLocks/>
            <a:stCxn id="286" idx="1"/>
            <a:endCxn id="287" idx="5"/>
          </p:cNvCxnSpPr>
          <p:nvPr/>
        </p:nvCxnSpPr>
        <p:spPr>
          <a:xfrm flipH="1" flipV="1">
            <a:off x="9882952" y="1484322"/>
            <a:ext cx="469957" cy="3679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B26796FC-A404-4404-83F1-D0D846358AAE}"/>
                  </a:ext>
                </a:extLst>
              </p:cNvPr>
              <p:cNvSpPr txBox="1"/>
              <p:nvPr/>
            </p:nvSpPr>
            <p:spPr>
              <a:xfrm>
                <a:off x="1118064" y="2898244"/>
                <a:ext cx="1808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" pitchFamily="2" charset="0"/>
                  </a:rPr>
                  <a:t>Graph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B26796FC-A404-4404-83F1-D0D846358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64" y="2898244"/>
                <a:ext cx="1808059" cy="369332"/>
              </a:xfrm>
              <a:prstGeom prst="rect">
                <a:avLst/>
              </a:prstGeom>
              <a:blipFill>
                <a:blip r:embed="rId3"/>
                <a:stretch>
                  <a:fillRect l="-208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87691843-7CAF-9FF5-499D-2D9E631D54B9}"/>
                  </a:ext>
                </a:extLst>
              </p:cNvPr>
              <p:cNvSpPr txBox="1"/>
              <p:nvPr/>
            </p:nvSpPr>
            <p:spPr>
              <a:xfrm>
                <a:off x="5041404" y="2900875"/>
                <a:ext cx="2212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" pitchFamily="2" charset="0"/>
                  </a:rPr>
                  <a:t>Graph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87691843-7CAF-9FF5-499D-2D9E631D5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04" y="2900875"/>
                <a:ext cx="2212016" cy="369332"/>
              </a:xfrm>
              <a:prstGeom prst="rect">
                <a:avLst/>
              </a:prstGeom>
              <a:blipFill>
                <a:blip r:embed="rId4"/>
                <a:stretch>
                  <a:fillRect l="-170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3BF9EC3C-1330-2D46-2DAA-B85EFA80C7DA}"/>
                  </a:ext>
                </a:extLst>
              </p:cNvPr>
              <p:cNvSpPr txBox="1"/>
              <p:nvPr/>
            </p:nvSpPr>
            <p:spPr>
              <a:xfrm>
                <a:off x="9068990" y="2854487"/>
                <a:ext cx="2212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" pitchFamily="2" charset="0"/>
                  </a:rPr>
                  <a:t>Graph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3BF9EC3C-1330-2D46-2DAA-B85EFA80C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990" y="2854487"/>
                <a:ext cx="2212016" cy="369332"/>
              </a:xfrm>
              <a:prstGeom prst="rect">
                <a:avLst/>
              </a:prstGeom>
              <a:blipFill>
                <a:blip r:embed="rId5"/>
                <a:stretch>
                  <a:fillRect l="-285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C86B7F5A-261E-B055-53C0-0E5D08909604}"/>
              </a:ext>
            </a:extLst>
          </p:cNvPr>
          <p:cNvCxnSpPr>
            <a:cxnSpLocks/>
            <a:stCxn id="44" idx="4"/>
            <a:endCxn id="38" idx="3"/>
          </p:cNvCxnSpPr>
          <p:nvPr/>
        </p:nvCxnSpPr>
        <p:spPr>
          <a:xfrm>
            <a:off x="5001358" y="2483443"/>
            <a:ext cx="601032" cy="3121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E72C9097-EF94-9C29-C460-AFBA913C5CA5}"/>
              </a:ext>
            </a:extLst>
          </p:cNvPr>
          <p:cNvCxnSpPr>
            <a:cxnSpLocks/>
            <a:stCxn id="42" idx="1"/>
            <a:endCxn id="37" idx="0"/>
          </p:cNvCxnSpPr>
          <p:nvPr/>
        </p:nvCxnSpPr>
        <p:spPr>
          <a:xfrm flipH="1">
            <a:off x="5001358" y="1225690"/>
            <a:ext cx="601032" cy="2793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32064AB4-D17C-3C70-019B-3C389806A2B2}"/>
              </a:ext>
            </a:extLst>
          </p:cNvPr>
          <p:cNvCxnSpPr>
            <a:cxnSpLocks/>
            <a:stCxn id="44" idx="7"/>
            <a:endCxn id="40" idx="2"/>
          </p:cNvCxnSpPr>
          <p:nvPr/>
        </p:nvCxnSpPr>
        <p:spPr>
          <a:xfrm flipV="1">
            <a:off x="5130674" y="1983083"/>
            <a:ext cx="418152" cy="1881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75D10D42-C3B9-1701-5883-F3178D41BDF2}"/>
              </a:ext>
            </a:extLst>
          </p:cNvPr>
          <p:cNvCxnSpPr>
            <a:cxnSpLocks/>
            <a:stCxn id="45" idx="2"/>
            <a:endCxn id="43" idx="5"/>
          </p:cNvCxnSpPr>
          <p:nvPr/>
        </p:nvCxnSpPr>
        <p:spPr>
          <a:xfrm flipH="1" flipV="1">
            <a:off x="6590784" y="1484322"/>
            <a:ext cx="416980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2DAB6746-4615-77A7-DDE6-D07CD8F561BF}"/>
              </a:ext>
            </a:extLst>
          </p:cNvPr>
          <p:cNvCxnSpPr>
            <a:cxnSpLocks/>
            <a:stCxn id="41" idx="5"/>
            <a:endCxn id="46" idx="2"/>
          </p:cNvCxnSpPr>
          <p:nvPr/>
        </p:nvCxnSpPr>
        <p:spPr>
          <a:xfrm>
            <a:off x="6589611" y="2110922"/>
            <a:ext cx="418153" cy="189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18346436-C86F-4395-967B-CA0AE9C08C21}"/>
              </a:ext>
            </a:extLst>
          </p:cNvPr>
          <p:cNvCxnSpPr>
            <a:cxnSpLocks/>
            <a:stCxn id="289" idx="4"/>
            <a:endCxn id="132" idx="3"/>
          </p:cNvCxnSpPr>
          <p:nvPr/>
        </p:nvCxnSpPr>
        <p:spPr>
          <a:xfrm>
            <a:off x="9023288" y="2483443"/>
            <a:ext cx="601032" cy="3121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150D9BC8-760E-3D93-2F8A-DF63294DE6BA}"/>
              </a:ext>
            </a:extLst>
          </p:cNvPr>
          <p:cNvCxnSpPr>
            <a:cxnSpLocks/>
            <a:stCxn id="290" idx="2"/>
            <a:endCxn id="288" idx="5"/>
          </p:cNvCxnSpPr>
          <p:nvPr/>
        </p:nvCxnSpPr>
        <p:spPr>
          <a:xfrm flipH="1" flipV="1">
            <a:off x="10612714" y="1484322"/>
            <a:ext cx="416980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A64D16BB-ACBC-FF60-4B3E-18583422DBA1}"/>
              </a:ext>
            </a:extLst>
          </p:cNvPr>
          <p:cNvCxnSpPr>
            <a:cxnSpLocks/>
            <a:stCxn id="131" idx="3"/>
            <a:endCxn id="289" idx="1"/>
          </p:cNvCxnSpPr>
          <p:nvPr/>
        </p:nvCxnSpPr>
        <p:spPr>
          <a:xfrm>
            <a:off x="8893972" y="1817232"/>
            <a:ext cx="0" cy="35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A11194B9-9577-F678-5123-C91BB110A56D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>
            <a:off x="798136" y="1817232"/>
            <a:ext cx="0" cy="35401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6CADB89-CF87-739B-F817-D8A4A02F9F0C}"/>
              </a:ext>
            </a:extLst>
          </p:cNvPr>
          <p:cNvCxnSpPr>
            <a:cxnSpLocks/>
            <a:stCxn id="10" idx="0"/>
            <a:endCxn id="2" idx="4"/>
          </p:cNvCxnSpPr>
          <p:nvPr/>
        </p:nvCxnSpPr>
        <p:spPr>
          <a:xfrm flipV="1">
            <a:off x="927452" y="1870796"/>
            <a:ext cx="0" cy="24688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D3E3602A-45FD-6970-4BB5-7DDFB228E042}"/>
              </a:ext>
            </a:extLst>
          </p:cNvPr>
          <p:cNvCxnSpPr>
            <a:cxnSpLocks/>
            <a:stCxn id="9" idx="6"/>
            <a:endCxn id="11" idx="1"/>
          </p:cNvCxnSpPr>
          <p:nvPr/>
        </p:nvCxnSpPr>
        <p:spPr>
          <a:xfrm>
            <a:off x="2570442" y="1355006"/>
            <a:ext cx="416980" cy="20359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77D984A3-56DF-44BD-6FE3-824A1763917B}"/>
              </a:ext>
            </a:extLst>
          </p:cNvPr>
          <p:cNvCxnSpPr>
            <a:cxnSpLocks/>
            <a:stCxn id="7" idx="1"/>
            <a:endCxn id="8" idx="5"/>
          </p:cNvCxnSpPr>
          <p:nvPr/>
        </p:nvCxnSpPr>
        <p:spPr>
          <a:xfrm flipH="1" flipV="1">
            <a:off x="1787116" y="1484322"/>
            <a:ext cx="469957" cy="36796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6A9AD53D-E08B-C129-4E2A-B5CE1EBE268D}"/>
              </a:ext>
            </a:extLst>
          </p:cNvPr>
          <p:cNvCxnSpPr>
            <a:cxnSpLocks/>
            <a:stCxn id="6" idx="4"/>
            <a:endCxn id="3" idx="0"/>
          </p:cNvCxnSpPr>
          <p:nvPr/>
        </p:nvCxnSpPr>
        <p:spPr>
          <a:xfrm>
            <a:off x="1657800" y="2165963"/>
            <a:ext cx="0" cy="31748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6154076-29AA-9916-9EF7-6EDBFF26146E}"/>
              </a:ext>
            </a:extLst>
          </p:cNvPr>
          <p:cNvCxnSpPr>
            <a:cxnSpLocks/>
            <a:stCxn id="6" idx="1"/>
            <a:endCxn id="2" idx="6"/>
          </p:cNvCxnSpPr>
          <p:nvPr/>
        </p:nvCxnSpPr>
        <p:spPr>
          <a:xfrm flipH="1" flipV="1">
            <a:off x="1110332" y="1687916"/>
            <a:ext cx="418152" cy="16585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E1C9829A-383D-8A14-8BF8-C663710BD92F}"/>
              </a:ext>
            </a:extLst>
          </p:cNvPr>
          <p:cNvCxnSpPr>
            <a:cxnSpLocks/>
            <a:stCxn id="5" idx="3"/>
            <a:endCxn id="3" idx="5"/>
          </p:cNvCxnSpPr>
          <p:nvPr/>
        </p:nvCxnSpPr>
        <p:spPr>
          <a:xfrm flipH="1">
            <a:off x="1787116" y="2795639"/>
            <a:ext cx="47113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F5DECD0E-59E6-E456-660A-A76EB82EAF2F}"/>
              </a:ext>
            </a:extLst>
          </p:cNvPr>
          <p:cNvCxnSpPr>
            <a:cxnSpLocks/>
            <a:stCxn id="5" idx="6"/>
            <a:endCxn id="12" idx="3"/>
          </p:cNvCxnSpPr>
          <p:nvPr/>
        </p:nvCxnSpPr>
        <p:spPr>
          <a:xfrm flipV="1">
            <a:off x="2570442" y="2429879"/>
            <a:ext cx="416980" cy="23644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0619C8E2-3EEB-E1BC-E136-EC58232595DD}"/>
              </a:ext>
            </a:extLst>
          </p:cNvPr>
          <p:cNvCxnSpPr>
            <a:cxnSpLocks/>
            <a:stCxn id="12" idx="1"/>
            <a:endCxn id="7" idx="6"/>
          </p:cNvCxnSpPr>
          <p:nvPr/>
        </p:nvCxnSpPr>
        <p:spPr>
          <a:xfrm flipH="1" flipV="1">
            <a:off x="2569269" y="1981606"/>
            <a:ext cx="418153" cy="18964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04967009-2855-D78D-95B9-1C765EF4332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 flipV="1">
            <a:off x="2569269" y="1687916"/>
            <a:ext cx="364589" cy="29369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B7D746C3-6782-62AD-8079-B3F0ACA43EF7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>
            <a:off x="3116738" y="1870796"/>
            <a:ext cx="0" cy="24688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523683C7-9B17-ABF6-C6B2-0FB564790870}"/>
              </a:ext>
            </a:extLst>
          </p:cNvPr>
          <p:cNvCxnSpPr>
            <a:cxnSpLocks/>
            <a:stCxn id="7" idx="0"/>
            <a:endCxn id="9" idx="4"/>
          </p:cNvCxnSpPr>
          <p:nvPr/>
        </p:nvCxnSpPr>
        <p:spPr>
          <a:xfrm flipV="1">
            <a:off x="2386389" y="1537886"/>
            <a:ext cx="1173" cy="2608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486E8CE4-8DBE-0423-C362-2C1547574A02}"/>
              </a:ext>
            </a:extLst>
          </p:cNvPr>
          <p:cNvCxnSpPr>
            <a:cxnSpLocks/>
            <a:stCxn id="5" idx="0"/>
            <a:endCxn id="7" idx="4"/>
          </p:cNvCxnSpPr>
          <p:nvPr/>
        </p:nvCxnSpPr>
        <p:spPr>
          <a:xfrm flipH="1" flipV="1">
            <a:off x="2386389" y="2164486"/>
            <a:ext cx="1173" cy="31895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02FB97B1-9381-69A1-4099-CB9E6CEAA846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flipH="1">
            <a:off x="1787116" y="1225690"/>
            <a:ext cx="47113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EF7DCABF-1CE6-6039-59C3-C49C221DF1EC}"/>
              </a:ext>
            </a:extLst>
          </p:cNvPr>
          <p:cNvCxnSpPr>
            <a:cxnSpLocks/>
            <a:stCxn id="6" idx="0"/>
            <a:endCxn id="8" idx="4"/>
          </p:cNvCxnSpPr>
          <p:nvPr/>
        </p:nvCxnSpPr>
        <p:spPr>
          <a:xfrm flipV="1">
            <a:off x="1657800" y="1537886"/>
            <a:ext cx="0" cy="26231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81">
            <a:extLst>
              <a:ext uri="{FF2B5EF4-FFF2-40B4-BE49-F238E27FC236}">
                <a16:creationId xmlns:a16="http://schemas.microsoft.com/office/drawing/2014/main" id="{0158C7DF-B0DB-17D3-2CE4-4A9EF45B2D48}"/>
              </a:ext>
            </a:extLst>
          </p:cNvPr>
          <p:cNvSpPr/>
          <p:nvPr/>
        </p:nvSpPr>
        <p:spPr>
          <a:xfrm>
            <a:off x="4897062" y="547950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DC4E1AF1-AC10-1C82-D79A-018F080E82C6}"/>
              </a:ext>
            </a:extLst>
          </p:cNvPr>
          <p:cNvSpPr/>
          <p:nvPr/>
        </p:nvSpPr>
        <p:spPr>
          <a:xfrm>
            <a:off x="5627410" y="645791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FD15063E-012D-9BF7-0007-0797889C5C21}"/>
              </a:ext>
            </a:extLst>
          </p:cNvPr>
          <p:cNvSpPr/>
          <p:nvPr/>
        </p:nvSpPr>
        <p:spPr>
          <a:xfrm>
            <a:off x="6357172" y="645791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5F54D9EA-4552-2533-760D-32AA121EA0AA}"/>
              </a:ext>
            </a:extLst>
          </p:cNvPr>
          <p:cNvSpPr/>
          <p:nvPr/>
        </p:nvSpPr>
        <p:spPr>
          <a:xfrm>
            <a:off x="5627410" y="577467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95A3E1E-8416-3A1C-20C4-132460B25695}"/>
              </a:ext>
            </a:extLst>
          </p:cNvPr>
          <p:cNvSpPr/>
          <p:nvPr/>
        </p:nvSpPr>
        <p:spPr>
          <a:xfrm>
            <a:off x="6355999" y="577319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EE327244-1440-D327-5977-0224E923DE3A}"/>
              </a:ext>
            </a:extLst>
          </p:cNvPr>
          <p:cNvSpPr/>
          <p:nvPr/>
        </p:nvSpPr>
        <p:spPr>
          <a:xfrm>
            <a:off x="5627410" y="514659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B12AD6F7-DCA3-1158-9111-F447516B06CE}"/>
              </a:ext>
            </a:extLst>
          </p:cNvPr>
          <p:cNvSpPr/>
          <p:nvPr/>
        </p:nvSpPr>
        <p:spPr>
          <a:xfrm>
            <a:off x="6357172" y="514659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9E65A6A0-F414-13BD-D90C-7A36FFA38CB2}"/>
              </a:ext>
            </a:extLst>
          </p:cNvPr>
          <p:cNvSpPr/>
          <p:nvPr/>
        </p:nvSpPr>
        <p:spPr>
          <a:xfrm>
            <a:off x="4897062" y="609215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47CB1870-0DAB-4033-B25F-15477E3D9B31}"/>
              </a:ext>
            </a:extLst>
          </p:cNvPr>
          <p:cNvSpPr/>
          <p:nvPr/>
        </p:nvSpPr>
        <p:spPr>
          <a:xfrm>
            <a:off x="7086348" y="547950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BEB62C42-F741-EE0D-6A59-4B498025295A}"/>
              </a:ext>
            </a:extLst>
          </p:cNvPr>
          <p:cNvSpPr/>
          <p:nvPr/>
        </p:nvSpPr>
        <p:spPr>
          <a:xfrm>
            <a:off x="7086348" y="609215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A740EF25-BD3E-740C-EB43-BEFFCD981628}"/>
              </a:ext>
            </a:extLst>
          </p:cNvPr>
          <p:cNvCxnSpPr>
            <a:cxnSpLocks/>
            <a:stCxn id="188" idx="6"/>
            <a:endCxn id="190" idx="1"/>
          </p:cNvCxnSpPr>
          <p:nvPr/>
        </p:nvCxnSpPr>
        <p:spPr>
          <a:xfrm>
            <a:off x="6722932" y="5329476"/>
            <a:ext cx="416980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A285FE52-F67D-90DE-BFDE-B41C7C5F03A3}"/>
              </a:ext>
            </a:extLst>
          </p:cNvPr>
          <p:cNvCxnSpPr>
            <a:cxnSpLocks/>
            <a:stCxn id="188" idx="1"/>
            <a:endCxn id="187" idx="7"/>
          </p:cNvCxnSpPr>
          <p:nvPr/>
        </p:nvCxnSpPr>
        <p:spPr>
          <a:xfrm flipH="1">
            <a:off x="5939606" y="5200160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77DDBA38-A2B3-B276-41EC-089A2C57ACB2}"/>
              </a:ext>
            </a:extLst>
          </p:cNvPr>
          <p:cNvCxnSpPr>
            <a:cxnSpLocks/>
            <a:stCxn id="184" idx="3"/>
            <a:endCxn id="183" idx="5"/>
          </p:cNvCxnSpPr>
          <p:nvPr/>
        </p:nvCxnSpPr>
        <p:spPr>
          <a:xfrm flipH="1">
            <a:off x="5939606" y="6770109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07592321-261E-6543-9743-CF5C3E12DE56}"/>
              </a:ext>
            </a:extLst>
          </p:cNvPr>
          <p:cNvCxnSpPr>
            <a:cxnSpLocks/>
            <a:stCxn id="190" idx="4"/>
            <a:endCxn id="191" idx="0"/>
          </p:cNvCxnSpPr>
          <p:nvPr/>
        </p:nvCxnSpPr>
        <p:spPr>
          <a:xfrm>
            <a:off x="7269228" y="5845266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8E04ABC3-9F83-DF0E-4B6E-DE8D65F900CC}"/>
              </a:ext>
            </a:extLst>
          </p:cNvPr>
          <p:cNvCxnSpPr>
            <a:cxnSpLocks/>
            <a:stCxn id="182" idx="3"/>
            <a:endCxn id="189" idx="1"/>
          </p:cNvCxnSpPr>
          <p:nvPr/>
        </p:nvCxnSpPr>
        <p:spPr>
          <a:xfrm>
            <a:off x="4950626" y="5791702"/>
            <a:ext cx="0" cy="35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A78B79E0-2AEB-E0E3-303C-0B0EFF682DD3}"/>
              </a:ext>
            </a:extLst>
          </p:cNvPr>
          <p:cNvCxnSpPr>
            <a:cxnSpLocks/>
            <a:stCxn id="189" idx="0"/>
            <a:endCxn id="182" idx="4"/>
          </p:cNvCxnSpPr>
          <p:nvPr/>
        </p:nvCxnSpPr>
        <p:spPr>
          <a:xfrm flipV="1">
            <a:off x="5079942" y="5845266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5C38C12D-9506-ECCA-E6D7-913DA9C405B3}"/>
              </a:ext>
            </a:extLst>
          </p:cNvPr>
          <p:cNvCxnSpPr>
            <a:cxnSpLocks/>
            <a:stCxn id="185" idx="4"/>
            <a:endCxn id="183" idx="0"/>
          </p:cNvCxnSpPr>
          <p:nvPr/>
        </p:nvCxnSpPr>
        <p:spPr>
          <a:xfrm>
            <a:off x="5810290" y="6140433"/>
            <a:ext cx="0" cy="317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8718ABA5-A3DC-62B0-E623-BA1E600B1BA6}"/>
              </a:ext>
            </a:extLst>
          </p:cNvPr>
          <p:cNvCxnSpPr>
            <a:cxnSpLocks/>
            <a:stCxn id="185" idx="0"/>
            <a:endCxn id="187" idx="4"/>
          </p:cNvCxnSpPr>
          <p:nvPr/>
        </p:nvCxnSpPr>
        <p:spPr>
          <a:xfrm flipV="1">
            <a:off x="5810290" y="5512356"/>
            <a:ext cx="0" cy="262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0A5D6C1A-0047-EB6D-B8B8-6415E27BB121}"/>
              </a:ext>
            </a:extLst>
          </p:cNvPr>
          <p:cNvCxnSpPr>
            <a:cxnSpLocks/>
            <a:stCxn id="184" idx="0"/>
            <a:endCxn id="186" idx="4"/>
          </p:cNvCxnSpPr>
          <p:nvPr/>
        </p:nvCxnSpPr>
        <p:spPr>
          <a:xfrm flipH="1" flipV="1">
            <a:off x="6538879" y="6138956"/>
            <a:ext cx="1173" cy="3189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97BF2169-DE11-699D-593E-BEB69117FFA2}"/>
              </a:ext>
            </a:extLst>
          </p:cNvPr>
          <p:cNvCxnSpPr>
            <a:cxnSpLocks/>
            <a:endCxn id="188" idx="4"/>
          </p:cNvCxnSpPr>
          <p:nvPr/>
        </p:nvCxnSpPr>
        <p:spPr>
          <a:xfrm flipV="1">
            <a:off x="6538878" y="5512356"/>
            <a:ext cx="1174" cy="2608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14820917-3346-F65A-DCA9-EECB5077A22E}"/>
              </a:ext>
            </a:extLst>
          </p:cNvPr>
          <p:cNvCxnSpPr>
            <a:cxnSpLocks/>
            <a:stCxn id="184" idx="6"/>
            <a:endCxn id="191" idx="3"/>
          </p:cNvCxnSpPr>
          <p:nvPr/>
        </p:nvCxnSpPr>
        <p:spPr>
          <a:xfrm flipV="1">
            <a:off x="6722932" y="6404349"/>
            <a:ext cx="416980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BB68F3AC-4C36-57FF-C955-05FA026B95EA}"/>
              </a:ext>
            </a:extLst>
          </p:cNvPr>
          <p:cNvCxnSpPr>
            <a:cxnSpLocks/>
            <a:stCxn id="191" idx="1"/>
            <a:endCxn id="186" idx="6"/>
          </p:cNvCxnSpPr>
          <p:nvPr/>
        </p:nvCxnSpPr>
        <p:spPr>
          <a:xfrm flipH="1" flipV="1">
            <a:off x="6721759" y="5956076"/>
            <a:ext cx="418153" cy="189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AF58E827-AF34-7B21-1365-40DA48B2A1B8}"/>
              </a:ext>
            </a:extLst>
          </p:cNvPr>
          <p:cNvCxnSpPr>
            <a:cxnSpLocks/>
            <a:stCxn id="185" idx="1"/>
            <a:endCxn id="182" idx="6"/>
          </p:cNvCxnSpPr>
          <p:nvPr/>
        </p:nvCxnSpPr>
        <p:spPr>
          <a:xfrm flipH="1" flipV="1">
            <a:off x="5262822" y="5662386"/>
            <a:ext cx="418152" cy="1658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51F8E67F-10ED-0896-141C-20F1351D63A7}"/>
              </a:ext>
            </a:extLst>
          </p:cNvPr>
          <p:cNvCxnSpPr>
            <a:cxnSpLocks/>
            <a:stCxn id="186" idx="6"/>
            <a:endCxn id="190" idx="2"/>
          </p:cNvCxnSpPr>
          <p:nvPr/>
        </p:nvCxnSpPr>
        <p:spPr>
          <a:xfrm flipV="1">
            <a:off x="6721759" y="5662386"/>
            <a:ext cx="364589" cy="293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98AFD978-C13C-766D-7049-CCF1373577D8}"/>
              </a:ext>
            </a:extLst>
          </p:cNvPr>
          <p:cNvCxnSpPr>
            <a:cxnSpLocks/>
            <a:stCxn id="186" idx="1"/>
            <a:endCxn id="187" idx="5"/>
          </p:cNvCxnSpPr>
          <p:nvPr/>
        </p:nvCxnSpPr>
        <p:spPr>
          <a:xfrm flipH="1" flipV="1">
            <a:off x="5939606" y="5458792"/>
            <a:ext cx="469957" cy="3679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Oval 324">
            <a:extLst>
              <a:ext uri="{FF2B5EF4-FFF2-40B4-BE49-F238E27FC236}">
                <a16:creationId xmlns:a16="http://schemas.microsoft.com/office/drawing/2014/main" id="{53025C3A-455B-BA94-0A09-97AB4EBEF7AD}"/>
              </a:ext>
            </a:extLst>
          </p:cNvPr>
          <p:cNvSpPr/>
          <p:nvPr/>
        </p:nvSpPr>
        <p:spPr>
          <a:xfrm>
            <a:off x="2809644" y="367311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E039F1BB-70CB-6FC6-EC5F-AB500F96D922}"/>
              </a:ext>
            </a:extLst>
          </p:cNvPr>
          <p:cNvSpPr/>
          <p:nvPr/>
        </p:nvSpPr>
        <p:spPr>
          <a:xfrm>
            <a:off x="3539992" y="4651520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A6D0D29A-446A-0839-FA48-5BD8C552F8B9}"/>
              </a:ext>
            </a:extLst>
          </p:cNvPr>
          <p:cNvSpPr/>
          <p:nvPr/>
        </p:nvSpPr>
        <p:spPr>
          <a:xfrm>
            <a:off x="4269754" y="4651520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14AE0566-E5F3-F65A-BE7A-B56C8C1263BC}"/>
              </a:ext>
            </a:extLst>
          </p:cNvPr>
          <p:cNvSpPr/>
          <p:nvPr/>
        </p:nvSpPr>
        <p:spPr>
          <a:xfrm>
            <a:off x="3539992" y="3968280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71A45186-8D76-CAEC-3805-3A9D3A060465}"/>
              </a:ext>
            </a:extLst>
          </p:cNvPr>
          <p:cNvSpPr/>
          <p:nvPr/>
        </p:nvSpPr>
        <p:spPr>
          <a:xfrm>
            <a:off x="4268581" y="396680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2097897C-28D8-E089-4D23-BF4D979A1278}"/>
              </a:ext>
            </a:extLst>
          </p:cNvPr>
          <p:cNvSpPr/>
          <p:nvPr/>
        </p:nvSpPr>
        <p:spPr>
          <a:xfrm>
            <a:off x="3539992" y="334020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30CAE757-BD7E-C927-F9A2-900F686EB063}"/>
              </a:ext>
            </a:extLst>
          </p:cNvPr>
          <p:cNvSpPr/>
          <p:nvPr/>
        </p:nvSpPr>
        <p:spPr>
          <a:xfrm>
            <a:off x="4269754" y="334020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D14ADCD4-5553-F688-5965-498CB8D49683}"/>
              </a:ext>
            </a:extLst>
          </p:cNvPr>
          <p:cNvSpPr/>
          <p:nvPr/>
        </p:nvSpPr>
        <p:spPr>
          <a:xfrm>
            <a:off x="2809644" y="4285760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6BABCB1D-7FE7-DA69-857C-E2E10DE8719F}"/>
              </a:ext>
            </a:extLst>
          </p:cNvPr>
          <p:cNvSpPr/>
          <p:nvPr/>
        </p:nvSpPr>
        <p:spPr>
          <a:xfrm>
            <a:off x="4998930" y="367311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2EB5A3F2-6F76-CFA4-E95A-FA39FD2D890E}"/>
              </a:ext>
            </a:extLst>
          </p:cNvPr>
          <p:cNvSpPr/>
          <p:nvPr/>
        </p:nvSpPr>
        <p:spPr>
          <a:xfrm>
            <a:off x="4998930" y="4285760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DE100A79-DC9E-9991-E512-EE35D5974736}"/>
              </a:ext>
            </a:extLst>
          </p:cNvPr>
          <p:cNvCxnSpPr>
            <a:cxnSpLocks/>
            <a:stCxn id="336" idx="6"/>
            <a:endCxn id="338" idx="1"/>
          </p:cNvCxnSpPr>
          <p:nvPr/>
        </p:nvCxnSpPr>
        <p:spPr>
          <a:xfrm>
            <a:off x="4635514" y="3523083"/>
            <a:ext cx="416980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F7BFA7C8-6B73-F2DF-F7CA-642B67DCF87B}"/>
              </a:ext>
            </a:extLst>
          </p:cNvPr>
          <p:cNvCxnSpPr>
            <a:cxnSpLocks/>
            <a:stCxn id="336" idx="1"/>
            <a:endCxn id="335" idx="7"/>
          </p:cNvCxnSpPr>
          <p:nvPr/>
        </p:nvCxnSpPr>
        <p:spPr>
          <a:xfrm flipH="1">
            <a:off x="3852188" y="3393767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644AEE1D-9E49-6539-1F04-E943DE570A2A}"/>
              </a:ext>
            </a:extLst>
          </p:cNvPr>
          <p:cNvCxnSpPr>
            <a:cxnSpLocks/>
            <a:stCxn id="327" idx="3"/>
            <a:endCxn id="326" idx="5"/>
          </p:cNvCxnSpPr>
          <p:nvPr/>
        </p:nvCxnSpPr>
        <p:spPr>
          <a:xfrm flipH="1">
            <a:off x="3852188" y="4963716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911E7B42-3ABD-7227-6169-D3D2238AACA5}"/>
              </a:ext>
            </a:extLst>
          </p:cNvPr>
          <p:cNvCxnSpPr>
            <a:cxnSpLocks/>
            <a:stCxn id="338" idx="4"/>
            <a:endCxn id="339" idx="0"/>
          </p:cNvCxnSpPr>
          <p:nvPr/>
        </p:nvCxnSpPr>
        <p:spPr>
          <a:xfrm>
            <a:off x="5181810" y="4038873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B9426426-3DA0-2F70-3B7D-3FBAA6048546}"/>
              </a:ext>
            </a:extLst>
          </p:cNvPr>
          <p:cNvCxnSpPr>
            <a:cxnSpLocks/>
            <a:stCxn id="339" idx="7"/>
            <a:endCxn id="338" idx="5"/>
          </p:cNvCxnSpPr>
          <p:nvPr/>
        </p:nvCxnSpPr>
        <p:spPr>
          <a:xfrm flipV="1">
            <a:off x="5311126" y="3985309"/>
            <a:ext cx="0" cy="35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4300491C-1D79-6DA5-566C-CC9437200CC4}"/>
              </a:ext>
            </a:extLst>
          </p:cNvPr>
          <p:cNvCxnSpPr>
            <a:cxnSpLocks/>
            <a:stCxn id="325" idx="3"/>
            <a:endCxn id="337" idx="1"/>
          </p:cNvCxnSpPr>
          <p:nvPr/>
        </p:nvCxnSpPr>
        <p:spPr>
          <a:xfrm>
            <a:off x="2863208" y="3985309"/>
            <a:ext cx="0" cy="35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Arrow Connector 350">
            <a:extLst>
              <a:ext uri="{FF2B5EF4-FFF2-40B4-BE49-F238E27FC236}">
                <a16:creationId xmlns:a16="http://schemas.microsoft.com/office/drawing/2014/main" id="{F6A25882-232A-2FCE-51F8-288274E54FBB}"/>
              </a:ext>
            </a:extLst>
          </p:cNvPr>
          <p:cNvCxnSpPr>
            <a:cxnSpLocks/>
            <a:stCxn id="337" idx="0"/>
            <a:endCxn id="325" idx="4"/>
          </p:cNvCxnSpPr>
          <p:nvPr/>
        </p:nvCxnSpPr>
        <p:spPr>
          <a:xfrm flipV="1">
            <a:off x="2992524" y="4038873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>
            <a:extLst>
              <a:ext uri="{FF2B5EF4-FFF2-40B4-BE49-F238E27FC236}">
                <a16:creationId xmlns:a16="http://schemas.microsoft.com/office/drawing/2014/main" id="{DC65EC2F-96F1-B725-C084-3CA9633B6E2A}"/>
              </a:ext>
            </a:extLst>
          </p:cNvPr>
          <p:cNvCxnSpPr>
            <a:cxnSpLocks/>
            <a:stCxn id="326" idx="2"/>
            <a:endCxn id="337" idx="5"/>
          </p:cNvCxnSpPr>
          <p:nvPr/>
        </p:nvCxnSpPr>
        <p:spPr>
          <a:xfrm flipH="1" flipV="1">
            <a:off x="3121840" y="4597956"/>
            <a:ext cx="418152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Arrow Connector 352">
            <a:extLst>
              <a:ext uri="{FF2B5EF4-FFF2-40B4-BE49-F238E27FC236}">
                <a16:creationId xmlns:a16="http://schemas.microsoft.com/office/drawing/2014/main" id="{F3E63412-DE9C-706C-1A73-4676717F9888}"/>
              </a:ext>
            </a:extLst>
          </p:cNvPr>
          <p:cNvCxnSpPr>
            <a:cxnSpLocks/>
            <a:stCxn id="333" idx="4"/>
            <a:endCxn id="326" idx="0"/>
          </p:cNvCxnSpPr>
          <p:nvPr/>
        </p:nvCxnSpPr>
        <p:spPr>
          <a:xfrm>
            <a:off x="3722872" y="4334040"/>
            <a:ext cx="0" cy="317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CE4C1F90-7244-556A-C8FF-5EB13C738CF6}"/>
              </a:ext>
            </a:extLst>
          </p:cNvPr>
          <p:cNvCxnSpPr>
            <a:cxnSpLocks/>
            <a:stCxn id="333" idx="0"/>
            <a:endCxn id="335" idx="4"/>
          </p:cNvCxnSpPr>
          <p:nvPr/>
        </p:nvCxnSpPr>
        <p:spPr>
          <a:xfrm flipV="1">
            <a:off x="3722872" y="3705963"/>
            <a:ext cx="0" cy="262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id="{6995E496-45D6-64EF-2B7C-12BA6792C194}"/>
              </a:ext>
            </a:extLst>
          </p:cNvPr>
          <p:cNvCxnSpPr>
            <a:cxnSpLocks/>
            <a:stCxn id="327" idx="0"/>
            <a:endCxn id="334" idx="4"/>
          </p:cNvCxnSpPr>
          <p:nvPr/>
        </p:nvCxnSpPr>
        <p:spPr>
          <a:xfrm flipH="1" flipV="1">
            <a:off x="4451461" y="4332563"/>
            <a:ext cx="1173" cy="3189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>
            <a:extLst>
              <a:ext uri="{FF2B5EF4-FFF2-40B4-BE49-F238E27FC236}">
                <a16:creationId xmlns:a16="http://schemas.microsoft.com/office/drawing/2014/main" id="{5BA861B7-132D-7081-D7EF-542C832BC192}"/>
              </a:ext>
            </a:extLst>
          </p:cNvPr>
          <p:cNvCxnSpPr>
            <a:cxnSpLocks/>
            <a:endCxn id="336" idx="4"/>
          </p:cNvCxnSpPr>
          <p:nvPr/>
        </p:nvCxnSpPr>
        <p:spPr>
          <a:xfrm flipV="1">
            <a:off x="4451460" y="3705963"/>
            <a:ext cx="1174" cy="2608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>
            <a:extLst>
              <a:ext uri="{FF2B5EF4-FFF2-40B4-BE49-F238E27FC236}">
                <a16:creationId xmlns:a16="http://schemas.microsoft.com/office/drawing/2014/main" id="{D1EFD56F-AA0B-499C-C173-5BE3F03A7E47}"/>
              </a:ext>
            </a:extLst>
          </p:cNvPr>
          <p:cNvCxnSpPr>
            <a:cxnSpLocks/>
            <a:stCxn id="325" idx="7"/>
            <a:endCxn id="335" idx="2"/>
          </p:cNvCxnSpPr>
          <p:nvPr/>
        </p:nvCxnSpPr>
        <p:spPr>
          <a:xfrm flipV="1">
            <a:off x="3121840" y="3523083"/>
            <a:ext cx="418152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0C5C7E98-05BC-D1B7-8489-657E123F50DF}"/>
              </a:ext>
            </a:extLst>
          </p:cNvPr>
          <p:cNvCxnSpPr>
            <a:cxnSpLocks/>
            <a:stCxn id="327" idx="6"/>
            <a:endCxn id="339" idx="3"/>
          </p:cNvCxnSpPr>
          <p:nvPr/>
        </p:nvCxnSpPr>
        <p:spPr>
          <a:xfrm flipV="1">
            <a:off x="4635514" y="4597956"/>
            <a:ext cx="416980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FE3050B5-E0ED-7BD7-B03C-48DF46901781}"/>
              </a:ext>
            </a:extLst>
          </p:cNvPr>
          <p:cNvCxnSpPr>
            <a:cxnSpLocks/>
            <a:stCxn id="339" idx="1"/>
            <a:endCxn id="334" idx="6"/>
          </p:cNvCxnSpPr>
          <p:nvPr/>
        </p:nvCxnSpPr>
        <p:spPr>
          <a:xfrm flipH="1" flipV="1">
            <a:off x="4634341" y="4149683"/>
            <a:ext cx="418153" cy="189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>
            <a:extLst>
              <a:ext uri="{FF2B5EF4-FFF2-40B4-BE49-F238E27FC236}">
                <a16:creationId xmlns:a16="http://schemas.microsoft.com/office/drawing/2014/main" id="{A9F9EB77-5878-FD99-A409-AC7B46ED0F21}"/>
              </a:ext>
            </a:extLst>
          </p:cNvPr>
          <p:cNvCxnSpPr>
            <a:cxnSpLocks/>
            <a:stCxn id="326" idx="7"/>
            <a:endCxn id="334" idx="3"/>
          </p:cNvCxnSpPr>
          <p:nvPr/>
        </p:nvCxnSpPr>
        <p:spPr>
          <a:xfrm flipV="1">
            <a:off x="3852188" y="4278999"/>
            <a:ext cx="469957" cy="4260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66B2C7CB-20C2-A6E8-A7C1-5EDC9F7D0216}"/>
              </a:ext>
            </a:extLst>
          </p:cNvPr>
          <p:cNvCxnSpPr>
            <a:cxnSpLocks/>
            <a:stCxn id="333" idx="1"/>
            <a:endCxn id="325" idx="6"/>
          </p:cNvCxnSpPr>
          <p:nvPr/>
        </p:nvCxnSpPr>
        <p:spPr>
          <a:xfrm flipH="1" flipV="1">
            <a:off x="3175404" y="3855993"/>
            <a:ext cx="418152" cy="1658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3CC0DE71-081B-9746-9FB8-455ADB887138}"/>
              </a:ext>
            </a:extLst>
          </p:cNvPr>
          <p:cNvCxnSpPr>
            <a:cxnSpLocks/>
            <a:stCxn id="334" idx="6"/>
            <a:endCxn id="338" idx="2"/>
          </p:cNvCxnSpPr>
          <p:nvPr/>
        </p:nvCxnSpPr>
        <p:spPr>
          <a:xfrm flipV="1">
            <a:off x="4634341" y="3855993"/>
            <a:ext cx="364589" cy="293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36BC0BE1-F023-399A-F052-9DCE60DC57A0}"/>
              </a:ext>
            </a:extLst>
          </p:cNvPr>
          <p:cNvCxnSpPr>
            <a:cxnSpLocks/>
            <a:stCxn id="334" idx="1"/>
            <a:endCxn id="335" idx="5"/>
          </p:cNvCxnSpPr>
          <p:nvPr/>
        </p:nvCxnSpPr>
        <p:spPr>
          <a:xfrm flipH="1" flipV="1">
            <a:off x="3852188" y="3652399"/>
            <a:ext cx="469957" cy="3679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Oval 415">
            <a:extLst>
              <a:ext uri="{FF2B5EF4-FFF2-40B4-BE49-F238E27FC236}">
                <a16:creationId xmlns:a16="http://schemas.microsoft.com/office/drawing/2014/main" id="{549DFA21-F3C6-A378-D547-B143B394ED31}"/>
              </a:ext>
            </a:extLst>
          </p:cNvPr>
          <p:cNvSpPr/>
          <p:nvPr/>
        </p:nvSpPr>
        <p:spPr>
          <a:xfrm>
            <a:off x="6880875" y="365872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453DA096-FCDE-4DD8-574E-9E3DF5B34F0B}"/>
              </a:ext>
            </a:extLst>
          </p:cNvPr>
          <p:cNvSpPr/>
          <p:nvPr/>
        </p:nvSpPr>
        <p:spPr>
          <a:xfrm>
            <a:off x="7611223" y="463713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9FB9800C-048A-A789-10CC-20BBB4D2BD4B}"/>
              </a:ext>
            </a:extLst>
          </p:cNvPr>
          <p:cNvSpPr/>
          <p:nvPr/>
        </p:nvSpPr>
        <p:spPr>
          <a:xfrm>
            <a:off x="8340985" y="463713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DBE32517-AA4A-EE1A-9139-6833B88F81C1}"/>
              </a:ext>
            </a:extLst>
          </p:cNvPr>
          <p:cNvSpPr/>
          <p:nvPr/>
        </p:nvSpPr>
        <p:spPr>
          <a:xfrm>
            <a:off x="7611223" y="395389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20" name="Oval 419">
            <a:extLst>
              <a:ext uri="{FF2B5EF4-FFF2-40B4-BE49-F238E27FC236}">
                <a16:creationId xmlns:a16="http://schemas.microsoft.com/office/drawing/2014/main" id="{FCAFE404-29DC-31F2-6561-4558F8E873D9}"/>
              </a:ext>
            </a:extLst>
          </p:cNvPr>
          <p:cNvSpPr/>
          <p:nvPr/>
        </p:nvSpPr>
        <p:spPr>
          <a:xfrm>
            <a:off x="8339812" y="395241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E1D84BD8-2188-9C7A-F5FC-FBCA4097A491}"/>
              </a:ext>
            </a:extLst>
          </p:cNvPr>
          <p:cNvSpPr/>
          <p:nvPr/>
        </p:nvSpPr>
        <p:spPr>
          <a:xfrm>
            <a:off x="7611223" y="332581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C86C87DC-5AF3-DFD0-9655-B03F5BD5D6E8}"/>
              </a:ext>
            </a:extLst>
          </p:cNvPr>
          <p:cNvSpPr/>
          <p:nvPr/>
        </p:nvSpPr>
        <p:spPr>
          <a:xfrm>
            <a:off x="8340985" y="332581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DED05055-A2C9-F406-F0A4-7589D8AD791D}"/>
              </a:ext>
            </a:extLst>
          </p:cNvPr>
          <p:cNvSpPr/>
          <p:nvPr/>
        </p:nvSpPr>
        <p:spPr>
          <a:xfrm>
            <a:off x="6880875" y="427137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E34A12A1-72C8-7688-A067-F798682E19D0}"/>
              </a:ext>
            </a:extLst>
          </p:cNvPr>
          <p:cNvSpPr/>
          <p:nvPr/>
        </p:nvSpPr>
        <p:spPr>
          <a:xfrm>
            <a:off x="9070161" y="3658726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83952315-D5BE-D802-6D2C-30722537686C}"/>
              </a:ext>
            </a:extLst>
          </p:cNvPr>
          <p:cNvSpPr/>
          <p:nvPr/>
        </p:nvSpPr>
        <p:spPr>
          <a:xfrm>
            <a:off x="9070161" y="4271373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427" name="Straight Arrow Connector 426">
            <a:extLst>
              <a:ext uri="{FF2B5EF4-FFF2-40B4-BE49-F238E27FC236}">
                <a16:creationId xmlns:a16="http://schemas.microsoft.com/office/drawing/2014/main" id="{A3DA5BA7-AB2F-5B26-84B9-4955012ED2F4}"/>
              </a:ext>
            </a:extLst>
          </p:cNvPr>
          <p:cNvCxnSpPr>
            <a:cxnSpLocks/>
            <a:stCxn id="422" idx="6"/>
            <a:endCxn id="424" idx="1"/>
          </p:cNvCxnSpPr>
          <p:nvPr/>
        </p:nvCxnSpPr>
        <p:spPr>
          <a:xfrm>
            <a:off x="8706745" y="3508696"/>
            <a:ext cx="416980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2CD37A29-0712-7CE4-5C67-CB86CAA5F26A}"/>
              </a:ext>
            </a:extLst>
          </p:cNvPr>
          <p:cNvCxnSpPr>
            <a:cxnSpLocks/>
            <a:stCxn id="422" idx="1"/>
            <a:endCxn id="421" idx="7"/>
          </p:cNvCxnSpPr>
          <p:nvPr/>
        </p:nvCxnSpPr>
        <p:spPr>
          <a:xfrm flipH="1">
            <a:off x="7923419" y="3379380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192FFF51-F093-BCC2-10D5-F0A74D583B28}"/>
              </a:ext>
            </a:extLst>
          </p:cNvPr>
          <p:cNvCxnSpPr>
            <a:cxnSpLocks/>
            <a:stCxn id="418" idx="3"/>
            <a:endCxn id="417" idx="5"/>
          </p:cNvCxnSpPr>
          <p:nvPr/>
        </p:nvCxnSpPr>
        <p:spPr>
          <a:xfrm flipH="1">
            <a:off x="7923419" y="4949329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Arrow Connector 430">
            <a:extLst>
              <a:ext uri="{FF2B5EF4-FFF2-40B4-BE49-F238E27FC236}">
                <a16:creationId xmlns:a16="http://schemas.microsoft.com/office/drawing/2014/main" id="{76DB6BAD-798F-21AA-734D-D1CF40AAD587}"/>
              </a:ext>
            </a:extLst>
          </p:cNvPr>
          <p:cNvCxnSpPr>
            <a:cxnSpLocks/>
            <a:stCxn id="424" idx="4"/>
            <a:endCxn id="425" idx="0"/>
          </p:cNvCxnSpPr>
          <p:nvPr/>
        </p:nvCxnSpPr>
        <p:spPr>
          <a:xfrm>
            <a:off x="9253041" y="4024486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>
            <a:extLst>
              <a:ext uri="{FF2B5EF4-FFF2-40B4-BE49-F238E27FC236}">
                <a16:creationId xmlns:a16="http://schemas.microsoft.com/office/drawing/2014/main" id="{4A8467FE-117A-5C1F-7595-CF7C56967AC3}"/>
              </a:ext>
            </a:extLst>
          </p:cNvPr>
          <p:cNvCxnSpPr>
            <a:cxnSpLocks/>
            <a:stCxn id="416" idx="3"/>
            <a:endCxn id="423" idx="1"/>
          </p:cNvCxnSpPr>
          <p:nvPr/>
        </p:nvCxnSpPr>
        <p:spPr>
          <a:xfrm>
            <a:off x="6934439" y="3970922"/>
            <a:ext cx="0" cy="35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843DAEB7-30C9-4E4B-8768-A98241EACE9D}"/>
              </a:ext>
            </a:extLst>
          </p:cNvPr>
          <p:cNvCxnSpPr>
            <a:cxnSpLocks/>
            <a:stCxn id="423" idx="0"/>
            <a:endCxn id="416" idx="4"/>
          </p:cNvCxnSpPr>
          <p:nvPr/>
        </p:nvCxnSpPr>
        <p:spPr>
          <a:xfrm flipV="1">
            <a:off x="7063755" y="4024486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21350FE7-7EB5-36C5-0E61-9AFEB754E7DE}"/>
              </a:ext>
            </a:extLst>
          </p:cNvPr>
          <p:cNvCxnSpPr>
            <a:cxnSpLocks/>
            <a:stCxn id="423" idx="4"/>
            <a:endCxn id="417" idx="3"/>
          </p:cNvCxnSpPr>
          <p:nvPr/>
        </p:nvCxnSpPr>
        <p:spPr>
          <a:xfrm>
            <a:off x="7063755" y="4637133"/>
            <a:ext cx="601032" cy="3121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>
            <a:extLst>
              <a:ext uri="{FF2B5EF4-FFF2-40B4-BE49-F238E27FC236}">
                <a16:creationId xmlns:a16="http://schemas.microsoft.com/office/drawing/2014/main" id="{8CAD6879-8144-7D52-D0E8-DC015BCBBB49}"/>
              </a:ext>
            </a:extLst>
          </p:cNvPr>
          <p:cNvCxnSpPr>
            <a:cxnSpLocks/>
            <a:stCxn id="419" idx="4"/>
            <a:endCxn id="417" idx="0"/>
          </p:cNvCxnSpPr>
          <p:nvPr/>
        </p:nvCxnSpPr>
        <p:spPr>
          <a:xfrm>
            <a:off x="7794103" y="4319653"/>
            <a:ext cx="0" cy="317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65975573-0F6A-DD82-F542-3F80EE30709C}"/>
              </a:ext>
            </a:extLst>
          </p:cNvPr>
          <p:cNvCxnSpPr>
            <a:cxnSpLocks/>
            <a:stCxn id="419" idx="0"/>
            <a:endCxn id="421" idx="4"/>
          </p:cNvCxnSpPr>
          <p:nvPr/>
        </p:nvCxnSpPr>
        <p:spPr>
          <a:xfrm flipV="1">
            <a:off x="7794103" y="3691576"/>
            <a:ext cx="0" cy="262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>
            <a:extLst>
              <a:ext uri="{FF2B5EF4-FFF2-40B4-BE49-F238E27FC236}">
                <a16:creationId xmlns:a16="http://schemas.microsoft.com/office/drawing/2014/main" id="{42316AB6-BB5F-7580-B009-A3F7F26836D5}"/>
              </a:ext>
            </a:extLst>
          </p:cNvPr>
          <p:cNvCxnSpPr>
            <a:cxnSpLocks/>
            <a:stCxn id="418" idx="0"/>
            <a:endCxn id="420" idx="4"/>
          </p:cNvCxnSpPr>
          <p:nvPr/>
        </p:nvCxnSpPr>
        <p:spPr>
          <a:xfrm flipH="1" flipV="1">
            <a:off x="8522692" y="4318176"/>
            <a:ext cx="1173" cy="3189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>
            <a:extLst>
              <a:ext uri="{FF2B5EF4-FFF2-40B4-BE49-F238E27FC236}">
                <a16:creationId xmlns:a16="http://schemas.microsoft.com/office/drawing/2014/main" id="{74742DA9-276F-9857-DD66-E3DA13F92802}"/>
              </a:ext>
            </a:extLst>
          </p:cNvPr>
          <p:cNvCxnSpPr>
            <a:cxnSpLocks/>
            <a:endCxn id="422" idx="4"/>
          </p:cNvCxnSpPr>
          <p:nvPr/>
        </p:nvCxnSpPr>
        <p:spPr>
          <a:xfrm flipV="1">
            <a:off x="8522691" y="3691576"/>
            <a:ext cx="1174" cy="2608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>
            <a:extLst>
              <a:ext uri="{FF2B5EF4-FFF2-40B4-BE49-F238E27FC236}">
                <a16:creationId xmlns:a16="http://schemas.microsoft.com/office/drawing/2014/main" id="{8458519D-4518-3FB9-51B7-08C714C06666}"/>
              </a:ext>
            </a:extLst>
          </p:cNvPr>
          <p:cNvCxnSpPr>
            <a:cxnSpLocks/>
            <a:stCxn id="421" idx="1"/>
            <a:endCxn id="416" idx="0"/>
          </p:cNvCxnSpPr>
          <p:nvPr/>
        </p:nvCxnSpPr>
        <p:spPr>
          <a:xfrm flipH="1">
            <a:off x="7063755" y="3379380"/>
            <a:ext cx="601032" cy="2793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>
            <a:extLst>
              <a:ext uri="{FF2B5EF4-FFF2-40B4-BE49-F238E27FC236}">
                <a16:creationId xmlns:a16="http://schemas.microsoft.com/office/drawing/2014/main" id="{F8C61AC9-8936-42B9-C4B2-5C22A4CEB0E4}"/>
              </a:ext>
            </a:extLst>
          </p:cNvPr>
          <p:cNvCxnSpPr>
            <a:cxnSpLocks/>
            <a:stCxn id="418" idx="6"/>
            <a:endCxn id="425" idx="3"/>
          </p:cNvCxnSpPr>
          <p:nvPr/>
        </p:nvCxnSpPr>
        <p:spPr>
          <a:xfrm flipV="1">
            <a:off x="8706745" y="4583569"/>
            <a:ext cx="416980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Arrow Connector 442">
            <a:extLst>
              <a:ext uri="{FF2B5EF4-FFF2-40B4-BE49-F238E27FC236}">
                <a16:creationId xmlns:a16="http://schemas.microsoft.com/office/drawing/2014/main" id="{A48BFB47-68A0-0F29-54B3-213EB873241F}"/>
              </a:ext>
            </a:extLst>
          </p:cNvPr>
          <p:cNvCxnSpPr>
            <a:cxnSpLocks/>
            <a:stCxn id="425" idx="1"/>
            <a:endCxn id="420" idx="6"/>
          </p:cNvCxnSpPr>
          <p:nvPr/>
        </p:nvCxnSpPr>
        <p:spPr>
          <a:xfrm flipH="1" flipV="1">
            <a:off x="8705572" y="4135296"/>
            <a:ext cx="418153" cy="189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>
            <a:extLst>
              <a:ext uri="{FF2B5EF4-FFF2-40B4-BE49-F238E27FC236}">
                <a16:creationId xmlns:a16="http://schemas.microsoft.com/office/drawing/2014/main" id="{96E5C9C5-4377-9347-7749-F7DFD2FEBB9C}"/>
              </a:ext>
            </a:extLst>
          </p:cNvPr>
          <p:cNvCxnSpPr>
            <a:cxnSpLocks/>
            <a:stCxn id="419" idx="1"/>
            <a:endCxn id="416" idx="6"/>
          </p:cNvCxnSpPr>
          <p:nvPr/>
        </p:nvCxnSpPr>
        <p:spPr>
          <a:xfrm flipH="1" flipV="1">
            <a:off x="7246635" y="3841606"/>
            <a:ext cx="418152" cy="1658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>
            <a:extLst>
              <a:ext uri="{FF2B5EF4-FFF2-40B4-BE49-F238E27FC236}">
                <a16:creationId xmlns:a16="http://schemas.microsoft.com/office/drawing/2014/main" id="{F56DDD54-6BEA-B147-5F5A-C373F5DA81BA}"/>
              </a:ext>
            </a:extLst>
          </p:cNvPr>
          <p:cNvCxnSpPr>
            <a:cxnSpLocks/>
            <a:stCxn id="423" idx="7"/>
            <a:endCxn id="419" idx="2"/>
          </p:cNvCxnSpPr>
          <p:nvPr/>
        </p:nvCxnSpPr>
        <p:spPr>
          <a:xfrm flipV="1">
            <a:off x="7193071" y="4136773"/>
            <a:ext cx="418152" cy="1881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Arrow Connector 446">
            <a:extLst>
              <a:ext uri="{FF2B5EF4-FFF2-40B4-BE49-F238E27FC236}">
                <a16:creationId xmlns:a16="http://schemas.microsoft.com/office/drawing/2014/main" id="{6F6D46F1-DCF0-610F-6D51-AC1F5878EFB8}"/>
              </a:ext>
            </a:extLst>
          </p:cNvPr>
          <p:cNvCxnSpPr>
            <a:cxnSpLocks/>
            <a:stCxn id="420" idx="6"/>
            <a:endCxn id="424" idx="2"/>
          </p:cNvCxnSpPr>
          <p:nvPr/>
        </p:nvCxnSpPr>
        <p:spPr>
          <a:xfrm flipV="1">
            <a:off x="8705572" y="3841606"/>
            <a:ext cx="364589" cy="293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>
            <a:extLst>
              <a:ext uri="{FF2B5EF4-FFF2-40B4-BE49-F238E27FC236}">
                <a16:creationId xmlns:a16="http://schemas.microsoft.com/office/drawing/2014/main" id="{E2FACEF7-5007-C21F-C429-4673D7A3D73C}"/>
              </a:ext>
            </a:extLst>
          </p:cNvPr>
          <p:cNvCxnSpPr>
            <a:cxnSpLocks/>
            <a:stCxn id="420" idx="1"/>
            <a:endCxn id="421" idx="5"/>
          </p:cNvCxnSpPr>
          <p:nvPr/>
        </p:nvCxnSpPr>
        <p:spPr>
          <a:xfrm flipH="1" flipV="1">
            <a:off x="7923419" y="3638012"/>
            <a:ext cx="469957" cy="3679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8A0B91F9-CEF2-138D-6668-AEC3EC4A3E2F}"/>
              </a:ext>
            </a:extLst>
          </p:cNvPr>
          <p:cNvCxnSpPr>
            <a:cxnSpLocks/>
          </p:cNvCxnSpPr>
          <p:nvPr/>
        </p:nvCxnSpPr>
        <p:spPr>
          <a:xfrm>
            <a:off x="8892382" y="1822515"/>
            <a:ext cx="0" cy="35401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48E1362A-60FC-3CC4-AC18-16BC535B0884}"/>
              </a:ext>
            </a:extLst>
          </p:cNvPr>
          <p:cNvCxnSpPr>
            <a:cxnSpLocks/>
          </p:cNvCxnSpPr>
          <p:nvPr/>
        </p:nvCxnSpPr>
        <p:spPr>
          <a:xfrm flipV="1">
            <a:off x="9021698" y="1876079"/>
            <a:ext cx="0" cy="24688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1E9DD007-F3FD-2980-E720-6FBD4CB25ABE}"/>
              </a:ext>
            </a:extLst>
          </p:cNvPr>
          <p:cNvCxnSpPr>
            <a:cxnSpLocks/>
          </p:cNvCxnSpPr>
          <p:nvPr/>
        </p:nvCxnSpPr>
        <p:spPr>
          <a:xfrm>
            <a:off x="10664688" y="1360289"/>
            <a:ext cx="416980" cy="20359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C01DB4D1-E1A2-3A82-2441-734CFBFD5794}"/>
              </a:ext>
            </a:extLst>
          </p:cNvPr>
          <p:cNvCxnSpPr>
            <a:cxnSpLocks/>
          </p:cNvCxnSpPr>
          <p:nvPr/>
        </p:nvCxnSpPr>
        <p:spPr>
          <a:xfrm flipH="1" flipV="1">
            <a:off x="9881362" y="1489605"/>
            <a:ext cx="469957" cy="36796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>
            <a:extLst>
              <a:ext uri="{FF2B5EF4-FFF2-40B4-BE49-F238E27FC236}">
                <a16:creationId xmlns:a16="http://schemas.microsoft.com/office/drawing/2014/main" id="{06CD8FB2-121A-C3DA-94C1-E37613AE09FA}"/>
              </a:ext>
            </a:extLst>
          </p:cNvPr>
          <p:cNvCxnSpPr>
            <a:cxnSpLocks/>
          </p:cNvCxnSpPr>
          <p:nvPr/>
        </p:nvCxnSpPr>
        <p:spPr>
          <a:xfrm>
            <a:off x="9752046" y="2171246"/>
            <a:ext cx="0" cy="3174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FE41839F-477C-B5E6-3726-F4129D72DA57}"/>
              </a:ext>
            </a:extLst>
          </p:cNvPr>
          <p:cNvCxnSpPr>
            <a:cxnSpLocks/>
          </p:cNvCxnSpPr>
          <p:nvPr/>
        </p:nvCxnSpPr>
        <p:spPr>
          <a:xfrm flipH="1" flipV="1">
            <a:off x="9204578" y="1693199"/>
            <a:ext cx="418152" cy="16585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>
            <a:extLst>
              <a:ext uri="{FF2B5EF4-FFF2-40B4-BE49-F238E27FC236}">
                <a16:creationId xmlns:a16="http://schemas.microsoft.com/office/drawing/2014/main" id="{24883C95-EE99-069A-1A42-0FB4FD9ABE3A}"/>
              </a:ext>
            </a:extLst>
          </p:cNvPr>
          <p:cNvCxnSpPr>
            <a:cxnSpLocks/>
          </p:cNvCxnSpPr>
          <p:nvPr/>
        </p:nvCxnSpPr>
        <p:spPr>
          <a:xfrm flipH="1">
            <a:off x="9881362" y="2800922"/>
            <a:ext cx="47113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Arrow Connector 456">
            <a:extLst>
              <a:ext uri="{FF2B5EF4-FFF2-40B4-BE49-F238E27FC236}">
                <a16:creationId xmlns:a16="http://schemas.microsoft.com/office/drawing/2014/main" id="{EF1A7380-64A7-FBE5-57BD-F8F6E4F72544}"/>
              </a:ext>
            </a:extLst>
          </p:cNvPr>
          <p:cNvCxnSpPr>
            <a:cxnSpLocks/>
          </p:cNvCxnSpPr>
          <p:nvPr/>
        </p:nvCxnSpPr>
        <p:spPr>
          <a:xfrm flipV="1">
            <a:off x="10664688" y="2435162"/>
            <a:ext cx="416980" cy="23644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Arrow Connector 457">
            <a:extLst>
              <a:ext uri="{FF2B5EF4-FFF2-40B4-BE49-F238E27FC236}">
                <a16:creationId xmlns:a16="http://schemas.microsoft.com/office/drawing/2014/main" id="{A723C477-F8AE-A2EC-8886-5676E265F221}"/>
              </a:ext>
            </a:extLst>
          </p:cNvPr>
          <p:cNvCxnSpPr>
            <a:cxnSpLocks/>
          </p:cNvCxnSpPr>
          <p:nvPr/>
        </p:nvCxnSpPr>
        <p:spPr>
          <a:xfrm flipH="1" flipV="1">
            <a:off x="10663515" y="1986889"/>
            <a:ext cx="418153" cy="18964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Arrow Connector 458">
            <a:extLst>
              <a:ext uri="{FF2B5EF4-FFF2-40B4-BE49-F238E27FC236}">
                <a16:creationId xmlns:a16="http://schemas.microsoft.com/office/drawing/2014/main" id="{653BF921-B3D7-C239-8FAE-0035310C43EB}"/>
              </a:ext>
            </a:extLst>
          </p:cNvPr>
          <p:cNvCxnSpPr>
            <a:cxnSpLocks/>
          </p:cNvCxnSpPr>
          <p:nvPr/>
        </p:nvCxnSpPr>
        <p:spPr>
          <a:xfrm flipV="1">
            <a:off x="10663515" y="1693199"/>
            <a:ext cx="364589" cy="29369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Arrow Connector 459">
            <a:extLst>
              <a:ext uri="{FF2B5EF4-FFF2-40B4-BE49-F238E27FC236}">
                <a16:creationId xmlns:a16="http://schemas.microsoft.com/office/drawing/2014/main" id="{3AC4E9EC-0E90-570B-8FCE-84075AF92BDF}"/>
              </a:ext>
            </a:extLst>
          </p:cNvPr>
          <p:cNvCxnSpPr>
            <a:cxnSpLocks/>
          </p:cNvCxnSpPr>
          <p:nvPr/>
        </p:nvCxnSpPr>
        <p:spPr>
          <a:xfrm>
            <a:off x="11210984" y="1876079"/>
            <a:ext cx="0" cy="24688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Arrow Connector 460">
            <a:extLst>
              <a:ext uri="{FF2B5EF4-FFF2-40B4-BE49-F238E27FC236}">
                <a16:creationId xmlns:a16="http://schemas.microsoft.com/office/drawing/2014/main" id="{395DAAFE-58E9-BFD5-91E4-50EB4FF0A339}"/>
              </a:ext>
            </a:extLst>
          </p:cNvPr>
          <p:cNvCxnSpPr>
            <a:cxnSpLocks/>
          </p:cNvCxnSpPr>
          <p:nvPr/>
        </p:nvCxnSpPr>
        <p:spPr>
          <a:xfrm flipV="1">
            <a:off x="10480635" y="1543169"/>
            <a:ext cx="1173" cy="26084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Arrow Connector 461">
            <a:extLst>
              <a:ext uri="{FF2B5EF4-FFF2-40B4-BE49-F238E27FC236}">
                <a16:creationId xmlns:a16="http://schemas.microsoft.com/office/drawing/2014/main" id="{67B59C56-89C4-12E3-43CA-4711181BB49B}"/>
              </a:ext>
            </a:extLst>
          </p:cNvPr>
          <p:cNvCxnSpPr>
            <a:cxnSpLocks/>
          </p:cNvCxnSpPr>
          <p:nvPr/>
        </p:nvCxnSpPr>
        <p:spPr>
          <a:xfrm flipH="1" flipV="1">
            <a:off x="10480635" y="2169769"/>
            <a:ext cx="1173" cy="31895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Arrow Connector 462">
            <a:extLst>
              <a:ext uri="{FF2B5EF4-FFF2-40B4-BE49-F238E27FC236}">
                <a16:creationId xmlns:a16="http://schemas.microsoft.com/office/drawing/2014/main" id="{AF940700-598C-DAE7-7E41-4D32E0EEF015}"/>
              </a:ext>
            </a:extLst>
          </p:cNvPr>
          <p:cNvCxnSpPr>
            <a:cxnSpLocks/>
          </p:cNvCxnSpPr>
          <p:nvPr/>
        </p:nvCxnSpPr>
        <p:spPr>
          <a:xfrm flipH="1">
            <a:off x="9881362" y="1230973"/>
            <a:ext cx="47113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Arrow Connector 463">
            <a:extLst>
              <a:ext uri="{FF2B5EF4-FFF2-40B4-BE49-F238E27FC236}">
                <a16:creationId xmlns:a16="http://schemas.microsoft.com/office/drawing/2014/main" id="{62CB9C08-CDAA-2AA8-DA79-F18858D74D61}"/>
              </a:ext>
            </a:extLst>
          </p:cNvPr>
          <p:cNvCxnSpPr>
            <a:cxnSpLocks/>
          </p:cNvCxnSpPr>
          <p:nvPr/>
        </p:nvCxnSpPr>
        <p:spPr>
          <a:xfrm flipV="1">
            <a:off x="9752046" y="1543169"/>
            <a:ext cx="0" cy="26231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Arrow Connector 470">
            <a:extLst>
              <a:ext uri="{FF2B5EF4-FFF2-40B4-BE49-F238E27FC236}">
                <a16:creationId xmlns:a16="http://schemas.microsoft.com/office/drawing/2014/main" id="{CF54183F-C757-7CA0-EE9D-B9109BC5E585}"/>
              </a:ext>
            </a:extLst>
          </p:cNvPr>
          <p:cNvCxnSpPr>
            <a:cxnSpLocks/>
          </p:cNvCxnSpPr>
          <p:nvPr/>
        </p:nvCxnSpPr>
        <p:spPr>
          <a:xfrm flipH="1" flipV="1">
            <a:off x="10611124" y="1489605"/>
            <a:ext cx="416980" cy="20359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Arrow Connector 473">
            <a:extLst>
              <a:ext uri="{FF2B5EF4-FFF2-40B4-BE49-F238E27FC236}">
                <a16:creationId xmlns:a16="http://schemas.microsoft.com/office/drawing/2014/main" id="{45FED12D-600D-81BA-7634-87B4D54F3C28}"/>
              </a:ext>
            </a:extLst>
          </p:cNvPr>
          <p:cNvCxnSpPr>
            <a:cxnSpLocks/>
          </p:cNvCxnSpPr>
          <p:nvPr/>
        </p:nvCxnSpPr>
        <p:spPr>
          <a:xfrm>
            <a:off x="10609951" y="2116205"/>
            <a:ext cx="418153" cy="18964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>
            <a:extLst>
              <a:ext uri="{FF2B5EF4-FFF2-40B4-BE49-F238E27FC236}">
                <a16:creationId xmlns:a16="http://schemas.microsoft.com/office/drawing/2014/main" id="{BC055F0F-3CF6-6942-1940-3AA4D43E6DFF}"/>
              </a:ext>
            </a:extLst>
          </p:cNvPr>
          <p:cNvCxnSpPr>
            <a:cxnSpLocks/>
          </p:cNvCxnSpPr>
          <p:nvPr/>
        </p:nvCxnSpPr>
        <p:spPr>
          <a:xfrm>
            <a:off x="4868672" y="1820531"/>
            <a:ext cx="0" cy="35401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Arrow Connector 464">
            <a:extLst>
              <a:ext uri="{FF2B5EF4-FFF2-40B4-BE49-F238E27FC236}">
                <a16:creationId xmlns:a16="http://schemas.microsoft.com/office/drawing/2014/main" id="{44A8DC8A-DBCE-338B-AEAA-670680C11A72}"/>
              </a:ext>
            </a:extLst>
          </p:cNvPr>
          <p:cNvCxnSpPr>
            <a:cxnSpLocks/>
          </p:cNvCxnSpPr>
          <p:nvPr/>
        </p:nvCxnSpPr>
        <p:spPr>
          <a:xfrm flipV="1">
            <a:off x="4997988" y="1874095"/>
            <a:ext cx="0" cy="24688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Arrow Connector 465">
            <a:extLst>
              <a:ext uri="{FF2B5EF4-FFF2-40B4-BE49-F238E27FC236}">
                <a16:creationId xmlns:a16="http://schemas.microsoft.com/office/drawing/2014/main" id="{DBAF97AD-26F3-E69E-EB16-D177B0FF384B}"/>
              </a:ext>
            </a:extLst>
          </p:cNvPr>
          <p:cNvCxnSpPr>
            <a:cxnSpLocks/>
          </p:cNvCxnSpPr>
          <p:nvPr/>
        </p:nvCxnSpPr>
        <p:spPr>
          <a:xfrm>
            <a:off x="6640978" y="1358305"/>
            <a:ext cx="416980" cy="20359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Arrow Connector 466">
            <a:extLst>
              <a:ext uri="{FF2B5EF4-FFF2-40B4-BE49-F238E27FC236}">
                <a16:creationId xmlns:a16="http://schemas.microsoft.com/office/drawing/2014/main" id="{6B20CF95-8FA8-B3A5-7B34-2FE0F9ABAD97}"/>
              </a:ext>
            </a:extLst>
          </p:cNvPr>
          <p:cNvCxnSpPr>
            <a:cxnSpLocks/>
          </p:cNvCxnSpPr>
          <p:nvPr/>
        </p:nvCxnSpPr>
        <p:spPr>
          <a:xfrm flipH="1" flipV="1">
            <a:off x="5857652" y="1487621"/>
            <a:ext cx="469957" cy="36796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>
            <a:extLst>
              <a:ext uri="{FF2B5EF4-FFF2-40B4-BE49-F238E27FC236}">
                <a16:creationId xmlns:a16="http://schemas.microsoft.com/office/drawing/2014/main" id="{407C4A59-33AE-CE07-9D24-7E0655732345}"/>
              </a:ext>
            </a:extLst>
          </p:cNvPr>
          <p:cNvCxnSpPr>
            <a:cxnSpLocks/>
          </p:cNvCxnSpPr>
          <p:nvPr/>
        </p:nvCxnSpPr>
        <p:spPr>
          <a:xfrm>
            <a:off x="5728336" y="2169262"/>
            <a:ext cx="0" cy="31748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Arrow Connector 468">
            <a:extLst>
              <a:ext uri="{FF2B5EF4-FFF2-40B4-BE49-F238E27FC236}">
                <a16:creationId xmlns:a16="http://schemas.microsoft.com/office/drawing/2014/main" id="{97882517-5E88-F806-6E95-A73635D7BE7C}"/>
              </a:ext>
            </a:extLst>
          </p:cNvPr>
          <p:cNvCxnSpPr>
            <a:cxnSpLocks/>
          </p:cNvCxnSpPr>
          <p:nvPr/>
        </p:nvCxnSpPr>
        <p:spPr>
          <a:xfrm flipH="1" flipV="1">
            <a:off x="5180868" y="1691215"/>
            <a:ext cx="418152" cy="16585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Arrow Connector 469">
            <a:extLst>
              <a:ext uri="{FF2B5EF4-FFF2-40B4-BE49-F238E27FC236}">
                <a16:creationId xmlns:a16="http://schemas.microsoft.com/office/drawing/2014/main" id="{5BE61160-7AA9-BCF7-E883-D4627E6CF0DD}"/>
              </a:ext>
            </a:extLst>
          </p:cNvPr>
          <p:cNvCxnSpPr>
            <a:cxnSpLocks/>
          </p:cNvCxnSpPr>
          <p:nvPr/>
        </p:nvCxnSpPr>
        <p:spPr>
          <a:xfrm flipH="1">
            <a:off x="5857652" y="2798938"/>
            <a:ext cx="47113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Arrow Connector 471">
            <a:extLst>
              <a:ext uri="{FF2B5EF4-FFF2-40B4-BE49-F238E27FC236}">
                <a16:creationId xmlns:a16="http://schemas.microsoft.com/office/drawing/2014/main" id="{CFEC1A0C-8FA1-5C22-B823-153D3D5C5922}"/>
              </a:ext>
            </a:extLst>
          </p:cNvPr>
          <p:cNvCxnSpPr>
            <a:cxnSpLocks/>
          </p:cNvCxnSpPr>
          <p:nvPr/>
        </p:nvCxnSpPr>
        <p:spPr>
          <a:xfrm flipV="1">
            <a:off x="6640978" y="2433178"/>
            <a:ext cx="416980" cy="23644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Arrow Connector 472">
            <a:extLst>
              <a:ext uri="{FF2B5EF4-FFF2-40B4-BE49-F238E27FC236}">
                <a16:creationId xmlns:a16="http://schemas.microsoft.com/office/drawing/2014/main" id="{4830739B-6F5D-3F60-699E-B7DF224E15A1}"/>
              </a:ext>
            </a:extLst>
          </p:cNvPr>
          <p:cNvCxnSpPr>
            <a:cxnSpLocks/>
          </p:cNvCxnSpPr>
          <p:nvPr/>
        </p:nvCxnSpPr>
        <p:spPr>
          <a:xfrm flipH="1" flipV="1">
            <a:off x="6639805" y="1984905"/>
            <a:ext cx="418153" cy="18964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Arrow Connector 474">
            <a:extLst>
              <a:ext uri="{FF2B5EF4-FFF2-40B4-BE49-F238E27FC236}">
                <a16:creationId xmlns:a16="http://schemas.microsoft.com/office/drawing/2014/main" id="{FC36A3A9-6D20-9061-1532-781E4C25CD67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6639805" y="1687916"/>
            <a:ext cx="367959" cy="29698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Arrow Connector 475">
            <a:extLst>
              <a:ext uri="{FF2B5EF4-FFF2-40B4-BE49-F238E27FC236}">
                <a16:creationId xmlns:a16="http://schemas.microsoft.com/office/drawing/2014/main" id="{5FA6C4B4-4C55-A8B6-2277-FC6FE61030CA}"/>
              </a:ext>
            </a:extLst>
          </p:cNvPr>
          <p:cNvCxnSpPr>
            <a:cxnSpLocks/>
          </p:cNvCxnSpPr>
          <p:nvPr/>
        </p:nvCxnSpPr>
        <p:spPr>
          <a:xfrm>
            <a:off x="7187274" y="1874095"/>
            <a:ext cx="0" cy="24688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Arrow Connector 476">
            <a:extLst>
              <a:ext uri="{FF2B5EF4-FFF2-40B4-BE49-F238E27FC236}">
                <a16:creationId xmlns:a16="http://schemas.microsoft.com/office/drawing/2014/main" id="{F9A5BD66-8934-9FDE-553A-6C246F4F4F48}"/>
              </a:ext>
            </a:extLst>
          </p:cNvPr>
          <p:cNvCxnSpPr>
            <a:cxnSpLocks/>
          </p:cNvCxnSpPr>
          <p:nvPr/>
        </p:nvCxnSpPr>
        <p:spPr>
          <a:xfrm flipV="1">
            <a:off x="6456925" y="1541185"/>
            <a:ext cx="1173" cy="2608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Arrow Connector 477">
            <a:extLst>
              <a:ext uri="{FF2B5EF4-FFF2-40B4-BE49-F238E27FC236}">
                <a16:creationId xmlns:a16="http://schemas.microsoft.com/office/drawing/2014/main" id="{64272703-7343-A7B9-C699-53218DAC4E4A}"/>
              </a:ext>
            </a:extLst>
          </p:cNvPr>
          <p:cNvCxnSpPr>
            <a:cxnSpLocks/>
          </p:cNvCxnSpPr>
          <p:nvPr/>
        </p:nvCxnSpPr>
        <p:spPr>
          <a:xfrm flipH="1" flipV="1">
            <a:off x="6456925" y="2167785"/>
            <a:ext cx="1173" cy="31895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Arrow Connector 478">
            <a:extLst>
              <a:ext uri="{FF2B5EF4-FFF2-40B4-BE49-F238E27FC236}">
                <a16:creationId xmlns:a16="http://schemas.microsoft.com/office/drawing/2014/main" id="{D64F3DA7-40A7-09DB-4EDC-114637B53419}"/>
              </a:ext>
            </a:extLst>
          </p:cNvPr>
          <p:cNvCxnSpPr>
            <a:cxnSpLocks/>
          </p:cNvCxnSpPr>
          <p:nvPr/>
        </p:nvCxnSpPr>
        <p:spPr>
          <a:xfrm flipH="1">
            <a:off x="5857652" y="1228989"/>
            <a:ext cx="47113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Arrow Connector 479">
            <a:extLst>
              <a:ext uri="{FF2B5EF4-FFF2-40B4-BE49-F238E27FC236}">
                <a16:creationId xmlns:a16="http://schemas.microsoft.com/office/drawing/2014/main" id="{EF57B8FF-8848-1264-325B-BF61029A8E9B}"/>
              </a:ext>
            </a:extLst>
          </p:cNvPr>
          <p:cNvCxnSpPr>
            <a:cxnSpLocks/>
            <a:endCxn id="42" idx="4"/>
          </p:cNvCxnSpPr>
          <p:nvPr/>
        </p:nvCxnSpPr>
        <p:spPr>
          <a:xfrm flipV="1">
            <a:off x="5728336" y="1537886"/>
            <a:ext cx="3370" cy="26561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>
            <a:extLst>
              <a:ext uri="{FF2B5EF4-FFF2-40B4-BE49-F238E27FC236}">
                <a16:creationId xmlns:a16="http://schemas.microsoft.com/office/drawing/2014/main" id="{D5D72672-BA01-ACAA-06BF-C0B3CBBEBE60}"/>
              </a:ext>
            </a:extLst>
          </p:cNvPr>
          <p:cNvCxnSpPr>
            <a:cxnSpLocks/>
            <a:stCxn id="12" idx="7"/>
            <a:endCxn id="11" idx="5"/>
          </p:cNvCxnSpPr>
          <p:nvPr/>
        </p:nvCxnSpPr>
        <p:spPr>
          <a:xfrm flipV="1">
            <a:off x="3246054" y="1817232"/>
            <a:ext cx="0" cy="35401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Arrow Connector 486">
            <a:extLst>
              <a:ext uri="{FF2B5EF4-FFF2-40B4-BE49-F238E27FC236}">
                <a16:creationId xmlns:a16="http://schemas.microsoft.com/office/drawing/2014/main" id="{F0A22210-0A9F-31D0-CA33-203D50B4A9EA}"/>
              </a:ext>
            </a:extLst>
          </p:cNvPr>
          <p:cNvCxnSpPr>
            <a:cxnSpLocks/>
            <a:stCxn id="46" idx="7"/>
            <a:endCxn id="45" idx="5"/>
          </p:cNvCxnSpPr>
          <p:nvPr/>
        </p:nvCxnSpPr>
        <p:spPr>
          <a:xfrm flipV="1">
            <a:off x="7319960" y="1817232"/>
            <a:ext cx="0" cy="35401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Arrow Connector 489">
            <a:extLst>
              <a:ext uri="{FF2B5EF4-FFF2-40B4-BE49-F238E27FC236}">
                <a16:creationId xmlns:a16="http://schemas.microsoft.com/office/drawing/2014/main" id="{6581CF5A-1579-D9CD-A953-0D85E4F6298D}"/>
              </a:ext>
            </a:extLst>
          </p:cNvPr>
          <p:cNvCxnSpPr>
            <a:cxnSpLocks/>
            <a:stCxn id="3" idx="2"/>
            <a:endCxn id="10" idx="5"/>
          </p:cNvCxnSpPr>
          <p:nvPr/>
        </p:nvCxnSpPr>
        <p:spPr>
          <a:xfrm flipH="1" flipV="1">
            <a:off x="1056768" y="2429879"/>
            <a:ext cx="418152" cy="23644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Arrow Connector 492">
            <a:extLst>
              <a:ext uri="{FF2B5EF4-FFF2-40B4-BE49-F238E27FC236}">
                <a16:creationId xmlns:a16="http://schemas.microsoft.com/office/drawing/2014/main" id="{9EE7A1B4-0991-1B3E-511E-20E7813CBD58}"/>
              </a:ext>
            </a:extLst>
          </p:cNvPr>
          <p:cNvCxnSpPr>
            <a:cxnSpLocks/>
            <a:stCxn id="38" idx="2"/>
            <a:endCxn id="44" idx="5"/>
          </p:cNvCxnSpPr>
          <p:nvPr/>
        </p:nvCxnSpPr>
        <p:spPr>
          <a:xfrm flipH="1" flipV="1">
            <a:off x="5130674" y="2429879"/>
            <a:ext cx="418152" cy="23644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Arrow Connector 495">
            <a:extLst>
              <a:ext uri="{FF2B5EF4-FFF2-40B4-BE49-F238E27FC236}">
                <a16:creationId xmlns:a16="http://schemas.microsoft.com/office/drawing/2014/main" id="{40379AAE-C890-2F77-12AF-E97EC76D7A97}"/>
              </a:ext>
            </a:extLst>
          </p:cNvPr>
          <p:cNvCxnSpPr>
            <a:cxnSpLocks/>
            <a:stCxn id="2" idx="7"/>
            <a:endCxn id="8" idx="2"/>
          </p:cNvCxnSpPr>
          <p:nvPr/>
        </p:nvCxnSpPr>
        <p:spPr>
          <a:xfrm flipV="1">
            <a:off x="1056768" y="1355006"/>
            <a:ext cx="418152" cy="20359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Arrow Connector 498">
            <a:extLst>
              <a:ext uri="{FF2B5EF4-FFF2-40B4-BE49-F238E27FC236}">
                <a16:creationId xmlns:a16="http://schemas.microsoft.com/office/drawing/2014/main" id="{8B747A70-F664-8368-6348-93A79EDEFC34}"/>
              </a:ext>
            </a:extLst>
          </p:cNvPr>
          <p:cNvCxnSpPr>
            <a:cxnSpLocks/>
            <a:stCxn id="37" idx="7"/>
            <a:endCxn id="42" idx="2"/>
          </p:cNvCxnSpPr>
          <p:nvPr/>
        </p:nvCxnSpPr>
        <p:spPr>
          <a:xfrm flipV="1">
            <a:off x="5130674" y="1355006"/>
            <a:ext cx="418152" cy="20359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Arrow Connector 501">
            <a:extLst>
              <a:ext uri="{FF2B5EF4-FFF2-40B4-BE49-F238E27FC236}">
                <a16:creationId xmlns:a16="http://schemas.microsoft.com/office/drawing/2014/main" id="{4A73042C-F60F-A144-0071-1C43D8817137}"/>
              </a:ext>
            </a:extLst>
          </p:cNvPr>
          <p:cNvCxnSpPr>
            <a:cxnSpLocks/>
            <a:stCxn id="3" idx="7"/>
            <a:endCxn id="7" idx="3"/>
          </p:cNvCxnSpPr>
          <p:nvPr/>
        </p:nvCxnSpPr>
        <p:spPr>
          <a:xfrm flipV="1">
            <a:off x="1787116" y="2110922"/>
            <a:ext cx="469957" cy="42608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Arrow Connector 504">
            <a:extLst>
              <a:ext uri="{FF2B5EF4-FFF2-40B4-BE49-F238E27FC236}">
                <a16:creationId xmlns:a16="http://schemas.microsoft.com/office/drawing/2014/main" id="{7D5E05BB-6819-1717-0C64-99576F4D4172}"/>
              </a:ext>
            </a:extLst>
          </p:cNvPr>
          <p:cNvCxnSpPr>
            <a:cxnSpLocks/>
            <a:stCxn id="38" idx="7"/>
            <a:endCxn id="41" idx="3"/>
          </p:cNvCxnSpPr>
          <p:nvPr/>
        </p:nvCxnSpPr>
        <p:spPr>
          <a:xfrm flipV="1">
            <a:off x="5861022" y="2110922"/>
            <a:ext cx="469957" cy="42608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99B78A0B-3987-DC72-AD2E-DEBEE9488762}"/>
                  </a:ext>
                </a:extLst>
              </p:cNvPr>
              <p:cNvSpPr txBox="1"/>
              <p:nvPr/>
            </p:nvSpPr>
            <p:spPr>
              <a:xfrm>
                <a:off x="809925" y="3820921"/>
                <a:ext cx="19543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Intermediate </a:t>
                </a:r>
              </a:p>
              <a:p>
                <a:pPr algn="ctr"/>
                <a:r>
                  <a:rPr lang="en-US" dirty="0">
                    <a:latin typeface="Helvetica" pitchFamily="2" charset="0"/>
                  </a:rPr>
                  <a:t>CommonGraph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99B78A0B-3987-DC72-AD2E-DEBEE9488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25" y="3820921"/>
                <a:ext cx="1954381" cy="646331"/>
              </a:xfrm>
              <a:prstGeom prst="rect">
                <a:avLst/>
              </a:prstGeom>
              <a:blipFill>
                <a:blip r:embed="rId6"/>
                <a:stretch>
                  <a:fillRect l="-1935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1" name="TextBox 510">
                <a:extLst>
                  <a:ext uri="{FF2B5EF4-FFF2-40B4-BE49-F238E27FC236}">
                    <a16:creationId xmlns:a16="http://schemas.microsoft.com/office/drawing/2014/main" id="{5BAD9CF7-64FC-0DEA-866C-DB5A5D24C7BE}"/>
                  </a:ext>
                </a:extLst>
              </p:cNvPr>
              <p:cNvSpPr txBox="1"/>
              <p:nvPr/>
            </p:nvSpPr>
            <p:spPr>
              <a:xfrm>
                <a:off x="9487141" y="3807922"/>
                <a:ext cx="19543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Intermediate </a:t>
                </a:r>
              </a:p>
              <a:p>
                <a:pPr algn="ctr"/>
                <a:r>
                  <a:rPr lang="en-US" dirty="0">
                    <a:latin typeface="Helvetica" pitchFamily="2" charset="0"/>
                  </a:rPr>
                  <a:t>CommonGraph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511" name="TextBox 510">
                <a:extLst>
                  <a:ext uri="{FF2B5EF4-FFF2-40B4-BE49-F238E27FC236}">
                    <a16:creationId xmlns:a16="http://schemas.microsoft.com/office/drawing/2014/main" id="{5BAD9CF7-64FC-0DEA-866C-DB5A5D24C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141" y="3807922"/>
                <a:ext cx="1954381" cy="646331"/>
              </a:xfrm>
              <a:prstGeom prst="rect">
                <a:avLst/>
              </a:prstGeom>
              <a:blipFill>
                <a:blip r:embed="rId7"/>
                <a:stretch>
                  <a:fillRect l="-1935" t="-588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>
            <a:extLst>
              <a:ext uri="{FF2B5EF4-FFF2-40B4-BE49-F238E27FC236}">
                <a16:creationId xmlns:a16="http://schemas.microsoft.com/office/drawing/2014/main" id="{FAE2425F-F00A-5D64-1FA6-E2E4AA24DC3F}"/>
              </a:ext>
            </a:extLst>
          </p:cNvPr>
          <p:cNvSpPr txBox="1"/>
          <p:nvPr/>
        </p:nvSpPr>
        <p:spPr>
          <a:xfrm>
            <a:off x="2921598" y="5757928"/>
            <a:ext cx="18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 CommonGraph</a:t>
            </a:r>
          </a:p>
        </p:txBody>
      </p:sp>
      <p:sp>
        <p:nvSpPr>
          <p:cNvPr id="137" name="Right Arrow 136">
            <a:extLst>
              <a:ext uri="{FF2B5EF4-FFF2-40B4-BE49-F238E27FC236}">
                <a16:creationId xmlns:a16="http://schemas.microsoft.com/office/drawing/2014/main" id="{29F516C5-E47E-95A8-50FB-FBFCD683C011}"/>
              </a:ext>
            </a:extLst>
          </p:cNvPr>
          <p:cNvSpPr/>
          <p:nvPr/>
        </p:nvSpPr>
        <p:spPr>
          <a:xfrm rot="19044222">
            <a:off x="4347232" y="2677418"/>
            <a:ext cx="731520" cy="36576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D29F89E2-6F6D-2FBC-C64A-822389D1A519}"/>
              </a:ext>
            </a:extLst>
          </p:cNvPr>
          <p:cNvSpPr/>
          <p:nvPr/>
        </p:nvSpPr>
        <p:spPr>
          <a:xfrm rot="12973961">
            <a:off x="3049300" y="2681048"/>
            <a:ext cx="731520" cy="36576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40" name="Right Arrow 139">
            <a:extLst>
              <a:ext uri="{FF2B5EF4-FFF2-40B4-BE49-F238E27FC236}">
                <a16:creationId xmlns:a16="http://schemas.microsoft.com/office/drawing/2014/main" id="{AE798287-E8F3-737B-BEC0-8E78541CA838}"/>
              </a:ext>
            </a:extLst>
          </p:cNvPr>
          <p:cNvSpPr/>
          <p:nvPr/>
        </p:nvSpPr>
        <p:spPr>
          <a:xfrm rot="19044222">
            <a:off x="8413711" y="2700595"/>
            <a:ext cx="731520" cy="36576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42" name="Right Arrow 141">
            <a:extLst>
              <a:ext uri="{FF2B5EF4-FFF2-40B4-BE49-F238E27FC236}">
                <a16:creationId xmlns:a16="http://schemas.microsoft.com/office/drawing/2014/main" id="{F21ECB8A-E1A1-628F-35A1-7F6A9A08B711}"/>
              </a:ext>
            </a:extLst>
          </p:cNvPr>
          <p:cNvSpPr/>
          <p:nvPr/>
        </p:nvSpPr>
        <p:spPr>
          <a:xfrm rot="12973961">
            <a:off x="7162831" y="2687791"/>
            <a:ext cx="731520" cy="36576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43" name="Right Arrow 142">
            <a:extLst>
              <a:ext uri="{FF2B5EF4-FFF2-40B4-BE49-F238E27FC236}">
                <a16:creationId xmlns:a16="http://schemas.microsoft.com/office/drawing/2014/main" id="{31C47485-1386-CFAA-0D00-014B42F68E8D}"/>
              </a:ext>
            </a:extLst>
          </p:cNvPr>
          <p:cNvSpPr/>
          <p:nvPr/>
        </p:nvSpPr>
        <p:spPr>
          <a:xfrm rot="19044222">
            <a:off x="6255026" y="4599047"/>
            <a:ext cx="640080" cy="36576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45" name="Right Arrow 144">
            <a:extLst>
              <a:ext uri="{FF2B5EF4-FFF2-40B4-BE49-F238E27FC236}">
                <a16:creationId xmlns:a16="http://schemas.microsoft.com/office/drawing/2014/main" id="{F48B0AF0-5E64-90C6-C395-C1044F40B15C}"/>
              </a:ext>
            </a:extLst>
          </p:cNvPr>
          <p:cNvSpPr/>
          <p:nvPr/>
        </p:nvSpPr>
        <p:spPr>
          <a:xfrm rot="12973961">
            <a:off x="5338827" y="4605100"/>
            <a:ext cx="640080" cy="36576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AEBC83AF-DE9B-5501-3AA3-DEF6BD07A1ED}"/>
              </a:ext>
            </a:extLst>
          </p:cNvPr>
          <p:cNvCxnSpPr>
            <a:cxnSpLocks/>
          </p:cNvCxnSpPr>
          <p:nvPr/>
        </p:nvCxnSpPr>
        <p:spPr>
          <a:xfrm>
            <a:off x="4875387" y="1813945"/>
            <a:ext cx="0" cy="35401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4E810C2-D3B0-3EE7-7176-BC863F78E5CE}"/>
              </a:ext>
            </a:extLst>
          </p:cNvPr>
          <p:cNvCxnSpPr>
            <a:cxnSpLocks/>
          </p:cNvCxnSpPr>
          <p:nvPr/>
        </p:nvCxnSpPr>
        <p:spPr>
          <a:xfrm flipV="1">
            <a:off x="5004703" y="1867509"/>
            <a:ext cx="0" cy="24688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810C9F01-3D1B-91C1-4F27-EAE9F2D81EC3}"/>
              </a:ext>
            </a:extLst>
          </p:cNvPr>
          <p:cNvCxnSpPr>
            <a:cxnSpLocks/>
          </p:cNvCxnSpPr>
          <p:nvPr/>
        </p:nvCxnSpPr>
        <p:spPr>
          <a:xfrm>
            <a:off x="6647693" y="1351719"/>
            <a:ext cx="416980" cy="20359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7BDF9471-59D5-6735-2C7A-7CF420AB3042}"/>
              </a:ext>
            </a:extLst>
          </p:cNvPr>
          <p:cNvCxnSpPr>
            <a:cxnSpLocks/>
          </p:cNvCxnSpPr>
          <p:nvPr/>
        </p:nvCxnSpPr>
        <p:spPr>
          <a:xfrm flipH="1" flipV="1">
            <a:off x="5864367" y="1481035"/>
            <a:ext cx="469957" cy="36796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71414A36-2D61-750B-BBF3-EAA70BB1CBBD}"/>
              </a:ext>
            </a:extLst>
          </p:cNvPr>
          <p:cNvCxnSpPr>
            <a:cxnSpLocks/>
          </p:cNvCxnSpPr>
          <p:nvPr/>
        </p:nvCxnSpPr>
        <p:spPr>
          <a:xfrm>
            <a:off x="5735051" y="2162676"/>
            <a:ext cx="0" cy="3174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B590763-7C90-81D1-3B3F-1C20AC3FA32A}"/>
              </a:ext>
            </a:extLst>
          </p:cNvPr>
          <p:cNvCxnSpPr>
            <a:cxnSpLocks/>
          </p:cNvCxnSpPr>
          <p:nvPr/>
        </p:nvCxnSpPr>
        <p:spPr>
          <a:xfrm flipH="1" flipV="1">
            <a:off x="5187583" y="1684629"/>
            <a:ext cx="418152" cy="16585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B1E1E385-77AC-EABB-AD73-63A4E433B8E8}"/>
              </a:ext>
            </a:extLst>
          </p:cNvPr>
          <p:cNvCxnSpPr>
            <a:cxnSpLocks/>
          </p:cNvCxnSpPr>
          <p:nvPr/>
        </p:nvCxnSpPr>
        <p:spPr>
          <a:xfrm flipH="1">
            <a:off x="5864367" y="2792352"/>
            <a:ext cx="47113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DE1AACEB-DB62-5A96-A929-FB56C89AFC86}"/>
              </a:ext>
            </a:extLst>
          </p:cNvPr>
          <p:cNvCxnSpPr>
            <a:cxnSpLocks/>
          </p:cNvCxnSpPr>
          <p:nvPr/>
        </p:nvCxnSpPr>
        <p:spPr>
          <a:xfrm flipV="1">
            <a:off x="6647693" y="2426592"/>
            <a:ext cx="416980" cy="23644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1B394518-9A09-331A-EC65-1B621875BEC6}"/>
              </a:ext>
            </a:extLst>
          </p:cNvPr>
          <p:cNvCxnSpPr>
            <a:cxnSpLocks/>
          </p:cNvCxnSpPr>
          <p:nvPr/>
        </p:nvCxnSpPr>
        <p:spPr>
          <a:xfrm flipH="1" flipV="1">
            <a:off x="6646520" y="1978319"/>
            <a:ext cx="418153" cy="18964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2CE1B8C7-4ECC-1CBE-450D-93D6F1F9AABB}"/>
              </a:ext>
            </a:extLst>
          </p:cNvPr>
          <p:cNvCxnSpPr>
            <a:cxnSpLocks/>
          </p:cNvCxnSpPr>
          <p:nvPr/>
        </p:nvCxnSpPr>
        <p:spPr>
          <a:xfrm flipV="1">
            <a:off x="6646520" y="1684629"/>
            <a:ext cx="364589" cy="29369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83551EB3-791A-F396-5061-C86899CA156C}"/>
              </a:ext>
            </a:extLst>
          </p:cNvPr>
          <p:cNvCxnSpPr>
            <a:cxnSpLocks/>
          </p:cNvCxnSpPr>
          <p:nvPr/>
        </p:nvCxnSpPr>
        <p:spPr>
          <a:xfrm>
            <a:off x="7193989" y="1867509"/>
            <a:ext cx="0" cy="24688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68BA67D6-D31A-E5FC-308D-C06382BE265F}"/>
              </a:ext>
            </a:extLst>
          </p:cNvPr>
          <p:cNvCxnSpPr>
            <a:cxnSpLocks/>
          </p:cNvCxnSpPr>
          <p:nvPr/>
        </p:nvCxnSpPr>
        <p:spPr>
          <a:xfrm flipV="1">
            <a:off x="6463640" y="1534599"/>
            <a:ext cx="1173" cy="26084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7DF3E0D8-CB65-B299-CBC2-741E7291F81F}"/>
              </a:ext>
            </a:extLst>
          </p:cNvPr>
          <p:cNvCxnSpPr>
            <a:cxnSpLocks/>
          </p:cNvCxnSpPr>
          <p:nvPr/>
        </p:nvCxnSpPr>
        <p:spPr>
          <a:xfrm flipH="1" flipV="1">
            <a:off x="6463640" y="2161199"/>
            <a:ext cx="1173" cy="31895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2F91F408-A85B-68E0-EE0F-A96ED3C7F6AB}"/>
              </a:ext>
            </a:extLst>
          </p:cNvPr>
          <p:cNvCxnSpPr>
            <a:cxnSpLocks/>
          </p:cNvCxnSpPr>
          <p:nvPr/>
        </p:nvCxnSpPr>
        <p:spPr>
          <a:xfrm flipH="1">
            <a:off x="5864367" y="1222403"/>
            <a:ext cx="47113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DF10E12B-264B-7F3E-A0BF-451376B6BCC6}"/>
              </a:ext>
            </a:extLst>
          </p:cNvPr>
          <p:cNvCxnSpPr>
            <a:cxnSpLocks/>
          </p:cNvCxnSpPr>
          <p:nvPr/>
        </p:nvCxnSpPr>
        <p:spPr>
          <a:xfrm flipV="1">
            <a:off x="5735051" y="1534599"/>
            <a:ext cx="0" cy="26231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28F02782-4617-5532-5A40-22252BF1DA1C}"/>
              </a:ext>
            </a:extLst>
          </p:cNvPr>
          <p:cNvCxnSpPr>
            <a:cxnSpLocks/>
          </p:cNvCxnSpPr>
          <p:nvPr/>
        </p:nvCxnSpPr>
        <p:spPr>
          <a:xfrm flipH="1" flipV="1">
            <a:off x="6594129" y="1481035"/>
            <a:ext cx="416980" cy="20359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E3009859-C62A-27B8-E69A-C653673B0BA8}"/>
              </a:ext>
            </a:extLst>
          </p:cNvPr>
          <p:cNvCxnSpPr>
            <a:cxnSpLocks/>
          </p:cNvCxnSpPr>
          <p:nvPr/>
        </p:nvCxnSpPr>
        <p:spPr>
          <a:xfrm>
            <a:off x="6592956" y="2107635"/>
            <a:ext cx="418153" cy="18964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2A57495A-46F2-A86A-A11B-EF3AD3196294}"/>
              </a:ext>
            </a:extLst>
          </p:cNvPr>
          <p:cNvCxnSpPr>
            <a:cxnSpLocks/>
            <a:stCxn id="44" idx="4"/>
            <a:endCxn id="38" idx="3"/>
          </p:cNvCxnSpPr>
          <p:nvPr/>
        </p:nvCxnSpPr>
        <p:spPr>
          <a:xfrm>
            <a:off x="5001358" y="2483443"/>
            <a:ext cx="601032" cy="31219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27DACF9B-E90A-9FD1-2BA7-D96E61EAA1E8}"/>
              </a:ext>
            </a:extLst>
          </p:cNvPr>
          <p:cNvCxnSpPr>
            <a:cxnSpLocks/>
            <a:stCxn id="44" idx="7"/>
            <a:endCxn id="40" idx="2"/>
          </p:cNvCxnSpPr>
          <p:nvPr/>
        </p:nvCxnSpPr>
        <p:spPr>
          <a:xfrm flipV="1">
            <a:off x="5130674" y="1983083"/>
            <a:ext cx="418152" cy="18816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60E8D6E5-C5E0-7D8A-9A35-111F793716A2}"/>
              </a:ext>
            </a:extLst>
          </p:cNvPr>
          <p:cNvCxnSpPr>
            <a:cxnSpLocks/>
            <a:stCxn id="42" idx="1"/>
            <a:endCxn id="37" idx="0"/>
          </p:cNvCxnSpPr>
          <p:nvPr/>
        </p:nvCxnSpPr>
        <p:spPr>
          <a:xfrm flipH="1">
            <a:off x="5001358" y="1225690"/>
            <a:ext cx="601032" cy="27934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C6D0FC57-A711-D721-A948-9A02AD0FAF55}"/>
              </a:ext>
            </a:extLst>
          </p:cNvPr>
          <p:cNvCxnSpPr>
            <a:cxnSpLocks/>
          </p:cNvCxnSpPr>
          <p:nvPr/>
        </p:nvCxnSpPr>
        <p:spPr>
          <a:xfrm>
            <a:off x="9020074" y="2492175"/>
            <a:ext cx="601032" cy="31219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50E578AA-A8B1-2DB7-9B82-A93CEEA07BF9}"/>
              </a:ext>
            </a:extLst>
          </p:cNvPr>
          <p:cNvCxnSpPr>
            <a:cxnSpLocks/>
          </p:cNvCxnSpPr>
          <p:nvPr/>
        </p:nvCxnSpPr>
        <p:spPr>
          <a:xfrm flipV="1">
            <a:off x="9149390" y="1991815"/>
            <a:ext cx="418152" cy="18816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46601EF3-3041-D69B-62CF-D57C29569653}"/>
              </a:ext>
            </a:extLst>
          </p:cNvPr>
          <p:cNvCxnSpPr>
            <a:cxnSpLocks/>
          </p:cNvCxnSpPr>
          <p:nvPr/>
        </p:nvCxnSpPr>
        <p:spPr>
          <a:xfrm flipH="1">
            <a:off x="9020074" y="1234422"/>
            <a:ext cx="601032" cy="27934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A126B8ED-397A-DE87-951E-B2C1DD52372D}"/>
              </a:ext>
            </a:extLst>
          </p:cNvPr>
          <p:cNvCxnSpPr>
            <a:cxnSpLocks/>
          </p:cNvCxnSpPr>
          <p:nvPr/>
        </p:nvCxnSpPr>
        <p:spPr>
          <a:xfrm>
            <a:off x="4633371" y="3512900"/>
            <a:ext cx="416980" cy="20359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73EAED8F-B568-DFB0-3E53-44E47112D333}"/>
              </a:ext>
            </a:extLst>
          </p:cNvPr>
          <p:cNvCxnSpPr>
            <a:cxnSpLocks/>
          </p:cNvCxnSpPr>
          <p:nvPr/>
        </p:nvCxnSpPr>
        <p:spPr>
          <a:xfrm flipH="1">
            <a:off x="3850045" y="3383584"/>
            <a:ext cx="47113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CF34F609-E04E-1914-8BCF-1DF8AC31AFD0}"/>
              </a:ext>
            </a:extLst>
          </p:cNvPr>
          <p:cNvCxnSpPr>
            <a:cxnSpLocks/>
          </p:cNvCxnSpPr>
          <p:nvPr/>
        </p:nvCxnSpPr>
        <p:spPr>
          <a:xfrm flipH="1">
            <a:off x="3850045" y="4953533"/>
            <a:ext cx="47113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3FAC5A75-574B-31D3-A6E4-8BA23B284337}"/>
              </a:ext>
            </a:extLst>
          </p:cNvPr>
          <p:cNvCxnSpPr>
            <a:cxnSpLocks/>
          </p:cNvCxnSpPr>
          <p:nvPr/>
        </p:nvCxnSpPr>
        <p:spPr>
          <a:xfrm>
            <a:off x="5179667" y="4028690"/>
            <a:ext cx="0" cy="24688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FE78D711-9235-66C5-87D0-67FEB4829B31}"/>
              </a:ext>
            </a:extLst>
          </p:cNvPr>
          <p:cNvCxnSpPr>
            <a:cxnSpLocks/>
          </p:cNvCxnSpPr>
          <p:nvPr/>
        </p:nvCxnSpPr>
        <p:spPr>
          <a:xfrm>
            <a:off x="2861065" y="3975126"/>
            <a:ext cx="0" cy="35401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0E8B04CB-8E3F-F0D5-E1D6-BEB0252AC078}"/>
              </a:ext>
            </a:extLst>
          </p:cNvPr>
          <p:cNvCxnSpPr>
            <a:cxnSpLocks/>
          </p:cNvCxnSpPr>
          <p:nvPr/>
        </p:nvCxnSpPr>
        <p:spPr>
          <a:xfrm flipV="1">
            <a:off x="2990381" y="4028690"/>
            <a:ext cx="0" cy="24688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2BD3DF43-9963-1438-809C-59372C9D8637}"/>
              </a:ext>
            </a:extLst>
          </p:cNvPr>
          <p:cNvCxnSpPr>
            <a:cxnSpLocks/>
          </p:cNvCxnSpPr>
          <p:nvPr/>
        </p:nvCxnSpPr>
        <p:spPr>
          <a:xfrm>
            <a:off x="3720729" y="4323857"/>
            <a:ext cx="0" cy="31748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B57CCC9E-C79B-DD9B-2289-1C5B462F5609}"/>
              </a:ext>
            </a:extLst>
          </p:cNvPr>
          <p:cNvCxnSpPr>
            <a:cxnSpLocks/>
          </p:cNvCxnSpPr>
          <p:nvPr/>
        </p:nvCxnSpPr>
        <p:spPr>
          <a:xfrm flipV="1">
            <a:off x="3720729" y="3695780"/>
            <a:ext cx="0" cy="26231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8BC6775F-56A2-D42F-5618-021EB682F94B}"/>
              </a:ext>
            </a:extLst>
          </p:cNvPr>
          <p:cNvCxnSpPr>
            <a:cxnSpLocks/>
          </p:cNvCxnSpPr>
          <p:nvPr/>
        </p:nvCxnSpPr>
        <p:spPr>
          <a:xfrm flipH="1" flipV="1">
            <a:off x="4449318" y="4322380"/>
            <a:ext cx="1173" cy="31895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953B8DA8-8E4E-01DC-1111-55F0FD52E4B9}"/>
              </a:ext>
            </a:extLst>
          </p:cNvPr>
          <p:cNvCxnSpPr>
            <a:cxnSpLocks/>
          </p:cNvCxnSpPr>
          <p:nvPr/>
        </p:nvCxnSpPr>
        <p:spPr>
          <a:xfrm flipV="1">
            <a:off x="4449317" y="3695780"/>
            <a:ext cx="1174" cy="26084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922C9C89-7505-56F7-2715-A13822E2DE61}"/>
              </a:ext>
            </a:extLst>
          </p:cNvPr>
          <p:cNvCxnSpPr>
            <a:cxnSpLocks/>
          </p:cNvCxnSpPr>
          <p:nvPr/>
        </p:nvCxnSpPr>
        <p:spPr>
          <a:xfrm flipV="1">
            <a:off x="4633371" y="4587773"/>
            <a:ext cx="416980" cy="23644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>
            <a:extLst>
              <a:ext uri="{FF2B5EF4-FFF2-40B4-BE49-F238E27FC236}">
                <a16:creationId xmlns:a16="http://schemas.microsoft.com/office/drawing/2014/main" id="{1044072C-506E-20F6-6016-7D835A74F3C7}"/>
              </a:ext>
            </a:extLst>
          </p:cNvPr>
          <p:cNvCxnSpPr>
            <a:cxnSpLocks/>
          </p:cNvCxnSpPr>
          <p:nvPr/>
        </p:nvCxnSpPr>
        <p:spPr>
          <a:xfrm flipH="1" flipV="1">
            <a:off x="4632198" y="4139500"/>
            <a:ext cx="418153" cy="18964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F4F29750-09CE-2DC7-6A3C-47651183AC38}"/>
              </a:ext>
            </a:extLst>
          </p:cNvPr>
          <p:cNvCxnSpPr>
            <a:cxnSpLocks/>
          </p:cNvCxnSpPr>
          <p:nvPr/>
        </p:nvCxnSpPr>
        <p:spPr>
          <a:xfrm flipH="1" flipV="1">
            <a:off x="3173261" y="3845810"/>
            <a:ext cx="418152" cy="16585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4908660F-E1AB-7657-DC25-77531C4017DA}"/>
              </a:ext>
            </a:extLst>
          </p:cNvPr>
          <p:cNvCxnSpPr>
            <a:cxnSpLocks/>
          </p:cNvCxnSpPr>
          <p:nvPr/>
        </p:nvCxnSpPr>
        <p:spPr>
          <a:xfrm flipV="1">
            <a:off x="4632198" y="3845810"/>
            <a:ext cx="364589" cy="29369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5B46E9A5-1D9F-8B8F-3B3F-B246189E4D65}"/>
              </a:ext>
            </a:extLst>
          </p:cNvPr>
          <p:cNvCxnSpPr>
            <a:cxnSpLocks/>
          </p:cNvCxnSpPr>
          <p:nvPr/>
        </p:nvCxnSpPr>
        <p:spPr>
          <a:xfrm flipH="1" flipV="1">
            <a:off x="3850045" y="3642216"/>
            <a:ext cx="469957" cy="36796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A5FED4F8-DE63-F7E4-DDD0-B2050B82B6A2}"/>
              </a:ext>
            </a:extLst>
          </p:cNvPr>
          <p:cNvCxnSpPr>
            <a:cxnSpLocks/>
          </p:cNvCxnSpPr>
          <p:nvPr/>
        </p:nvCxnSpPr>
        <p:spPr>
          <a:xfrm>
            <a:off x="8706745" y="3512529"/>
            <a:ext cx="416980" cy="20359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>
            <a:extLst>
              <a:ext uri="{FF2B5EF4-FFF2-40B4-BE49-F238E27FC236}">
                <a16:creationId xmlns:a16="http://schemas.microsoft.com/office/drawing/2014/main" id="{5CB36479-6975-3559-C469-3527505390F9}"/>
              </a:ext>
            </a:extLst>
          </p:cNvPr>
          <p:cNvCxnSpPr>
            <a:cxnSpLocks/>
          </p:cNvCxnSpPr>
          <p:nvPr/>
        </p:nvCxnSpPr>
        <p:spPr>
          <a:xfrm flipH="1">
            <a:off x="7923419" y="3383213"/>
            <a:ext cx="47113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32FA57C1-85C2-4BD2-762A-0B30C91D026E}"/>
              </a:ext>
            </a:extLst>
          </p:cNvPr>
          <p:cNvCxnSpPr>
            <a:cxnSpLocks/>
          </p:cNvCxnSpPr>
          <p:nvPr/>
        </p:nvCxnSpPr>
        <p:spPr>
          <a:xfrm flipH="1">
            <a:off x="7923419" y="4953162"/>
            <a:ext cx="47113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582CEA84-5CB1-82F1-69E9-422EB9CFC7DE}"/>
              </a:ext>
            </a:extLst>
          </p:cNvPr>
          <p:cNvCxnSpPr>
            <a:cxnSpLocks/>
          </p:cNvCxnSpPr>
          <p:nvPr/>
        </p:nvCxnSpPr>
        <p:spPr>
          <a:xfrm>
            <a:off x="9253041" y="4028319"/>
            <a:ext cx="0" cy="24688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0780CB39-0E0B-F9A5-1586-15125D917405}"/>
              </a:ext>
            </a:extLst>
          </p:cNvPr>
          <p:cNvCxnSpPr>
            <a:cxnSpLocks/>
          </p:cNvCxnSpPr>
          <p:nvPr/>
        </p:nvCxnSpPr>
        <p:spPr>
          <a:xfrm>
            <a:off x="6934439" y="3974755"/>
            <a:ext cx="0" cy="35401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267E8641-502E-A37E-63B8-2392B728DF21}"/>
              </a:ext>
            </a:extLst>
          </p:cNvPr>
          <p:cNvCxnSpPr>
            <a:cxnSpLocks/>
          </p:cNvCxnSpPr>
          <p:nvPr/>
        </p:nvCxnSpPr>
        <p:spPr>
          <a:xfrm flipV="1">
            <a:off x="7063755" y="4028319"/>
            <a:ext cx="0" cy="24688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9CC5E014-6CC7-E29A-1731-A0635F8A3119}"/>
              </a:ext>
            </a:extLst>
          </p:cNvPr>
          <p:cNvCxnSpPr>
            <a:cxnSpLocks/>
          </p:cNvCxnSpPr>
          <p:nvPr/>
        </p:nvCxnSpPr>
        <p:spPr>
          <a:xfrm>
            <a:off x="7794103" y="4323486"/>
            <a:ext cx="0" cy="31748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357">
            <a:extLst>
              <a:ext uri="{FF2B5EF4-FFF2-40B4-BE49-F238E27FC236}">
                <a16:creationId xmlns:a16="http://schemas.microsoft.com/office/drawing/2014/main" id="{F0C6E794-0055-140A-966E-64E50A22F09A}"/>
              </a:ext>
            </a:extLst>
          </p:cNvPr>
          <p:cNvCxnSpPr>
            <a:cxnSpLocks/>
          </p:cNvCxnSpPr>
          <p:nvPr/>
        </p:nvCxnSpPr>
        <p:spPr>
          <a:xfrm flipV="1">
            <a:off x="7794103" y="3695409"/>
            <a:ext cx="0" cy="26231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360AC99A-F535-1E85-1714-0495168C167D}"/>
              </a:ext>
            </a:extLst>
          </p:cNvPr>
          <p:cNvCxnSpPr>
            <a:cxnSpLocks/>
          </p:cNvCxnSpPr>
          <p:nvPr/>
        </p:nvCxnSpPr>
        <p:spPr>
          <a:xfrm flipH="1" flipV="1">
            <a:off x="8522692" y="4322009"/>
            <a:ext cx="1173" cy="31895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6F104EE6-8167-23C6-F088-B8D721EFAF77}"/>
              </a:ext>
            </a:extLst>
          </p:cNvPr>
          <p:cNvCxnSpPr>
            <a:cxnSpLocks/>
          </p:cNvCxnSpPr>
          <p:nvPr/>
        </p:nvCxnSpPr>
        <p:spPr>
          <a:xfrm flipV="1">
            <a:off x="8522691" y="3695409"/>
            <a:ext cx="1174" cy="26084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>
            <a:extLst>
              <a:ext uri="{FF2B5EF4-FFF2-40B4-BE49-F238E27FC236}">
                <a16:creationId xmlns:a16="http://schemas.microsoft.com/office/drawing/2014/main" id="{271211B0-88C9-7557-DAAC-0F9C1A9AF7DD}"/>
              </a:ext>
            </a:extLst>
          </p:cNvPr>
          <p:cNvCxnSpPr>
            <a:cxnSpLocks/>
          </p:cNvCxnSpPr>
          <p:nvPr/>
        </p:nvCxnSpPr>
        <p:spPr>
          <a:xfrm flipV="1">
            <a:off x="8706745" y="4587402"/>
            <a:ext cx="416980" cy="23644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>
            <a:extLst>
              <a:ext uri="{FF2B5EF4-FFF2-40B4-BE49-F238E27FC236}">
                <a16:creationId xmlns:a16="http://schemas.microsoft.com/office/drawing/2014/main" id="{BF45EEAE-3CC9-1E84-8CF2-14763BE6846E}"/>
              </a:ext>
            </a:extLst>
          </p:cNvPr>
          <p:cNvCxnSpPr>
            <a:cxnSpLocks/>
          </p:cNvCxnSpPr>
          <p:nvPr/>
        </p:nvCxnSpPr>
        <p:spPr>
          <a:xfrm flipH="1" flipV="1">
            <a:off x="8705572" y="4139129"/>
            <a:ext cx="418153" cy="18964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>
            <a:extLst>
              <a:ext uri="{FF2B5EF4-FFF2-40B4-BE49-F238E27FC236}">
                <a16:creationId xmlns:a16="http://schemas.microsoft.com/office/drawing/2014/main" id="{3A31C90A-FE1E-E044-1467-CD27551CC748}"/>
              </a:ext>
            </a:extLst>
          </p:cNvPr>
          <p:cNvCxnSpPr>
            <a:cxnSpLocks/>
          </p:cNvCxnSpPr>
          <p:nvPr/>
        </p:nvCxnSpPr>
        <p:spPr>
          <a:xfrm flipH="1" flipV="1">
            <a:off x="7246635" y="3845439"/>
            <a:ext cx="418152" cy="16585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>
            <a:extLst>
              <a:ext uri="{FF2B5EF4-FFF2-40B4-BE49-F238E27FC236}">
                <a16:creationId xmlns:a16="http://schemas.microsoft.com/office/drawing/2014/main" id="{14B4A373-7194-82B7-C8DD-A455A910A898}"/>
              </a:ext>
            </a:extLst>
          </p:cNvPr>
          <p:cNvCxnSpPr>
            <a:cxnSpLocks/>
          </p:cNvCxnSpPr>
          <p:nvPr/>
        </p:nvCxnSpPr>
        <p:spPr>
          <a:xfrm flipV="1">
            <a:off x="8705572" y="3845439"/>
            <a:ext cx="364589" cy="29369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>
            <a:extLst>
              <a:ext uri="{FF2B5EF4-FFF2-40B4-BE49-F238E27FC236}">
                <a16:creationId xmlns:a16="http://schemas.microsoft.com/office/drawing/2014/main" id="{193735E7-5F15-F6D7-F5B3-B35712F05363}"/>
              </a:ext>
            </a:extLst>
          </p:cNvPr>
          <p:cNvCxnSpPr>
            <a:cxnSpLocks/>
          </p:cNvCxnSpPr>
          <p:nvPr/>
        </p:nvCxnSpPr>
        <p:spPr>
          <a:xfrm flipH="1" flipV="1">
            <a:off x="7923419" y="3641845"/>
            <a:ext cx="469957" cy="36796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>
            <a:extLst>
              <a:ext uri="{FF2B5EF4-FFF2-40B4-BE49-F238E27FC236}">
                <a16:creationId xmlns:a16="http://schemas.microsoft.com/office/drawing/2014/main" id="{9E628822-9915-3628-F697-FE53ADEEA56D}"/>
              </a:ext>
            </a:extLst>
          </p:cNvPr>
          <p:cNvCxnSpPr>
            <a:cxnSpLocks/>
            <a:stCxn id="420" idx="5"/>
            <a:endCxn id="425" idx="2"/>
          </p:cNvCxnSpPr>
          <p:nvPr/>
        </p:nvCxnSpPr>
        <p:spPr>
          <a:xfrm>
            <a:off x="8652008" y="4264612"/>
            <a:ext cx="418153" cy="189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9CA4EB98-370D-F91A-72C2-F85DBD2AFD6B}"/>
              </a:ext>
            </a:extLst>
          </p:cNvPr>
          <p:cNvCxnSpPr>
            <a:cxnSpLocks/>
            <a:stCxn id="424" idx="2"/>
            <a:endCxn id="422" idx="5"/>
          </p:cNvCxnSpPr>
          <p:nvPr/>
        </p:nvCxnSpPr>
        <p:spPr>
          <a:xfrm flipH="1" flipV="1">
            <a:off x="8653181" y="3638012"/>
            <a:ext cx="416980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" name="Right Arrow 480">
            <a:extLst>
              <a:ext uri="{FF2B5EF4-FFF2-40B4-BE49-F238E27FC236}">
                <a16:creationId xmlns:a16="http://schemas.microsoft.com/office/drawing/2014/main" id="{FB3A3B9E-3B6E-0751-6F7E-0B47DB57C60F}"/>
              </a:ext>
            </a:extLst>
          </p:cNvPr>
          <p:cNvSpPr/>
          <p:nvPr/>
        </p:nvSpPr>
        <p:spPr>
          <a:xfrm>
            <a:off x="3619296" y="1537778"/>
            <a:ext cx="822960" cy="36576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p:sp>
        <p:nvSpPr>
          <p:cNvPr id="482" name="Right Arrow 481">
            <a:extLst>
              <a:ext uri="{FF2B5EF4-FFF2-40B4-BE49-F238E27FC236}">
                <a16:creationId xmlns:a16="http://schemas.microsoft.com/office/drawing/2014/main" id="{DD14A313-ECC3-FCD7-D7A9-D2477AA052EF}"/>
              </a:ext>
            </a:extLst>
          </p:cNvPr>
          <p:cNvSpPr/>
          <p:nvPr/>
        </p:nvSpPr>
        <p:spPr>
          <a:xfrm>
            <a:off x="7651688" y="2116500"/>
            <a:ext cx="822960" cy="36576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83" name="Right Arrow 482">
            <a:extLst>
              <a:ext uri="{FF2B5EF4-FFF2-40B4-BE49-F238E27FC236}">
                <a16:creationId xmlns:a16="http://schemas.microsoft.com/office/drawing/2014/main" id="{A9BDC581-5429-A4AA-3A1A-6936253DFBFC}"/>
              </a:ext>
            </a:extLst>
          </p:cNvPr>
          <p:cNvSpPr/>
          <p:nvPr/>
        </p:nvSpPr>
        <p:spPr>
          <a:xfrm>
            <a:off x="7675458" y="1703486"/>
            <a:ext cx="822960" cy="36576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p:sp>
        <p:nvSpPr>
          <p:cNvPr id="485" name="Right Arrow 484">
            <a:extLst>
              <a:ext uri="{FF2B5EF4-FFF2-40B4-BE49-F238E27FC236}">
                <a16:creationId xmlns:a16="http://schemas.microsoft.com/office/drawing/2014/main" id="{F805A72F-B863-CC88-17E0-5DCC7353DAD4}"/>
              </a:ext>
            </a:extLst>
          </p:cNvPr>
          <p:cNvSpPr/>
          <p:nvPr/>
        </p:nvSpPr>
        <p:spPr>
          <a:xfrm>
            <a:off x="3614522" y="1968401"/>
            <a:ext cx="822960" cy="36576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C91F2B4D-F4A7-09B5-FF6A-F79933ADE07E}"/>
              </a:ext>
            </a:extLst>
          </p:cNvPr>
          <p:cNvSpPr txBox="1"/>
          <p:nvPr/>
        </p:nvSpPr>
        <p:spPr>
          <a:xfrm>
            <a:off x="3709090" y="1284355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-D1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C1C27C3D-0052-0103-2737-244E92B150B1}"/>
              </a:ext>
            </a:extLst>
          </p:cNvPr>
          <p:cNvSpPr txBox="1"/>
          <p:nvPr/>
        </p:nvSpPr>
        <p:spPr>
          <a:xfrm>
            <a:off x="5701230" y="437580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+D2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7C5C6936-AAD5-EFA4-870C-6768E3C5AB8F}"/>
              </a:ext>
            </a:extLst>
          </p:cNvPr>
          <p:cNvSpPr txBox="1"/>
          <p:nvPr/>
        </p:nvSpPr>
        <p:spPr>
          <a:xfrm>
            <a:off x="3427397" y="243419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+D1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9935D264-D356-C5B9-B82E-DF1850EA9344}"/>
              </a:ext>
            </a:extLst>
          </p:cNvPr>
          <p:cNvSpPr txBox="1"/>
          <p:nvPr/>
        </p:nvSpPr>
        <p:spPr>
          <a:xfrm>
            <a:off x="7830927" y="26925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+D2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7B090AF0-1FBE-74ED-D6B5-A2FFF41C0CB9}"/>
              </a:ext>
            </a:extLst>
          </p:cNvPr>
          <p:cNvSpPr txBox="1"/>
          <p:nvPr/>
        </p:nvSpPr>
        <p:spPr>
          <a:xfrm>
            <a:off x="7794103" y="139816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-D2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687BE450-19B5-C82B-540A-9D1D6B51C36A}"/>
              </a:ext>
            </a:extLst>
          </p:cNvPr>
          <p:cNvSpPr txBox="1"/>
          <p:nvPr/>
        </p:nvSpPr>
        <p:spPr>
          <a:xfrm>
            <a:off x="6139350" y="436903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+A1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C3993ABE-0B59-519B-28AF-F54EB4D8C937}"/>
              </a:ext>
            </a:extLst>
          </p:cNvPr>
          <p:cNvSpPr txBox="1"/>
          <p:nvPr/>
        </p:nvSpPr>
        <p:spPr>
          <a:xfrm>
            <a:off x="4234566" y="256927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+A1</a:t>
            </a:r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id="{AF9A6ED0-A0C7-7761-0AE4-A9909EBCDFB3}"/>
              </a:ext>
            </a:extLst>
          </p:cNvPr>
          <p:cNvSpPr txBox="1"/>
          <p:nvPr/>
        </p:nvSpPr>
        <p:spPr>
          <a:xfrm>
            <a:off x="3784626" y="222881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+A1</a:t>
            </a:r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8820CE8E-1EFF-4408-1A4D-010E688FC49F}"/>
              </a:ext>
            </a:extLst>
          </p:cNvPr>
          <p:cNvSpPr txBox="1"/>
          <p:nvPr/>
        </p:nvSpPr>
        <p:spPr>
          <a:xfrm>
            <a:off x="7805658" y="237524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+A2</a:t>
            </a:r>
          </a:p>
        </p:txBody>
      </p:sp>
      <p:sp>
        <p:nvSpPr>
          <p:cNvPr id="504" name="TextBox 503">
            <a:extLst>
              <a:ext uri="{FF2B5EF4-FFF2-40B4-BE49-F238E27FC236}">
                <a16:creationId xmlns:a16="http://schemas.microsoft.com/office/drawing/2014/main" id="{B6D53339-A682-2AF9-CF4A-02D2A14EACAE}"/>
              </a:ext>
            </a:extLst>
          </p:cNvPr>
          <p:cNvSpPr txBox="1"/>
          <p:nvPr/>
        </p:nvSpPr>
        <p:spPr>
          <a:xfrm>
            <a:off x="8329662" y="255239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+A2</a:t>
            </a:r>
          </a:p>
        </p:txBody>
      </p:sp>
    </p:spTree>
    <p:extLst>
      <p:ext uri="{BB962C8B-B14F-4D97-AF65-F5344CB8AC3E}">
        <p14:creationId xmlns:p14="http://schemas.microsoft.com/office/powerpoint/2010/main" val="3680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2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8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0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3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6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2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5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9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6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5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8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0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3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6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5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8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1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4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0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2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4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0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3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6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325" grpId="0" animBg="1"/>
      <p:bldP spid="326" grpId="0" animBg="1"/>
      <p:bldP spid="327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510" grpId="0"/>
      <p:bldP spid="511" grpId="0"/>
      <p:bldP spid="136" grpId="0"/>
      <p:bldP spid="137" grpId="0" animBg="1"/>
      <p:bldP spid="139" grpId="0" animBg="1"/>
      <p:bldP spid="140" grpId="0" animBg="1"/>
      <p:bldP spid="142" grpId="0" animBg="1"/>
      <p:bldP spid="143" grpId="0" animBg="1"/>
      <p:bldP spid="145" grpId="0" animBg="1"/>
      <p:bldP spid="486" grpId="0"/>
      <p:bldP spid="489" grpId="0"/>
      <p:bldP spid="491" grpId="0"/>
      <p:bldP spid="492" grpId="0"/>
      <p:bldP spid="494" grpId="0"/>
      <p:bldP spid="495" grpId="0"/>
      <p:bldP spid="500" grpId="0"/>
      <p:bldP spid="501" grpId="0"/>
      <p:bldP spid="503" grpId="0"/>
      <p:bldP spid="5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030EB3-8B57-718C-9200-D882B986E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5493"/>
                </a:solidFill>
                <a:latin typeface="Helvetica" pitchFamily="2" charset="0"/>
              </a:rPr>
              <a:t>Overall query execution</a:t>
            </a:r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C780E9D0-E612-1498-7E39-50317A9C07AD}"/>
              </a:ext>
            </a:extLst>
          </p:cNvPr>
          <p:cNvSpPr/>
          <p:nvPr/>
        </p:nvSpPr>
        <p:spPr>
          <a:xfrm>
            <a:off x="1266640" y="2265528"/>
            <a:ext cx="545554" cy="575855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id="{7F95F85D-44CB-1D95-08F6-A7144B69D8BB}"/>
              </a:ext>
            </a:extLst>
          </p:cNvPr>
          <p:cNvSpPr/>
          <p:nvPr/>
        </p:nvSpPr>
        <p:spPr>
          <a:xfrm>
            <a:off x="2752771" y="2265528"/>
            <a:ext cx="545554" cy="575855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id="{24856479-AACB-00B2-2FDD-F953BBB62FCA}"/>
              </a:ext>
            </a:extLst>
          </p:cNvPr>
          <p:cNvSpPr/>
          <p:nvPr/>
        </p:nvSpPr>
        <p:spPr>
          <a:xfrm>
            <a:off x="4210615" y="2265528"/>
            <a:ext cx="545554" cy="575855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0" name="Oval 529">
            <a:extLst>
              <a:ext uri="{FF2B5EF4-FFF2-40B4-BE49-F238E27FC236}">
                <a16:creationId xmlns:a16="http://schemas.microsoft.com/office/drawing/2014/main" id="{D8FA7DC2-B65A-78A6-B1E1-B478E31C1DCF}"/>
              </a:ext>
            </a:extLst>
          </p:cNvPr>
          <p:cNvSpPr/>
          <p:nvPr/>
        </p:nvSpPr>
        <p:spPr>
          <a:xfrm>
            <a:off x="2016777" y="3305266"/>
            <a:ext cx="545554" cy="575855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1" name="Oval 530">
            <a:extLst>
              <a:ext uri="{FF2B5EF4-FFF2-40B4-BE49-F238E27FC236}">
                <a16:creationId xmlns:a16="http://schemas.microsoft.com/office/drawing/2014/main" id="{D8344204-2DBE-678C-0EF8-C6A6F8550A41}"/>
              </a:ext>
            </a:extLst>
          </p:cNvPr>
          <p:cNvSpPr/>
          <p:nvPr/>
        </p:nvSpPr>
        <p:spPr>
          <a:xfrm>
            <a:off x="3488765" y="3305266"/>
            <a:ext cx="545554" cy="575855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2" name="Oval 531">
            <a:extLst>
              <a:ext uri="{FF2B5EF4-FFF2-40B4-BE49-F238E27FC236}">
                <a16:creationId xmlns:a16="http://schemas.microsoft.com/office/drawing/2014/main" id="{7AECBB80-F389-EA73-FBEE-1397A24ADB2E}"/>
              </a:ext>
            </a:extLst>
          </p:cNvPr>
          <p:cNvSpPr/>
          <p:nvPr/>
        </p:nvSpPr>
        <p:spPr>
          <a:xfrm>
            <a:off x="2756810" y="4392991"/>
            <a:ext cx="545554" cy="575855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3" name="Right Arrow 532">
            <a:extLst>
              <a:ext uri="{FF2B5EF4-FFF2-40B4-BE49-F238E27FC236}">
                <a16:creationId xmlns:a16="http://schemas.microsoft.com/office/drawing/2014/main" id="{67951B2D-7B53-496E-2638-C6C92DB30A8A}"/>
              </a:ext>
            </a:extLst>
          </p:cNvPr>
          <p:cNvSpPr/>
          <p:nvPr/>
        </p:nvSpPr>
        <p:spPr>
          <a:xfrm rot="14100000">
            <a:off x="1641095" y="2978953"/>
            <a:ext cx="560926" cy="152755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p:sp>
        <p:nvSpPr>
          <p:cNvPr id="534" name="Right Arrow 533">
            <a:extLst>
              <a:ext uri="{FF2B5EF4-FFF2-40B4-BE49-F238E27FC236}">
                <a16:creationId xmlns:a16="http://schemas.microsoft.com/office/drawing/2014/main" id="{87C3866C-501A-09FC-956B-4085BB09635D}"/>
              </a:ext>
            </a:extLst>
          </p:cNvPr>
          <p:cNvSpPr/>
          <p:nvPr/>
        </p:nvSpPr>
        <p:spPr>
          <a:xfrm rot="14100000">
            <a:off x="3106010" y="2978953"/>
            <a:ext cx="560926" cy="152755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p:sp>
        <p:nvSpPr>
          <p:cNvPr id="535" name="Right Arrow 534">
            <a:extLst>
              <a:ext uri="{FF2B5EF4-FFF2-40B4-BE49-F238E27FC236}">
                <a16:creationId xmlns:a16="http://schemas.microsoft.com/office/drawing/2014/main" id="{6A910A84-15C1-1A11-A2A0-1E90022D4FE9}"/>
              </a:ext>
            </a:extLst>
          </p:cNvPr>
          <p:cNvSpPr/>
          <p:nvPr/>
        </p:nvSpPr>
        <p:spPr>
          <a:xfrm rot="14100000">
            <a:off x="2377090" y="4040630"/>
            <a:ext cx="560926" cy="152755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p:sp>
        <p:nvSpPr>
          <p:cNvPr id="536" name="Right Arrow 535">
            <a:extLst>
              <a:ext uri="{FF2B5EF4-FFF2-40B4-BE49-F238E27FC236}">
                <a16:creationId xmlns:a16="http://schemas.microsoft.com/office/drawing/2014/main" id="{05C115B4-940C-36C3-FE4D-CEF905C0632A}"/>
              </a:ext>
            </a:extLst>
          </p:cNvPr>
          <p:cNvSpPr/>
          <p:nvPr/>
        </p:nvSpPr>
        <p:spPr>
          <a:xfrm rot="18300000">
            <a:off x="3121163" y="4040630"/>
            <a:ext cx="560926" cy="152755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p:sp>
        <p:nvSpPr>
          <p:cNvPr id="537" name="Right Arrow 536">
            <a:extLst>
              <a:ext uri="{FF2B5EF4-FFF2-40B4-BE49-F238E27FC236}">
                <a16:creationId xmlns:a16="http://schemas.microsoft.com/office/drawing/2014/main" id="{66C88572-8343-2F00-8703-680366F42C8C}"/>
              </a:ext>
            </a:extLst>
          </p:cNvPr>
          <p:cNvSpPr/>
          <p:nvPr/>
        </p:nvSpPr>
        <p:spPr>
          <a:xfrm rot="18300000">
            <a:off x="2323617" y="2961009"/>
            <a:ext cx="560926" cy="152755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p:sp>
        <p:nvSpPr>
          <p:cNvPr id="538" name="Right Arrow 537">
            <a:extLst>
              <a:ext uri="{FF2B5EF4-FFF2-40B4-BE49-F238E27FC236}">
                <a16:creationId xmlns:a16="http://schemas.microsoft.com/office/drawing/2014/main" id="{8FB29CE6-2D67-D97C-1B82-48CC65A9A091}"/>
              </a:ext>
            </a:extLst>
          </p:cNvPr>
          <p:cNvSpPr/>
          <p:nvPr/>
        </p:nvSpPr>
        <p:spPr>
          <a:xfrm rot="18300000">
            <a:off x="3874460" y="2992999"/>
            <a:ext cx="560926" cy="152755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9" name="TextBox 538">
                <a:extLst>
                  <a:ext uri="{FF2B5EF4-FFF2-40B4-BE49-F238E27FC236}">
                    <a16:creationId xmlns:a16="http://schemas.microsoft.com/office/drawing/2014/main" id="{9DBBD06B-6CE6-182B-C43C-F2DDBAEF99F3}"/>
                  </a:ext>
                </a:extLst>
              </p:cNvPr>
              <p:cNvSpPr txBox="1"/>
              <p:nvPr/>
            </p:nvSpPr>
            <p:spPr>
              <a:xfrm>
                <a:off x="1312785" y="2328611"/>
                <a:ext cx="479650" cy="387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539" name="TextBox 538">
                <a:extLst>
                  <a:ext uri="{FF2B5EF4-FFF2-40B4-BE49-F238E27FC236}">
                    <a16:creationId xmlns:a16="http://schemas.microsoft.com/office/drawing/2014/main" id="{9DBBD06B-6CE6-182B-C43C-F2DDBAEF9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785" y="2328611"/>
                <a:ext cx="479650" cy="3876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0" name="TextBox 539">
                <a:extLst>
                  <a:ext uri="{FF2B5EF4-FFF2-40B4-BE49-F238E27FC236}">
                    <a16:creationId xmlns:a16="http://schemas.microsoft.com/office/drawing/2014/main" id="{5CC357C0-6025-6868-C300-F79520965330}"/>
                  </a:ext>
                </a:extLst>
              </p:cNvPr>
              <p:cNvSpPr txBox="1"/>
              <p:nvPr/>
            </p:nvSpPr>
            <p:spPr>
              <a:xfrm>
                <a:off x="2704062" y="2330666"/>
                <a:ext cx="682406" cy="387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540" name="TextBox 539">
                <a:extLst>
                  <a:ext uri="{FF2B5EF4-FFF2-40B4-BE49-F238E27FC236}">
                    <a16:creationId xmlns:a16="http://schemas.microsoft.com/office/drawing/2014/main" id="{5CC357C0-6025-6868-C300-F79520965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62" y="2330666"/>
                <a:ext cx="682406" cy="387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1" name="TextBox 540">
                <a:extLst>
                  <a:ext uri="{FF2B5EF4-FFF2-40B4-BE49-F238E27FC236}">
                    <a16:creationId xmlns:a16="http://schemas.microsoft.com/office/drawing/2014/main" id="{9EDC8A0D-988C-7D51-6DD1-22D6DE684879}"/>
                  </a:ext>
                </a:extLst>
              </p:cNvPr>
              <p:cNvSpPr txBox="1"/>
              <p:nvPr/>
            </p:nvSpPr>
            <p:spPr>
              <a:xfrm>
                <a:off x="4141282" y="2330666"/>
                <a:ext cx="682406" cy="387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541" name="TextBox 540">
                <a:extLst>
                  <a:ext uri="{FF2B5EF4-FFF2-40B4-BE49-F238E27FC236}">
                    <a16:creationId xmlns:a16="http://schemas.microsoft.com/office/drawing/2014/main" id="{9EDC8A0D-988C-7D51-6DD1-22D6DE684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282" y="2330666"/>
                <a:ext cx="682406" cy="3876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2" name="TextBox 541">
                <a:extLst>
                  <a:ext uri="{FF2B5EF4-FFF2-40B4-BE49-F238E27FC236}">
                    <a16:creationId xmlns:a16="http://schemas.microsoft.com/office/drawing/2014/main" id="{3697F15F-7570-4C45-867C-4211F24986CA}"/>
                  </a:ext>
                </a:extLst>
              </p:cNvPr>
              <p:cNvSpPr txBox="1"/>
              <p:nvPr/>
            </p:nvSpPr>
            <p:spPr>
              <a:xfrm>
                <a:off x="1954042" y="3384238"/>
                <a:ext cx="709414" cy="387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𝐼𝐶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542" name="TextBox 541">
                <a:extLst>
                  <a:ext uri="{FF2B5EF4-FFF2-40B4-BE49-F238E27FC236}">
                    <a16:creationId xmlns:a16="http://schemas.microsoft.com/office/drawing/2014/main" id="{3697F15F-7570-4C45-867C-4211F2498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042" y="3384238"/>
                <a:ext cx="709414" cy="3876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3" name="TextBox 542">
                <a:extLst>
                  <a:ext uri="{FF2B5EF4-FFF2-40B4-BE49-F238E27FC236}">
                    <a16:creationId xmlns:a16="http://schemas.microsoft.com/office/drawing/2014/main" id="{B7FCD3F2-1536-63CA-2D19-D003458E812F}"/>
                  </a:ext>
                </a:extLst>
              </p:cNvPr>
              <p:cNvSpPr txBox="1"/>
              <p:nvPr/>
            </p:nvSpPr>
            <p:spPr>
              <a:xfrm>
                <a:off x="2776623" y="4446996"/>
                <a:ext cx="483705" cy="387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543" name="TextBox 542">
                <a:extLst>
                  <a:ext uri="{FF2B5EF4-FFF2-40B4-BE49-F238E27FC236}">
                    <a16:creationId xmlns:a16="http://schemas.microsoft.com/office/drawing/2014/main" id="{B7FCD3F2-1536-63CA-2D19-D003458E8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623" y="4446996"/>
                <a:ext cx="483705" cy="3876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5" name="TextBox 544">
                <a:extLst>
                  <a:ext uri="{FF2B5EF4-FFF2-40B4-BE49-F238E27FC236}">
                    <a16:creationId xmlns:a16="http://schemas.microsoft.com/office/drawing/2014/main" id="{CA23035D-2A83-0935-3AAD-0020BA140193}"/>
                  </a:ext>
                </a:extLst>
              </p:cNvPr>
              <p:cNvSpPr txBox="1"/>
              <p:nvPr/>
            </p:nvSpPr>
            <p:spPr>
              <a:xfrm>
                <a:off x="3416264" y="3392295"/>
                <a:ext cx="709414" cy="387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𝐼𝐶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545" name="TextBox 544">
                <a:extLst>
                  <a:ext uri="{FF2B5EF4-FFF2-40B4-BE49-F238E27FC236}">
                    <a16:creationId xmlns:a16="http://schemas.microsoft.com/office/drawing/2014/main" id="{CA23035D-2A83-0935-3AAD-0020BA140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264" y="3392295"/>
                <a:ext cx="709414" cy="3876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1" name="Right Arrow 550">
            <a:extLst>
              <a:ext uri="{FF2B5EF4-FFF2-40B4-BE49-F238E27FC236}">
                <a16:creationId xmlns:a16="http://schemas.microsoft.com/office/drawing/2014/main" id="{AA104CCF-C81C-AA4D-7081-1966C8B6216D}"/>
              </a:ext>
            </a:extLst>
          </p:cNvPr>
          <p:cNvSpPr/>
          <p:nvPr/>
        </p:nvSpPr>
        <p:spPr>
          <a:xfrm>
            <a:off x="2016778" y="2393496"/>
            <a:ext cx="531411" cy="15996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Right Arrow 551">
            <a:extLst>
              <a:ext uri="{FF2B5EF4-FFF2-40B4-BE49-F238E27FC236}">
                <a16:creationId xmlns:a16="http://schemas.microsoft.com/office/drawing/2014/main" id="{0B6D5055-515D-6863-8AE1-37D15EFEB101}"/>
              </a:ext>
            </a:extLst>
          </p:cNvPr>
          <p:cNvSpPr/>
          <p:nvPr/>
        </p:nvSpPr>
        <p:spPr>
          <a:xfrm>
            <a:off x="2016777" y="2601443"/>
            <a:ext cx="531411" cy="15996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ight Arrow 552">
            <a:extLst>
              <a:ext uri="{FF2B5EF4-FFF2-40B4-BE49-F238E27FC236}">
                <a16:creationId xmlns:a16="http://schemas.microsoft.com/office/drawing/2014/main" id="{8FE90EC4-0A88-9197-C967-81632A4C7D0A}"/>
              </a:ext>
            </a:extLst>
          </p:cNvPr>
          <p:cNvSpPr/>
          <p:nvPr/>
        </p:nvSpPr>
        <p:spPr>
          <a:xfrm>
            <a:off x="3488766" y="2393496"/>
            <a:ext cx="531411" cy="15996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Right Arrow 553">
            <a:extLst>
              <a:ext uri="{FF2B5EF4-FFF2-40B4-BE49-F238E27FC236}">
                <a16:creationId xmlns:a16="http://schemas.microsoft.com/office/drawing/2014/main" id="{CF74E3EE-832B-6BC2-55E1-7E5A731B6C1C}"/>
              </a:ext>
            </a:extLst>
          </p:cNvPr>
          <p:cNvSpPr/>
          <p:nvPr/>
        </p:nvSpPr>
        <p:spPr>
          <a:xfrm>
            <a:off x="3488765" y="2601443"/>
            <a:ext cx="531411" cy="15996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8" name="Curved Connector 587">
            <a:extLst>
              <a:ext uri="{FF2B5EF4-FFF2-40B4-BE49-F238E27FC236}">
                <a16:creationId xmlns:a16="http://schemas.microsoft.com/office/drawing/2014/main" id="{F5D70B16-CDAF-BEFB-4D03-61969852A9B1}"/>
              </a:ext>
            </a:extLst>
          </p:cNvPr>
          <p:cNvCxnSpPr>
            <a:cxnSpLocks/>
          </p:cNvCxnSpPr>
          <p:nvPr/>
        </p:nvCxnSpPr>
        <p:spPr>
          <a:xfrm rot="16200000" flipV="1">
            <a:off x="1793648" y="3458260"/>
            <a:ext cx="1952830" cy="132642"/>
          </a:xfrm>
          <a:prstGeom prst="curvedConnector4">
            <a:avLst>
              <a:gd name="adj1" fmla="val 34389"/>
              <a:gd name="adj2" fmla="val 305650"/>
            </a:avLst>
          </a:prstGeom>
          <a:ln w="28575">
            <a:solidFill>
              <a:srgbClr val="FF93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Arrow Connector 588">
            <a:extLst>
              <a:ext uri="{FF2B5EF4-FFF2-40B4-BE49-F238E27FC236}">
                <a16:creationId xmlns:a16="http://schemas.microsoft.com/office/drawing/2014/main" id="{8E533936-CA01-1072-1A30-B5F62B05B783}"/>
              </a:ext>
            </a:extLst>
          </p:cNvPr>
          <p:cNvCxnSpPr/>
          <p:nvPr/>
        </p:nvCxnSpPr>
        <p:spPr>
          <a:xfrm flipH="1" flipV="1">
            <a:off x="1346214" y="2780724"/>
            <a:ext cx="1410276" cy="1923867"/>
          </a:xfrm>
          <a:prstGeom prst="straightConnector1">
            <a:avLst/>
          </a:prstGeom>
          <a:ln w="28575">
            <a:solidFill>
              <a:srgbClr val="FF93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Arrow Connector 589">
            <a:extLst>
              <a:ext uri="{FF2B5EF4-FFF2-40B4-BE49-F238E27FC236}">
                <a16:creationId xmlns:a16="http://schemas.microsoft.com/office/drawing/2014/main" id="{BB5DEC95-B2FA-5942-A34E-BB2B4255ECC8}"/>
              </a:ext>
            </a:extLst>
          </p:cNvPr>
          <p:cNvCxnSpPr/>
          <p:nvPr/>
        </p:nvCxnSpPr>
        <p:spPr>
          <a:xfrm flipV="1">
            <a:off x="3302045" y="2865055"/>
            <a:ext cx="1181027" cy="1839536"/>
          </a:xfrm>
          <a:prstGeom prst="straightConnector1">
            <a:avLst/>
          </a:prstGeom>
          <a:ln w="28575">
            <a:solidFill>
              <a:srgbClr val="FF93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1EEA384-02E9-741C-564A-97EA2DF5D42D}"/>
              </a:ext>
            </a:extLst>
          </p:cNvPr>
          <p:cNvSpPr/>
          <p:nvPr/>
        </p:nvSpPr>
        <p:spPr>
          <a:xfrm>
            <a:off x="6755642" y="2393496"/>
            <a:ext cx="551167" cy="576122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CC898D-E292-E9B3-DDC2-09BD8AB3DB35}"/>
              </a:ext>
            </a:extLst>
          </p:cNvPr>
          <p:cNvSpPr/>
          <p:nvPr/>
        </p:nvSpPr>
        <p:spPr>
          <a:xfrm>
            <a:off x="8257062" y="2393496"/>
            <a:ext cx="551167" cy="576122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9610FC-EBAC-A31B-58DF-2F7034809554}"/>
              </a:ext>
            </a:extLst>
          </p:cNvPr>
          <p:cNvSpPr/>
          <p:nvPr/>
        </p:nvSpPr>
        <p:spPr>
          <a:xfrm>
            <a:off x="9729904" y="2393496"/>
            <a:ext cx="551167" cy="576122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6F3A51-EDC3-2477-8D16-9683A3574647}"/>
              </a:ext>
            </a:extLst>
          </p:cNvPr>
          <p:cNvSpPr/>
          <p:nvPr/>
        </p:nvSpPr>
        <p:spPr>
          <a:xfrm>
            <a:off x="7513497" y="3433717"/>
            <a:ext cx="551167" cy="576122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0F181E-B2E0-86DF-C47F-F4F3A706A3FE}"/>
              </a:ext>
            </a:extLst>
          </p:cNvPr>
          <p:cNvSpPr/>
          <p:nvPr/>
        </p:nvSpPr>
        <p:spPr>
          <a:xfrm>
            <a:off x="9000628" y="3433717"/>
            <a:ext cx="551167" cy="576122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4283DF-8B86-3E12-E402-F958F0AFF104}"/>
              </a:ext>
            </a:extLst>
          </p:cNvPr>
          <p:cNvSpPr/>
          <p:nvPr/>
        </p:nvSpPr>
        <p:spPr>
          <a:xfrm>
            <a:off x="8261143" y="4521948"/>
            <a:ext cx="551167" cy="576122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2DED841-4D44-92A6-515A-CBE09DE7AB59}"/>
              </a:ext>
            </a:extLst>
          </p:cNvPr>
          <p:cNvSpPr/>
          <p:nvPr/>
        </p:nvSpPr>
        <p:spPr>
          <a:xfrm rot="14100000">
            <a:off x="7136704" y="3106502"/>
            <a:ext cx="561186" cy="154327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1066EDF-3D49-7FB4-3306-D26C37B5CEAD}"/>
              </a:ext>
            </a:extLst>
          </p:cNvPr>
          <p:cNvSpPr/>
          <p:nvPr/>
        </p:nvSpPr>
        <p:spPr>
          <a:xfrm rot="14100000">
            <a:off x="8616690" y="3106502"/>
            <a:ext cx="561186" cy="154327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3A16361-05CA-DB13-325C-C94B504259E7}"/>
              </a:ext>
            </a:extLst>
          </p:cNvPr>
          <p:cNvSpPr/>
          <p:nvPr/>
        </p:nvSpPr>
        <p:spPr>
          <a:xfrm rot="14100000">
            <a:off x="7880271" y="4168673"/>
            <a:ext cx="561186" cy="154327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0645606-6B86-CEC2-E90F-A9C4D16AEAE3}"/>
              </a:ext>
            </a:extLst>
          </p:cNvPr>
          <p:cNvSpPr/>
          <p:nvPr/>
        </p:nvSpPr>
        <p:spPr>
          <a:xfrm rot="18300000">
            <a:off x="8631999" y="4168673"/>
            <a:ext cx="561186" cy="154327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8EB92982-A8F6-86FB-9038-38394D1C768D}"/>
              </a:ext>
            </a:extLst>
          </p:cNvPr>
          <p:cNvSpPr/>
          <p:nvPr/>
        </p:nvSpPr>
        <p:spPr>
          <a:xfrm rot="18300000">
            <a:off x="7826248" y="3088549"/>
            <a:ext cx="561186" cy="154327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671387C7-4920-1D13-5969-5A3046C517AC}"/>
              </a:ext>
            </a:extLst>
          </p:cNvPr>
          <p:cNvSpPr/>
          <p:nvPr/>
        </p:nvSpPr>
        <p:spPr>
          <a:xfrm rot="18300000">
            <a:off x="9393046" y="3120555"/>
            <a:ext cx="561186" cy="154327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4FA9CD-044E-9617-7A86-6209481E6146}"/>
                  </a:ext>
                </a:extLst>
              </p:cNvPr>
              <p:cNvSpPr txBox="1"/>
              <p:nvPr/>
            </p:nvSpPr>
            <p:spPr>
              <a:xfrm>
                <a:off x="6802262" y="2456609"/>
                <a:ext cx="484585" cy="387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4FA9CD-044E-9617-7A86-6209481E6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262" y="2456609"/>
                <a:ext cx="484585" cy="387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8FD9FD-4CC2-A31A-E621-5219EF538A94}"/>
                  </a:ext>
                </a:extLst>
              </p:cNvPr>
              <p:cNvSpPr txBox="1"/>
              <p:nvPr/>
            </p:nvSpPr>
            <p:spPr>
              <a:xfrm>
                <a:off x="8207853" y="2458664"/>
                <a:ext cx="689427" cy="387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8FD9FD-4CC2-A31A-E621-5219EF538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853" y="2458664"/>
                <a:ext cx="689427" cy="3878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E3243F-20E2-88BB-4FDA-F2450A7344E7}"/>
                  </a:ext>
                </a:extLst>
              </p:cNvPr>
              <p:cNvSpPr txBox="1"/>
              <p:nvPr/>
            </p:nvSpPr>
            <p:spPr>
              <a:xfrm>
                <a:off x="9659858" y="2458664"/>
                <a:ext cx="689427" cy="387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E3243F-20E2-88BB-4FDA-F2450A734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858" y="2458664"/>
                <a:ext cx="689427" cy="3878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7FC305-49B1-8A45-B2E4-E77C012157AB}"/>
                  </a:ext>
                </a:extLst>
              </p:cNvPr>
              <p:cNvSpPr txBox="1"/>
              <p:nvPr/>
            </p:nvSpPr>
            <p:spPr>
              <a:xfrm>
                <a:off x="7450116" y="3512726"/>
                <a:ext cx="716712" cy="387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𝐼𝐶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7FC305-49B1-8A45-B2E4-E77C01215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116" y="3512726"/>
                <a:ext cx="716712" cy="3878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E6F39D-E20B-62EC-CA42-E1EBF6E7EEDF}"/>
                  </a:ext>
                </a:extLst>
              </p:cNvPr>
              <p:cNvSpPr txBox="1"/>
              <p:nvPr/>
            </p:nvSpPr>
            <p:spPr>
              <a:xfrm>
                <a:off x="8281160" y="4575977"/>
                <a:ext cx="488681" cy="387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E6F39D-E20B-62EC-CA42-E1EBF6E7E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160" y="4575977"/>
                <a:ext cx="488681" cy="3878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9D3ADB-5DC9-7ADC-0059-E958362B26F4}"/>
                  </a:ext>
                </a:extLst>
              </p:cNvPr>
              <p:cNvSpPr txBox="1"/>
              <p:nvPr/>
            </p:nvSpPr>
            <p:spPr>
              <a:xfrm>
                <a:off x="8927381" y="3520787"/>
                <a:ext cx="716712" cy="387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𝐼𝐶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9D3ADB-5DC9-7ADC-0059-E958362B2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381" y="3520787"/>
                <a:ext cx="716712" cy="3878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F45B5E-E4E0-0CD2-9D78-ED7AD60891AA}"/>
                  </a:ext>
                </a:extLst>
              </p:cNvPr>
              <p:cNvSpPr txBox="1"/>
              <p:nvPr/>
            </p:nvSpPr>
            <p:spPr>
              <a:xfrm>
                <a:off x="8895101" y="2904191"/>
                <a:ext cx="510248" cy="232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𝑎𝑑𝑑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F45B5E-E4E0-0CD2-9D78-ED7AD6089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101" y="2904191"/>
                <a:ext cx="510248" cy="232699"/>
              </a:xfrm>
              <a:prstGeom prst="rect">
                <a:avLst/>
              </a:prstGeom>
              <a:blipFill>
                <a:blip r:embed="rId15"/>
                <a:stretch>
                  <a:fillRect t="-500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Arrow 28">
            <a:extLst>
              <a:ext uri="{FF2B5EF4-FFF2-40B4-BE49-F238E27FC236}">
                <a16:creationId xmlns:a16="http://schemas.microsoft.com/office/drawing/2014/main" id="{60C3CAD4-F139-7161-DB08-C5DE4C3C1BC1}"/>
              </a:ext>
            </a:extLst>
          </p:cNvPr>
          <p:cNvSpPr/>
          <p:nvPr/>
        </p:nvSpPr>
        <p:spPr>
          <a:xfrm>
            <a:off x="7513498" y="2521523"/>
            <a:ext cx="536878" cy="160034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2D47AD0C-E363-0AB4-123A-2BAB5B50F2A2}"/>
              </a:ext>
            </a:extLst>
          </p:cNvPr>
          <p:cNvSpPr/>
          <p:nvPr/>
        </p:nvSpPr>
        <p:spPr>
          <a:xfrm>
            <a:off x="7513497" y="2729567"/>
            <a:ext cx="536878" cy="160034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0902E729-97F3-3ECD-60B5-788AB2045775}"/>
              </a:ext>
            </a:extLst>
          </p:cNvPr>
          <p:cNvSpPr/>
          <p:nvPr/>
        </p:nvSpPr>
        <p:spPr>
          <a:xfrm>
            <a:off x="9000629" y="2521523"/>
            <a:ext cx="536878" cy="160034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2EB7142C-9FA1-AAFF-72B5-2B3DED7FB8C3}"/>
              </a:ext>
            </a:extLst>
          </p:cNvPr>
          <p:cNvSpPr/>
          <p:nvPr/>
        </p:nvSpPr>
        <p:spPr>
          <a:xfrm>
            <a:off x="9000628" y="2729567"/>
            <a:ext cx="536878" cy="160034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AD00CBBE-9A78-ED89-97B9-DA27C10A65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78132" y="3042494"/>
            <a:ext cx="1095627" cy="363169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71F1B14-3C14-993C-6C5F-0A59BFD0D714}"/>
              </a:ext>
            </a:extLst>
          </p:cNvPr>
          <p:cNvCxnSpPr>
            <a:cxnSpLocks/>
          </p:cNvCxnSpPr>
          <p:nvPr/>
        </p:nvCxnSpPr>
        <p:spPr>
          <a:xfrm flipH="1" flipV="1">
            <a:off x="6836035" y="2908931"/>
            <a:ext cx="835027" cy="836801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4BD08E4-2DF5-0C60-4F6F-C6CC74CB0AAE}"/>
              </a:ext>
            </a:extLst>
          </p:cNvPr>
          <p:cNvCxnSpPr/>
          <p:nvPr/>
        </p:nvCxnSpPr>
        <p:spPr>
          <a:xfrm flipV="1">
            <a:off x="8811987" y="2993302"/>
            <a:ext cx="1193178" cy="1840391"/>
          </a:xfrm>
          <a:prstGeom prst="straightConnector1">
            <a:avLst/>
          </a:prstGeom>
          <a:ln w="28575">
            <a:solidFill>
              <a:srgbClr val="FF93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166D03D-D3EF-5907-A94B-8FF783C37A40}"/>
              </a:ext>
            </a:extLst>
          </p:cNvPr>
          <p:cNvCxnSpPr>
            <a:cxnSpLocks/>
            <a:endCxn id="8" idx="4"/>
          </p:cNvCxnSpPr>
          <p:nvPr/>
        </p:nvCxnSpPr>
        <p:spPr>
          <a:xfrm flipH="1" flipV="1">
            <a:off x="7789081" y="4009839"/>
            <a:ext cx="738878" cy="800170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8F8F272-2BED-9696-FE09-9D83FBA65228}"/>
              </a:ext>
            </a:extLst>
          </p:cNvPr>
          <p:cNvSpPr txBox="1"/>
          <p:nvPr/>
        </p:nvSpPr>
        <p:spPr>
          <a:xfrm>
            <a:off x="2197290" y="5595582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 hop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550220-DA52-185E-116D-F3964676C76A}"/>
              </a:ext>
            </a:extLst>
          </p:cNvPr>
          <p:cNvSpPr txBox="1"/>
          <p:nvPr/>
        </p:nvSpPr>
        <p:spPr>
          <a:xfrm>
            <a:off x="7792872" y="5568287"/>
            <a:ext cx="144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 Sharing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E26015E-10C3-C1A8-0F55-F7DE351BB3D7}"/>
              </a:ext>
            </a:extLst>
          </p:cNvPr>
          <p:cNvSpPr/>
          <p:nvPr/>
        </p:nvSpPr>
        <p:spPr>
          <a:xfrm rot="3004167">
            <a:off x="2499152" y="3626098"/>
            <a:ext cx="206317" cy="11367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336CA1-5E91-2FA5-5FE5-2C8A353A8388}"/>
              </a:ext>
            </a:extLst>
          </p:cNvPr>
          <p:cNvSpPr txBox="1"/>
          <p:nvPr/>
        </p:nvSpPr>
        <p:spPr>
          <a:xfrm>
            <a:off x="968451" y="4555835"/>
            <a:ext cx="165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Streamed twice</a:t>
            </a:r>
          </a:p>
        </p:txBody>
      </p:sp>
    </p:spTree>
    <p:extLst>
      <p:ext uri="{BB962C8B-B14F-4D97-AF65-F5344CB8AC3E}">
        <p14:creationId xmlns:p14="http://schemas.microsoft.com/office/powerpoint/2010/main" val="16910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 animBg="1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FC93D5-5BDC-AA85-FA09-2C1E102C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5493"/>
                </a:solidFill>
                <a:latin typeface="Helvetica" pitchFamily="2" charset="0"/>
              </a:rPr>
              <a:t>Which edges to use for work sharing?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363213-ADAC-E2F1-D816-E127ABEA4D86}"/>
              </a:ext>
            </a:extLst>
          </p:cNvPr>
          <p:cNvSpPr/>
          <p:nvPr/>
        </p:nvSpPr>
        <p:spPr>
          <a:xfrm>
            <a:off x="3989716" y="1369191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93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E17B07-96A1-CC80-374D-537E493A958B}"/>
              </a:ext>
            </a:extLst>
          </p:cNvPr>
          <p:cNvSpPr/>
          <p:nvPr/>
        </p:nvSpPr>
        <p:spPr>
          <a:xfrm>
            <a:off x="5235163" y="1369191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93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F6EDC6-7A55-C0F5-B76E-DF4DB492525C}"/>
              </a:ext>
            </a:extLst>
          </p:cNvPr>
          <p:cNvSpPr/>
          <p:nvPr/>
        </p:nvSpPr>
        <p:spPr>
          <a:xfrm>
            <a:off x="6456904" y="1369191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93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BCBC32-077B-F7DA-A546-764D7C2CCA4A}"/>
              </a:ext>
            </a:extLst>
          </p:cNvPr>
          <p:cNvSpPr/>
          <p:nvPr/>
        </p:nvSpPr>
        <p:spPr>
          <a:xfrm>
            <a:off x="4618366" y="2194691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93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F3E3D2-C90A-51CA-7304-8E69A61F7A71}"/>
              </a:ext>
            </a:extLst>
          </p:cNvPr>
          <p:cNvSpPr/>
          <p:nvPr/>
        </p:nvSpPr>
        <p:spPr>
          <a:xfrm>
            <a:off x="5851960" y="2194691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93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6E88F8-01CB-7807-5898-58CEFDA0EE0C}"/>
              </a:ext>
            </a:extLst>
          </p:cNvPr>
          <p:cNvSpPr/>
          <p:nvPr/>
        </p:nvSpPr>
        <p:spPr>
          <a:xfrm>
            <a:off x="5903768" y="3870186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93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1B95AFF-8255-E67F-609D-3661F043A328}"/>
              </a:ext>
            </a:extLst>
          </p:cNvPr>
          <p:cNvSpPr/>
          <p:nvPr/>
        </p:nvSpPr>
        <p:spPr>
          <a:xfrm>
            <a:off x="4618367" y="1470791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2FE3454-D537-E8C5-EF0A-F3FAF2FA00D7}"/>
              </a:ext>
            </a:extLst>
          </p:cNvPr>
          <p:cNvSpPr/>
          <p:nvPr/>
        </p:nvSpPr>
        <p:spPr>
          <a:xfrm>
            <a:off x="4618366" y="1635891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FE6DA28-1DD2-1143-D3F1-ECBEA6DC5F7F}"/>
              </a:ext>
            </a:extLst>
          </p:cNvPr>
          <p:cNvSpPr/>
          <p:nvPr/>
        </p:nvSpPr>
        <p:spPr>
          <a:xfrm>
            <a:off x="5851961" y="1470791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3DBF6EF-E8FD-3604-852D-BECA1C8C7BB0}"/>
              </a:ext>
            </a:extLst>
          </p:cNvPr>
          <p:cNvSpPr/>
          <p:nvPr/>
        </p:nvSpPr>
        <p:spPr>
          <a:xfrm>
            <a:off x="5851960" y="1635891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957936-3822-27A5-FE87-4E9F6855820A}"/>
                  </a:ext>
                </a:extLst>
              </p:cNvPr>
              <p:cNvSpPr txBox="1"/>
              <p:nvPr/>
            </p:nvSpPr>
            <p:spPr>
              <a:xfrm>
                <a:off x="4028388" y="1419276"/>
                <a:ext cx="3917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957936-3822-27A5-FE87-4E9F68558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388" y="1419276"/>
                <a:ext cx="391710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2BBABB-876B-3D26-95DD-517F0372D783}"/>
                  </a:ext>
                </a:extLst>
              </p:cNvPr>
              <p:cNvSpPr txBox="1"/>
              <p:nvPr/>
            </p:nvSpPr>
            <p:spPr>
              <a:xfrm>
                <a:off x="5194343" y="1420907"/>
                <a:ext cx="5616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2BBABB-876B-3D26-95DD-517F0372D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343" y="1420907"/>
                <a:ext cx="56162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2FFA3A-92AB-5B18-0B0D-DC936E71D963}"/>
                  </a:ext>
                </a:extLst>
              </p:cNvPr>
              <p:cNvSpPr txBox="1"/>
              <p:nvPr/>
            </p:nvSpPr>
            <p:spPr>
              <a:xfrm>
                <a:off x="6398800" y="1420907"/>
                <a:ext cx="5616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2FFA3A-92AB-5B18-0B0D-DC936E71D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800" y="1420907"/>
                <a:ext cx="56162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975C66-0303-6CFD-AFBE-431710515E8F}"/>
                  </a:ext>
                </a:extLst>
              </p:cNvPr>
              <p:cNvSpPr txBox="1"/>
              <p:nvPr/>
            </p:nvSpPr>
            <p:spPr>
              <a:xfrm>
                <a:off x="5929684" y="3944897"/>
                <a:ext cx="4053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975C66-0303-6CFD-AFBE-431710515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684" y="3944897"/>
                <a:ext cx="40536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7B30F41E-E9F4-2DDE-B9B8-FCC9A41DC9E8}"/>
              </a:ext>
            </a:extLst>
          </p:cNvPr>
          <p:cNvSpPr/>
          <p:nvPr/>
        </p:nvSpPr>
        <p:spPr>
          <a:xfrm>
            <a:off x="7661361" y="1363733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93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95E81639-17E1-7E0A-C2AF-FE009697D33C}"/>
              </a:ext>
            </a:extLst>
          </p:cNvPr>
          <p:cNvSpPr/>
          <p:nvPr/>
        </p:nvSpPr>
        <p:spPr>
          <a:xfrm>
            <a:off x="7056418" y="1465333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A148BFE4-76B9-43F3-315F-2D23A1ED58AD}"/>
              </a:ext>
            </a:extLst>
          </p:cNvPr>
          <p:cNvSpPr/>
          <p:nvPr/>
        </p:nvSpPr>
        <p:spPr>
          <a:xfrm>
            <a:off x="7056417" y="1630433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0CAC39-35EA-899C-D213-A666D886DA36}"/>
                  </a:ext>
                </a:extLst>
              </p:cNvPr>
              <p:cNvSpPr txBox="1"/>
              <p:nvPr/>
            </p:nvSpPr>
            <p:spPr>
              <a:xfrm>
                <a:off x="7609146" y="1425962"/>
                <a:ext cx="5616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0CAC39-35EA-899C-D213-A666D886D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146" y="1425962"/>
                <a:ext cx="56162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96D5116A-5C04-EFDC-A024-E7506B1A4B1E}"/>
              </a:ext>
            </a:extLst>
          </p:cNvPr>
          <p:cNvSpPr/>
          <p:nvPr/>
        </p:nvSpPr>
        <p:spPr>
          <a:xfrm>
            <a:off x="7056417" y="2151735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93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279E161-668C-DEDA-27EA-483A0BBA6918}"/>
              </a:ext>
            </a:extLst>
          </p:cNvPr>
          <p:cNvSpPr/>
          <p:nvPr/>
        </p:nvSpPr>
        <p:spPr>
          <a:xfrm>
            <a:off x="5273555" y="3083240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93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A98EA0-841D-4D57-F0B4-461ED4742804}"/>
              </a:ext>
            </a:extLst>
          </p:cNvPr>
          <p:cNvSpPr/>
          <p:nvPr/>
        </p:nvSpPr>
        <p:spPr>
          <a:xfrm>
            <a:off x="6492086" y="3058291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93"/>
              </a:solidFill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8085E841-4282-B58B-9ABE-D43B331BFEE3}"/>
              </a:ext>
            </a:extLst>
          </p:cNvPr>
          <p:cNvSpPr/>
          <p:nvPr/>
        </p:nvSpPr>
        <p:spPr>
          <a:xfrm rot="14100000">
            <a:off x="4971669" y="2784600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1BBF0C05-80EA-CB98-A2F8-82CEC37AD91B}"/>
              </a:ext>
            </a:extLst>
          </p:cNvPr>
          <p:cNvSpPr/>
          <p:nvPr/>
        </p:nvSpPr>
        <p:spPr>
          <a:xfrm rot="14100000">
            <a:off x="4317201" y="1919127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FF737BE2-FE25-D43F-F0D1-92A830F4F9C6}"/>
              </a:ext>
            </a:extLst>
          </p:cNvPr>
          <p:cNvSpPr/>
          <p:nvPr/>
        </p:nvSpPr>
        <p:spPr>
          <a:xfrm rot="14100000">
            <a:off x="5621479" y="3627286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EB588334-F985-A5F0-6221-74B64BEAEF5C}"/>
              </a:ext>
            </a:extLst>
          </p:cNvPr>
          <p:cNvSpPr/>
          <p:nvPr/>
        </p:nvSpPr>
        <p:spPr>
          <a:xfrm rot="14100000">
            <a:off x="6184078" y="2761927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18D38639-3840-ADCF-7F6A-08EB0036715A}"/>
              </a:ext>
            </a:extLst>
          </p:cNvPr>
          <p:cNvSpPr/>
          <p:nvPr/>
        </p:nvSpPr>
        <p:spPr>
          <a:xfrm rot="14100000">
            <a:off x="5531693" y="1925517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F2075396-E72E-B048-B05E-7F6F6A7DC69F}"/>
              </a:ext>
            </a:extLst>
          </p:cNvPr>
          <p:cNvSpPr/>
          <p:nvPr/>
        </p:nvSpPr>
        <p:spPr>
          <a:xfrm rot="14100000">
            <a:off x="6796023" y="1892336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11C4EAAF-B773-BCD7-246C-034F30457D22}"/>
              </a:ext>
            </a:extLst>
          </p:cNvPr>
          <p:cNvSpPr/>
          <p:nvPr/>
        </p:nvSpPr>
        <p:spPr>
          <a:xfrm rot="18300000">
            <a:off x="6753731" y="2775964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4CE7ED97-0EDB-7145-245F-238FD749873B}"/>
              </a:ext>
            </a:extLst>
          </p:cNvPr>
          <p:cNvSpPr/>
          <p:nvPr/>
        </p:nvSpPr>
        <p:spPr>
          <a:xfrm rot="18300000">
            <a:off x="7357816" y="1907956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7B3C7D46-FB94-DD08-EA60-1513E4D838BF}"/>
              </a:ext>
            </a:extLst>
          </p:cNvPr>
          <p:cNvSpPr/>
          <p:nvPr/>
        </p:nvSpPr>
        <p:spPr>
          <a:xfrm rot="18300000">
            <a:off x="6197910" y="3621617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AC05DED8-E324-A947-C993-8DF396602C5D}"/>
              </a:ext>
            </a:extLst>
          </p:cNvPr>
          <p:cNvSpPr/>
          <p:nvPr/>
        </p:nvSpPr>
        <p:spPr>
          <a:xfrm rot="18300000">
            <a:off x="5475861" y="2781817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52A2FBD5-5F74-402A-B7E2-7B80AD56583F}"/>
              </a:ext>
            </a:extLst>
          </p:cNvPr>
          <p:cNvSpPr/>
          <p:nvPr/>
        </p:nvSpPr>
        <p:spPr>
          <a:xfrm rot="18300000">
            <a:off x="6144971" y="1937004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8FDED6E9-7B74-A5BD-BF2C-A64328B55E37}"/>
              </a:ext>
            </a:extLst>
          </p:cNvPr>
          <p:cNvSpPr/>
          <p:nvPr/>
        </p:nvSpPr>
        <p:spPr>
          <a:xfrm rot="18300000">
            <a:off x="4910818" y="1918029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E77D20-A474-5538-5FB8-8AB2E608E94F}"/>
                  </a:ext>
                </a:extLst>
              </p:cNvPr>
              <p:cNvSpPr txBox="1"/>
              <p:nvPr/>
            </p:nvSpPr>
            <p:spPr>
              <a:xfrm>
                <a:off x="5544363" y="3646005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E77D20-A474-5538-5FB8-8AB2E608E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363" y="3646005"/>
                <a:ext cx="39946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440961-376C-92EF-9BC7-6B2318B81DF8}"/>
                  </a:ext>
                </a:extLst>
              </p:cNvPr>
              <p:cNvSpPr txBox="1"/>
              <p:nvPr/>
            </p:nvSpPr>
            <p:spPr>
              <a:xfrm>
                <a:off x="6367644" y="3641244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440961-376C-92EF-9BC7-6B2318B81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644" y="3641244"/>
                <a:ext cx="39946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B178049-5317-45A4-81CA-E309DF9F95DC}"/>
                  </a:ext>
                </a:extLst>
              </p:cNvPr>
              <p:cNvSpPr txBox="1"/>
              <p:nvPr/>
            </p:nvSpPr>
            <p:spPr>
              <a:xfrm>
                <a:off x="4869887" y="2794374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B178049-5317-45A4-81CA-E309DF9F9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887" y="2794374"/>
                <a:ext cx="39946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9425DF3-28F0-AC17-DFA6-A38A9F9424FA}"/>
                  </a:ext>
                </a:extLst>
              </p:cNvPr>
              <p:cNvSpPr txBox="1"/>
              <p:nvPr/>
            </p:nvSpPr>
            <p:spPr>
              <a:xfrm>
                <a:off x="5664416" y="2765340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9425DF3-28F0-AC17-DFA6-A38A9F942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416" y="2765340"/>
                <a:ext cx="39946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B44944-EE40-F6C0-817B-9E138F03949D}"/>
                  </a:ext>
                </a:extLst>
              </p:cNvPr>
              <p:cNvSpPr txBox="1"/>
              <p:nvPr/>
            </p:nvSpPr>
            <p:spPr>
              <a:xfrm>
                <a:off x="6075765" y="2757803"/>
                <a:ext cx="399468" cy="281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B44944-EE40-F6C0-817B-9E138F039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765" y="2757803"/>
                <a:ext cx="399468" cy="2813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1916B4E-C706-2D9E-3D28-662AF745225A}"/>
                  </a:ext>
                </a:extLst>
              </p:cNvPr>
              <p:cNvSpPr txBox="1"/>
              <p:nvPr/>
            </p:nvSpPr>
            <p:spPr>
              <a:xfrm>
                <a:off x="6949286" y="2762163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1916B4E-C706-2D9E-3D28-662AF7452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286" y="2762163"/>
                <a:ext cx="399468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E5BD61-0DD1-F815-F597-0F9623B5BB5B}"/>
                  </a:ext>
                </a:extLst>
              </p:cNvPr>
              <p:cNvSpPr txBox="1"/>
              <p:nvPr/>
            </p:nvSpPr>
            <p:spPr>
              <a:xfrm>
                <a:off x="4227651" y="1907867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E5BD61-0DD1-F815-F597-0F9623B5B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651" y="1907867"/>
                <a:ext cx="399468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767FABE-9718-0236-9BFE-0EBA62BF22AD}"/>
                  </a:ext>
                </a:extLst>
              </p:cNvPr>
              <p:cNvSpPr txBox="1"/>
              <p:nvPr/>
            </p:nvSpPr>
            <p:spPr>
              <a:xfrm>
                <a:off x="5089285" y="1903149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767FABE-9718-0236-9BFE-0EBA62BF2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285" y="1903149"/>
                <a:ext cx="399468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EA5521B-563B-4DF7-4799-EBD78268D90B}"/>
                  </a:ext>
                </a:extLst>
              </p:cNvPr>
              <p:cNvSpPr txBox="1"/>
              <p:nvPr/>
            </p:nvSpPr>
            <p:spPr>
              <a:xfrm>
                <a:off x="5442917" y="1903040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EA5521B-563B-4DF7-4799-EBD78268D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17" y="1903040"/>
                <a:ext cx="399468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CAE3D18-40A1-8842-2B31-F0C843318275}"/>
                  </a:ext>
                </a:extLst>
              </p:cNvPr>
              <p:cNvSpPr txBox="1"/>
              <p:nvPr/>
            </p:nvSpPr>
            <p:spPr>
              <a:xfrm>
                <a:off x="6315312" y="1913892"/>
                <a:ext cx="440633" cy="278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CAE3D18-40A1-8842-2B31-F0C843318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312" y="1913892"/>
                <a:ext cx="440633" cy="2787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9DA141C-5CB4-9334-C817-E4FC182E3F80}"/>
                  </a:ext>
                </a:extLst>
              </p:cNvPr>
              <p:cNvSpPr txBox="1"/>
              <p:nvPr/>
            </p:nvSpPr>
            <p:spPr>
              <a:xfrm>
                <a:off x="6677207" y="1913283"/>
                <a:ext cx="440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9DA141C-5CB4-9334-C817-E4FC182E3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207" y="1913283"/>
                <a:ext cx="440633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9800E9-ADC6-42F6-A199-0B2447441ED3}"/>
                  </a:ext>
                </a:extLst>
              </p:cNvPr>
              <p:cNvSpPr txBox="1"/>
              <p:nvPr/>
            </p:nvSpPr>
            <p:spPr>
              <a:xfrm>
                <a:off x="7521913" y="1913283"/>
                <a:ext cx="440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9800E9-ADC6-42F6-A199-0B2447441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913" y="1913283"/>
                <a:ext cx="440633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63C7549-EB59-E59E-63E3-7F8D0D3DD861}"/>
              </a:ext>
            </a:extLst>
          </p:cNvPr>
          <p:cNvCxnSpPr>
            <a:cxnSpLocks/>
          </p:cNvCxnSpPr>
          <p:nvPr/>
        </p:nvCxnSpPr>
        <p:spPr>
          <a:xfrm flipH="1" flipV="1">
            <a:off x="4451995" y="1710069"/>
            <a:ext cx="306837" cy="41611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6671B6-3195-4197-BF4B-8ABDD063A38A}"/>
              </a:ext>
            </a:extLst>
          </p:cNvPr>
          <p:cNvCxnSpPr>
            <a:cxnSpLocks/>
          </p:cNvCxnSpPr>
          <p:nvPr/>
        </p:nvCxnSpPr>
        <p:spPr>
          <a:xfrm flipV="1">
            <a:off x="4920116" y="1710069"/>
            <a:ext cx="295563" cy="41611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5A22899-50D3-623F-EA61-79AFD7AFE980}"/>
                  </a:ext>
                </a:extLst>
              </p:cNvPr>
              <p:cNvSpPr txBox="1"/>
              <p:nvPr/>
            </p:nvSpPr>
            <p:spPr>
              <a:xfrm>
                <a:off x="10569859" y="5253355"/>
                <a:ext cx="762773" cy="278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5A22899-50D3-623F-EA61-79AFD7AFE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9859" y="5253355"/>
                <a:ext cx="762773" cy="2787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87DB7BA-B605-DCAC-32BB-91CA015121F4}"/>
                  </a:ext>
                </a:extLst>
              </p:cNvPr>
              <p:cNvSpPr txBox="1"/>
              <p:nvPr/>
            </p:nvSpPr>
            <p:spPr>
              <a:xfrm>
                <a:off x="8608388" y="5289840"/>
                <a:ext cx="762773" cy="278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87DB7BA-B605-DCAC-32BB-91CA01512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388" y="5289840"/>
                <a:ext cx="762773" cy="27847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ight Arrow 53">
            <a:extLst>
              <a:ext uri="{FF2B5EF4-FFF2-40B4-BE49-F238E27FC236}">
                <a16:creationId xmlns:a16="http://schemas.microsoft.com/office/drawing/2014/main" id="{09531B7B-17B7-917A-E82F-0359DF2C7693}"/>
              </a:ext>
            </a:extLst>
          </p:cNvPr>
          <p:cNvSpPr/>
          <p:nvPr/>
        </p:nvSpPr>
        <p:spPr>
          <a:xfrm>
            <a:off x="7182968" y="3286890"/>
            <a:ext cx="423583" cy="455230"/>
          </a:xfrm>
          <a:prstGeom prst="rightArrow">
            <a:avLst/>
          </a:prstGeom>
          <a:gradFill flip="none" rotWithShape="1">
            <a:gsLst>
              <a:gs pos="0">
                <a:srgbClr val="005493">
                  <a:shade val="30000"/>
                  <a:satMod val="115000"/>
                </a:srgbClr>
              </a:gs>
              <a:gs pos="50000">
                <a:srgbClr val="005493">
                  <a:shade val="67500"/>
                  <a:satMod val="115000"/>
                </a:srgbClr>
              </a:gs>
              <a:gs pos="100000">
                <a:srgbClr val="00549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82A42B4-4A10-339C-9C60-B26BA08B3AD3}"/>
              </a:ext>
            </a:extLst>
          </p:cNvPr>
          <p:cNvCxnSpPr>
            <a:cxnSpLocks/>
          </p:cNvCxnSpPr>
          <p:nvPr/>
        </p:nvCxnSpPr>
        <p:spPr>
          <a:xfrm flipH="1" flipV="1">
            <a:off x="6929250" y="1660739"/>
            <a:ext cx="306837" cy="41611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5141FFE-80EB-6099-DBB0-74C0DC4714B7}"/>
              </a:ext>
            </a:extLst>
          </p:cNvPr>
          <p:cNvCxnSpPr>
            <a:cxnSpLocks/>
          </p:cNvCxnSpPr>
          <p:nvPr/>
        </p:nvCxnSpPr>
        <p:spPr>
          <a:xfrm flipV="1">
            <a:off x="7341737" y="1664131"/>
            <a:ext cx="295563" cy="41611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726A4DDE-851A-D486-7E7E-313F9BE90BD8}"/>
              </a:ext>
            </a:extLst>
          </p:cNvPr>
          <p:cNvSpPr/>
          <p:nvPr/>
        </p:nvSpPr>
        <p:spPr>
          <a:xfrm>
            <a:off x="7832830" y="3471214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57BE329-244C-31C7-A062-601FD72CF2D6}"/>
              </a:ext>
            </a:extLst>
          </p:cNvPr>
          <p:cNvSpPr/>
          <p:nvPr/>
        </p:nvSpPr>
        <p:spPr>
          <a:xfrm>
            <a:off x="9078277" y="3471214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E61829B-0167-2C0F-E9C6-B8F428D11A87}"/>
              </a:ext>
            </a:extLst>
          </p:cNvPr>
          <p:cNvSpPr/>
          <p:nvPr/>
        </p:nvSpPr>
        <p:spPr>
          <a:xfrm>
            <a:off x="10300018" y="3471214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923B672-E790-A070-BE0E-685354AED904}"/>
              </a:ext>
            </a:extLst>
          </p:cNvPr>
          <p:cNvSpPr/>
          <p:nvPr/>
        </p:nvSpPr>
        <p:spPr>
          <a:xfrm>
            <a:off x="8461480" y="4296714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AD381AA-5A49-778B-FD81-793A9CB3ED97}"/>
              </a:ext>
            </a:extLst>
          </p:cNvPr>
          <p:cNvSpPr/>
          <p:nvPr/>
        </p:nvSpPr>
        <p:spPr>
          <a:xfrm>
            <a:off x="9746882" y="5972209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8EDA5195-3E1A-C750-98B3-563A248B9700}"/>
              </a:ext>
            </a:extLst>
          </p:cNvPr>
          <p:cNvSpPr/>
          <p:nvPr/>
        </p:nvSpPr>
        <p:spPr>
          <a:xfrm>
            <a:off x="8461481" y="3572814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C8D2F682-EB79-A098-9C7D-C15A6C2FBB29}"/>
              </a:ext>
            </a:extLst>
          </p:cNvPr>
          <p:cNvSpPr/>
          <p:nvPr/>
        </p:nvSpPr>
        <p:spPr>
          <a:xfrm>
            <a:off x="8461480" y="3737914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id="{953BD69F-D2C6-15A3-832A-70664DA9F911}"/>
              </a:ext>
            </a:extLst>
          </p:cNvPr>
          <p:cNvSpPr/>
          <p:nvPr/>
        </p:nvSpPr>
        <p:spPr>
          <a:xfrm>
            <a:off x="9695075" y="3572814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F4B25F34-05EB-C2BA-67AF-71DB0E2B5134}"/>
              </a:ext>
            </a:extLst>
          </p:cNvPr>
          <p:cNvSpPr/>
          <p:nvPr/>
        </p:nvSpPr>
        <p:spPr>
          <a:xfrm>
            <a:off x="9695074" y="3737914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33BEFC9-ED9E-C3E6-4B03-362EB14276A6}"/>
                  </a:ext>
                </a:extLst>
              </p:cNvPr>
              <p:cNvSpPr txBox="1"/>
              <p:nvPr/>
            </p:nvSpPr>
            <p:spPr>
              <a:xfrm>
                <a:off x="7871502" y="3521299"/>
                <a:ext cx="3917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33BEFC9-ED9E-C3E6-4B03-362EB1427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502" y="3521299"/>
                <a:ext cx="391710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DDAE217-8263-F0C7-E456-33A5C627E08E}"/>
                  </a:ext>
                </a:extLst>
              </p:cNvPr>
              <p:cNvSpPr txBox="1"/>
              <p:nvPr/>
            </p:nvSpPr>
            <p:spPr>
              <a:xfrm>
                <a:off x="9037457" y="3522930"/>
                <a:ext cx="5616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DDAE217-8263-F0C7-E456-33A5C627E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457" y="3522930"/>
                <a:ext cx="561629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054E3A7-5110-7F4D-61DC-2D965056F30D}"/>
                  </a:ext>
                </a:extLst>
              </p:cNvPr>
              <p:cNvSpPr txBox="1"/>
              <p:nvPr/>
            </p:nvSpPr>
            <p:spPr>
              <a:xfrm>
                <a:off x="10241914" y="3522930"/>
                <a:ext cx="5616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054E3A7-5110-7F4D-61DC-2D965056F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914" y="3522930"/>
                <a:ext cx="561629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ED04FF3-1FAB-2D9F-F07A-F44C8648BA1D}"/>
                  </a:ext>
                </a:extLst>
              </p:cNvPr>
              <p:cNvSpPr txBox="1"/>
              <p:nvPr/>
            </p:nvSpPr>
            <p:spPr>
              <a:xfrm>
                <a:off x="8426623" y="4363479"/>
                <a:ext cx="481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𝐼𝐶𝐺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ED04FF3-1FAB-2D9F-F07A-F44C8648B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623" y="4363479"/>
                <a:ext cx="481799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AD311DA-027C-80BF-BEB1-68A9526FFE10}"/>
                  </a:ext>
                </a:extLst>
              </p:cNvPr>
              <p:cNvSpPr txBox="1"/>
              <p:nvPr/>
            </p:nvSpPr>
            <p:spPr>
              <a:xfrm>
                <a:off x="9772798" y="6046920"/>
                <a:ext cx="4053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AD311DA-027C-80BF-BEB1-68A9526FF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798" y="6046920"/>
                <a:ext cx="405367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E11B0F47-7266-2522-71A9-C295AFE5198B}"/>
              </a:ext>
            </a:extLst>
          </p:cNvPr>
          <p:cNvSpPr/>
          <p:nvPr/>
        </p:nvSpPr>
        <p:spPr>
          <a:xfrm>
            <a:off x="11504475" y="3465756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ight Arrow 71">
            <a:extLst>
              <a:ext uri="{FF2B5EF4-FFF2-40B4-BE49-F238E27FC236}">
                <a16:creationId xmlns:a16="http://schemas.microsoft.com/office/drawing/2014/main" id="{83259687-413B-4512-6540-9141F56F1CC0}"/>
              </a:ext>
            </a:extLst>
          </p:cNvPr>
          <p:cNvSpPr/>
          <p:nvPr/>
        </p:nvSpPr>
        <p:spPr>
          <a:xfrm>
            <a:off x="10899532" y="3567356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88FC62BE-DE91-68B5-36A9-334ED44C4FED}"/>
              </a:ext>
            </a:extLst>
          </p:cNvPr>
          <p:cNvSpPr/>
          <p:nvPr/>
        </p:nvSpPr>
        <p:spPr>
          <a:xfrm>
            <a:off x="10899531" y="3732456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6212C81-971A-AB16-0ACA-787C662F27D1}"/>
                  </a:ext>
                </a:extLst>
              </p:cNvPr>
              <p:cNvSpPr txBox="1"/>
              <p:nvPr/>
            </p:nvSpPr>
            <p:spPr>
              <a:xfrm>
                <a:off x="11452260" y="3527985"/>
                <a:ext cx="5616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6212C81-971A-AB16-0ACA-787C662F2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260" y="3527985"/>
                <a:ext cx="561629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>
            <a:extLst>
              <a:ext uri="{FF2B5EF4-FFF2-40B4-BE49-F238E27FC236}">
                <a16:creationId xmlns:a16="http://schemas.microsoft.com/office/drawing/2014/main" id="{336B3003-A748-1841-2358-BF401833E22F}"/>
              </a:ext>
            </a:extLst>
          </p:cNvPr>
          <p:cNvSpPr/>
          <p:nvPr/>
        </p:nvSpPr>
        <p:spPr>
          <a:xfrm>
            <a:off x="10899531" y="4253758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67E8815-5B50-DB57-5E44-F62C92000755}"/>
                  </a:ext>
                </a:extLst>
              </p:cNvPr>
              <p:cNvSpPr txBox="1"/>
              <p:nvPr/>
            </p:nvSpPr>
            <p:spPr>
              <a:xfrm>
                <a:off x="10861810" y="4328910"/>
                <a:ext cx="481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𝐼𝐶𝐺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67E8815-5B50-DB57-5E44-F62C92000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1810" y="4328910"/>
                <a:ext cx="481799" cy="3077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ight Arrow 76">
            <a:extLst>
              <a:ext uri="{FF2B5EF4-FFF2-40B4-BE49-F238E27FC236}">
                <a16:creationId xmlns:a16="http://schemas.microsoft.com/office/drawing/2014/main" id="{1AD85FDD-3FA0-46C8-8C1A-29A784991F52}"/>
              </a:ext>
            </a:extLst>
          </p:cNvPr>
          <p:cNvSpPr/>
          <p:nvPr/>
        </p:nvSpPr>
        <p:spPr>
          <a:xfrm rot="13962090">
            <a:off x="8550449" y="5292209"/>
            <a:ext cx="1576181" cy="128016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>
            <a:extLst>
              <a:ext uri="{FF2B5EF4-FFF2-40B4-BE49-F238E27FC236}">
                <a16:creationId xmlns:a16="http://schemas.microsoft.com/office/drawing/2014/main" id="{C0C5B70D-204B-CF4B-D4D1-31B5FB257A34}"/>
              </a:ext>
            </a:extLst>
          </p:cNvPr>
          <p:cNvSpPr/>
          <p:nvPr/>
        </p:nvSpPr>
        <p:spPr>
          <a:xfrm rot="14100000">
            <a:off x="8160315" y="4021150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6023C85A-A296-6837-59BD-3EDA4FDCDF67}"/>
              </a:ext>
            </a:extLst>
          </p:cNvPr>
          <p:cNvSpPr/>
          <p:nvPr/>
        </p:nvSpPr>
        <p:spPr>
          <a:xfrm rot="14100000">
            <a:off x="10639137" y="3994359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9DBAC866-B916-7523-790E-D4E518161445}"/>
              </a:ext>
            </a:extLst>
          </p:cNvPr>
          <p:cNvSpPr/>
          <p:nvPr/>
        </p:nvSpPr>
        <p:spPr>
          <a:xfrm rot="18300000">
            <a:off x="9774154" y="5274220"/>
            <a:ext cx="1554480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F727FE5E-3D82-6A6B-A6F4-BCA8AD1509B8}"/>
              </a:ext>
            </a:extLst>
          </p:cNvPr>
          <p:cNvSpPr/>
          <p:nvPr/>
        </p:nvSpPr>
        <p:spPr>
          <a:xfrm rot="18300000">
            <a:off x="11200930" y="4009979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>
            <a:extLst>
              <a:ext uri="{FF2B5EF4-FFF2-40B4-BE49-F238E27FC236}">
                <a16:creationId xmlns:a16="http://schemas.microsoft.com/office/drawing/2014/main" id="{A26973F6-FADA-9399-3E3E-F162DA0DD679}"/>
              </a:ext>
            </a:extLst>
          </p:cNvPr>
          <p:cNvSpPr/>
          <p:nvPr/>
        </p:nvSpPr>
        <p:spPr>
          <a:xfrm rot="18300000">
            <a:off x="8753932" y="4020052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EA383A7-5D93-7F2F-CB96-2B49899B5678}"/>
                  </a:ext>
                </a:extLst>
              </p:cNvPr>
              <p:cNvSpPr txBox="1"/>
              <p:nvPr/>
            </p:nvSpPr>
            <p:spPr>
              <a:xfrm>
                <a:off x="8070765" y="4009890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EA383A7-5D93-7F2F-CB96-2B49899B5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765" y="4009890"/>
                <a:ext cx="399468" cy="27699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264016-346C-84EC-E442-6BAEC6117CEC}"/>
                  </a:ext>
                </a:extLst>
              </p:cNvPr>
              <p:cNvSpPr txBox="1"/>
              <p:nvPr/>
            </p:nvSpPr>
            <p:spPr>
              <a:xfrm>
                <a:off x="8932399" y="4005172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264016-346C-84EC-E442-6BAEC6117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399" y="4005172"/>
                <a:ext cx="399468" cy="27699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780137F-591C-2283-8B14-441B5891641B}"/>
                  </a:ext>
                </a:extLst>
              </p:cNvPr>
              <p:cNvSpPr txBox="1"/>
              <p:nvPr/>
            </p:nvSpPr>
            <p:spPr>
              <a:xfrm>
                <a:off x="10520321" y="4015306"/>
                <a:ext cx="440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780137F-591C-2283-8B14-441B58916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321" y="4015306"/>
                <a:ext cx="440633" cy="27699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977ECAF-0EF4-3A15-AB81-5A9DCAD43A3D}"/>
                  </a:ext>
                </a:extLst>
              </p:cNvPr>
              <p:cNvSpPr txBox="1"/>
              <p:nvPr/>
            </p:nvSpPr>
            <p:spPr>
              <a:xfrm>
                <a:off x="11365027" y="4015306"/>
                <a:ext cx="440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977ECAF-0EF4-3A15-AB81-5A9DCAD43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027" y="4015306"/>
                <a:ext cx="440633" cy="27699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C9ED864-3229-F5BE-49B7-72CBA6926DAF}"/>
              </a:ext>
            </a:extLst>
          </p:cNvPr>
          <p:cNvCxnSpPr>
            <a:cxnSpLocks/>
          </p:cNvCxnSpPr>
          <p:nvPr/>
        </p:nvCxnSpPr>
        <p:spPr>
          <a:xfrm flipV="1">
            <a:off x="10005316" y="4636023"/>
            <a:ext cx="900483" cy="1295061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DCB7449-645C-2FAD-D753-018ED0747AA1}"/>
              </a:ext>
            </a:extLst>
          </p:cNvPr>
          <p:cNvCxnSpPr>
            <a:cxnSpLocks/>
          </p:cNvCxnSpPr>
          <p:nvPr/>
        </p:nvCxnSpPr>
        <p:spPr>
          <a:xfrm flipH="1" flipV="1">
            <a:off x="8950983" y="4636023"/>
            <a:ext cx="959037" cy="1282562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5698257-B2D8-6C8B-1F59-5710FD0CCA47}"/>
              </a:ext>
            </a:extLst>
          </p:cNvPr>
          <p:cNvCxnSpPr>
            <a:cxnSpLocks/>
          </p:cNvCxnSpPr>
          <p:nvPr/>
        </p:nvCxnSpPr>
        <p:spPr>
          <a:xfrm flipH="1" flipV="1">
            <a:off x="8295109" y="3812092"/>
            <a:ext cx="306837" cy="41611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15FDC64-41A8-96F6-A904-D44DBC72C0E2}"/>
              </a:ext>
            </a:extLst>
          </p:cNvPr>
          <p:cNvCxnSpPr>
            <a:cxnSpLocks/>
          </p:cNvCxnSpPr>
          <p:nvPr/>
        </p:nvCxnSpPr>
        <p:spPr>
          <a:xfrm flipV="1">
            <a:off x="8763230" y="3812092"/>
            <a:ext cx="295563" cy="41611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B0818C0-9427-018A-6518-0E2A6F9E0852}"/>
              </a:ext>
            </a:extLst>
          </p:cNvPr>
          <p:cNvCxnSpPr>
            <a:cxnSpLocks/>
          </p:cNvCxnSpPr>
          <p:nvPr/>
        </p:nvCxnSpPr>
        <p:spPr>
          <a:xfrm flipH="1" flipV="1">
            <a:off x="10772364" y="3762762"/>
            <a:ext cx="306837" cy="41611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F0F5DD1-DCD0-6530-396B-62760BC4E9C9}"/>
              </a:ext>
            </a:extLst>
          </p:cNvPr>
          <p:cNvCxnSpPr>
            <a:cxnSpLocks/>
          </p:cNvCxnSpPr>
          <p:nvPr/>
        </p:nvCxnSpPr>
        <p:spPr>
          <a:xfrm flipV="1">
            <a:off x="11184851" y="3766154"/>
            <a:ext cx="295563" cy="41611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6F34F351-3346-0A52-47E5-B431AD1B5E2F}"/>
              </a:ext>
            </a:extLst>
          </p:cNvPr>
          <p:cNvSpPr/>
          <p:nvPr/>
        </p:nvSpPr>
        <p:spPr>
          <a:xfrm>
            <a:off x="181903" y="3450847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93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3B6800E-45BA-C1A9-5735-69ABF89CD2A3}"/>
              </a:ext>
            </a:extLst>
          </p:cNvPr>
          <p:cNvSpPr/>
          <p:nvPr/>
        </p:nvSpPr>
        <p:spPr>
          <a:xfrm>
            <a:off x="1427350" y="3450847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93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ABF61FF-4AB7-AAC7-75B9-C6D9A25E47E9}"/>
              </a:ext>
            </a:extLst>
          </p:cNvPr>
          <p:cNvSpPr/>
          <p:nvPr/>
        </p:nvSpPr>
        <p:spPr>
          <a:xfrm>
            <a:off x="2649091" y="3450847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93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5955273-E04B-469B-891C-E724E6DA7A6F}"/>
              </a:ext>
            </a:extLst>
          </p:cNvPr>
          <p:cNvSpPr/>
          <p:nvPr/>
        </p:nvSpPr>
        <p:spPr>
          <a:xfrm>
            <a:off x="810553" y="4276347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CB14BB5-252A-DAE5-C3C9-987D7DAB4E20}"/>
              </a:ext>
            </a:extLst>
          </p:cNvPr>
          <p:cNvSpPr/>
          <p:nvPr/>
        </p:nvSpPr>
        <p:spPr>
          <a:xfrm>
            <a:off x="2044147" y="4276347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560863DE-745D-993B-0AE6-3344392B1F5A}"/>
              </a:ext>
            </a:extLst>
          </p:cNvPr>
          <p:cNvSpPr/>
          <p:nvPr/>
        </p:nvSpPr>
        <p:spPr>
          <a:xfrm>
            <a:off x="2095955" y="5951842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ight Arrow 98">
            <a:extLst>
              <a:ext uri="{FF2B5EF4-FFF2-40B4-BE49-F238E27FC236}">
                <a16:creationId xmlns:a16="http://schemas.microsoft.com/office/drawing/2014/main" id="{0FD3A844-A495-1496-4D82-D283D18B3677}"/>
              </a:ext>
            </a:extLst>
          </p:cNvPr>
          <p:cNvSpPr/>
          <p:nvPr/>
        </p:nvSpPr>
        <p:spPr>
          <a:xfrm>
            <a:off x="810554" y="3552447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p:sp>
        <p:nvSpPr>
          <p:cNvPr id="100" name="Right Arrow 99">
            <a:extLst>
              <a:ext uri="{FF2B5EF4-FFF2-40B4-BE49-F238E27FC236}">
                <a16:creationId xmlns:a16="http://schemas.microsoft.com/office/drawing/2014/main" id="{4A5A21DD-B380-9567-3DD5-1E5B1F9FB610}"/>
              </a:ext>
            </a:extLst>
          </p:cNvPr>
          <p:cNvSpPr/>
          <p:nvPr/>
        </p:nvSpPr>
        <p:spPr>
          <a:xfrm>
            <a:off x="810553" y="3717547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p:sp>
        <p:nvSpPr>
          <p:cNvPr id="101" name="Right Arrow 100">
            <a:extLst>
              <a:ext uri="{FF2B5EF4-FFF2-40B4-BE49-F238E27FC236}">
                <a16:creationId xmlns:a16="http://schemas.microsoft.com/office/drawing/2014/main" id="{FF884132-3B90-B9B5-A6A5-8C2563942310}"/>
              </a:ext>
            </a:extLst>
          </p:cNvPr>
          <p:cNvSpPr/>
          <p:nvPr/>
        </p:nvSpPr>
        <p:spPr>
          <a:xfrm>
            <a:off x="2044148" y="3552447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p:sp>
        <p:nvSpPr>
          <p:cNvPr id="102" name="Right Arrow 101">
            <a:extLst>
              <a:ext uri="{FF2B5EF4-FFF2-40B4-BE49-F238E27FC236}">
                <a16:creationId xmlns:a16="http://schemas.microsoft.com/office/drawing/2014/main" id="{283BF371-E869-3C60-7007-883D9744DDA3}"/>
              </a:ext>
            </a:extLst>
          </p:cNvPr>
          <p:cNvSpPr/>
          <p:nvPr/>
        </p:nvSpPr>
        <p:spPr>
          <a:xfrm>
            <a:off x="2044147" y="3717547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421857C-F42C-1FEF-1A13-7A5B807BCAD8}"/>
                  </a:ext>
                </a:extLst>
              </p:cNvPr>
              <p:cNvSpPr txBox="1"/>
              <p:nvPr/>
            </p:nvSpPr>
            <p:spPr>
              <a:xfrm>
                <a:off x="220575" y="3500932"/>
                <a:ext cx="3917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421857C-F42C-1FEF-1A13-7A5B807BC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75" y="3500932"/>
                <a:ext cx="391710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3FEAB18-4B2C-B9B7-7418-13305FC15CC5}"/>
                  </a:ext>
                </a:extLst>
              </p:cNvPr>
              <p:cNvSpPr txBox="1"/>
              <p:nvPr/>
            </p:nvSpPr>
            <p:spPr>
              <a:xfrm>
                <a:off x="1386530" y="3502563"/>
                <a:ext cx="5616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3FEAB18-4B2C-B9B7-7418-13305FC15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530" y="3502563"/>
                <a:ext cx="561629" cy="30777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226BFD7-B914-2162-B92C-72722A49BA26}"/>
                  </a:ext>
                </a:extLst>
              </p:cNvPr>
              <p:cNvSpPr txBox="1"/>
              <p:nvPr/>
            </p:nvSpPr>
            <p:spPr>
              <a:xfrm>
                <a:off x="2590987" y="3502563"/>
                <a:ext cx="5616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226BFD7-B914-2162-B92C-72722A49B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987" y="3502563"/>
                <a:ext cx="561629" cy="30777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A968EF3-5829-2197-76D2-8CCDD176BDE0}"/>
                  </a:ext>
                </a:extLst>
              </p:cNvPr>
              <p:cNvSpPr txBox="1"/>
              <p:nvPr/>
            </p:nvSpPr>
            <p:spPr>
              <a:xfrm>
                <a:off x="774908" y="4343123"/>
                <a:ext cx="481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𝐼𝐶𝐺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A968EF3-5829-2197-76D2-8CCDD176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08" y="4343123"/>
                <a:ext cx="481799" cy="30777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6C12FC2-A333-90F2-B18B-8E0C4DFF08CA}"/>
                  </a:ext>
                </a:extLst>
              </p:cNvPr>
              <p:cNvSpPr txBox="1"/>
              <p:nvPr/>
            </p:nvSpPr>
            <p:spPr>
              <a:xfrm>
                <a:off x="2022624" y="4343122"/>
                <a:ext cx="481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𝐼𝐶𝐺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6C12FC2-A333-90F2-B18B-8E0C4DFF0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624" y="4343122"/>
                <a:ext cx="481799" cy="30777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4B526B3-802C-877F-96BE-F77A092E1528}"/>
                  </a:ext>
                </a:extLst>
              </p:cNvPr>
              <p:cNvSpPr txBox="1"/>
              <p:nvPr/>
            </p:nvSpPr>
            <p:spPr>
              <a:xfrm>
                <a:off x="2121871" y="6026553"/>
                <a:ext cx="4053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4B526B3-802C-877F-96BE-F77A092E1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871" y="6026553"/>
                <a:ext cx="405367" cy="30777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Oval 108">
            <a:extLst>
              <a:ext uri="{FF2B5EF4-FFF2-40B4-BE49-F238E27FC236}">
                <a16:creationId xmlns:a16="http://schemas.microsoft.com/office/drawing/2014/main" id="{91F6A014-F258-9682-F701-3BCBC1A42326}"/>
              </a:ext>
            </a:extLst>
          </p:cNvPr>
          <p:cNvSpPr/>
          <p:nvPr/>
        </p:nvSpPr>
        <p:spPr>
          <a:xfrm>
            <a:off x="3853548" y="3445389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93"/>
              </a:solidFill>
            </a:endParaRPr>
          </a:p>
        </p:txBody>
      </p:sp>
      <p:sp>
        <p:nvSpPr>
          <p:cNvPr id="110" name="Right Arrow 109">
            <a:extLst>
              <a:ext uri="{FF2B5EF4-FFF2-40B4-BE49-F238E27FC236}">
                <a16:creationId xmlns:a16="http://schemas.microsoft.com/office/drawing/2014/main" id="{44C4A866-B13B-3641-8E24-C74AC0BA83BA}"/>
              </a:ext>
            </a:extLst>
          </p:cNvPr>
          <p:cNvSpPr/>
          <p:nvPr/>
        </p:nvSpPr>
        <p:spPr>
          <a:xfrm>
            <a:off x="3248605" y="3546989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p:sp>
        <p:nvSpPr>
          <p:cNvPr id="111" name="Right Arrow 110">
            <a:extLst>
              <a:ext uri="{FF2B5EF4-FFF2-40B4-BE49-F238E27FC236}">
                <a16:creationId xmlns:a16="http://schemas.microsoft.com/office/drawing/2014/main" id="{14DBD54D-94D9-B48B-A12F-9DD318DD5811}"/>
              </a:ext>
            </a:extLst>
          </p:cNvPr>
          <p:cNvSpPr/>
          <p:nvPr/>
        </p:nvSpPr>
        <p:spPr>
          <a:xfrm>
            <a:off x="3248604" y="3712089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CC85769-3AC2-4A20-046F-2C64BE6770A5}"/>
                  </a:ext>
                </a:extLst>
              </p:cNvPr>
              <p:cNvSpPr txBox="1"/>
              <p:nvPr/>
            </p:nvSpPr>
            <p:spPr>
              <a:xfrm>
                <a:off x="3801333" y="3507618"/>
                <a:ext cx="5616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CC85769-3AC2-4A20-046F-2C64BE677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333" y="3507618"/>
                <a:ext cx="561629" cy="30777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Oval 112">
            <a:extLst>
              <a:ext uri="{FF2B5EF4-FFF2-40B4-BE49-F238E27FC236}">
                <a16:creationId xmlns:a16="http://schemas.microsoft.com/office/drawing/2014/main" id="{9CF02AB9-70C5-31FF-6AAF-6CA238B36358}"/>
              </a:ext>
            </a:extLst>
          </p:cNvPr>
          <p:cNvSpPr/>
          <p:nvPr/>
        </p:nvSpPr>
        <p:spPr>
          <a:xfrm>
            <a:off x="3248604" y="4233391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5271673-BA67-B8B5-93BC-E53351C160F6}"/>
                  </a:ext>
                </a:extLst>
              </p:cNvPr>
              <p:cNvSpPr txBox="1"/>
              <p:nvPr/>
            </p:nvSpPr>
            <p:spPr>
              <a:xfrm>
                <a:off x="3224005" y="4316816"/>
                <a:ext cx="481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𝐼𝐶𝐺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5271673-BA67-B8B5-93BC-E53351C16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005" y="4316816"/>
                <a:ext cx="481799" cy="307777"/>
              </a:xfrm>
              <a:prstGeom prst="rect">
                <a:avLst/>
              </a:prstGeom>
              <a:blipFill>
                <a:blip r:embed="rId39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 114">
            <a:extLst>
              <a:ext uri="{FF2B5EF4-FFF2-40B4-BE49-F238E27FC236}">
                <a16:creationId xmlns:a16="http://schemas.microsoft.com/office/drawing/2014/main" id="{35B7C757-549B-2266-4923-81742E76B91B}"/>
              </a:ext>
            </a:extLst>
          </p:cNvPr>
          <p:cNvSpPr/>
          <p:nvPr/>
        </p:nvSpPr>
        <p:spPr>
          <a:xfrm>
            <a:off x="1465742" y="5164896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CD5D9DE-EB67-6B0D-E55E-2B3B3DE6707B}"/>
                  </a:ext>
                </a:extLst>
              </p:cNvPr>
              <p:cNvSpPr txBox="1"/>
              <p:nvPr/>
            </p:nvSpPr>
            <p:spPr>
              <a:xfrm>
                <a:off x="1438624" y="5232447"/>
                <a:ext cx="481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𝐼𝐶𝐺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CD5D9DE-EB67-6B0D-E55E-2B3B3DE67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24" y="5232447"/>
                <a:ext cx="481799" cy="307777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FF55B9BF-2BFC-3F68-2D59-FB505CFD73E5}"/>
              </a:ext>
            </a:extLst>
          </p:cNvPr>
          <p:cNvSpPr/>
          <p:nvPr/>
        </p:nvSpPr>
        <p:spPr>
          <a:xfrm>
            <a:off x="2684273" y="5139947"/>
            <a:ext cx="457200" cy="457200"/>
          </a:xfrm>
          <a:prstGeom prst="ellipse">
            <a:avLst/>
          </a:prstGeom>
          <a:ln>
            <a:solidFill>
              <a:srgbClr val="0054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499DAE3-49DC-9D68-4FB4-9092999264BF}"/>
                  </a:ext>
                </a:extLst>
              </p:cNvPr>
              <p:cNvSpPr txBox="1"/>
              <p:nvPr/>
            </p:nvSpPr>
            <p:spPr>
              <a:xfrm>
                <a:off x="2659674" y="5198358"/>
                <a:ext cx="481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𝐼𝐶𝐺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499DAE3-49DC-9D68-4FB4-909299926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674" y="5198358"/>
                <a:ext cx="481799" cy="307777"/>
              </a:xfrm>
              <a:prstGeom prst="rect">
                <a:avLst/>
              </a:prstGeom>
              <a:blipFill>
                <a:blip r:embed="rId41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ight Arrow 118">
            <a:extLst>
              <a:ext uri="{FF2B5EF4-FFF2-40B4-BE49-F238E27FC236}">
                <a16:creationId xmlns:a16="http://schemas.microsoft.com/office/drawing/2014/main" id="{A28F91C3-8956-A8C7-55EE-833F1C540DEC}"/>
              </a:ext>
            </a:extLst>
          </p:cNvPr>
          <p:cNvSpPr/>
          <p:nvPr/>
        </p:nvSpPr>
        <p:spPr>
          <a:xfrm rot="14100000">
            <a:off x="1163856" y="4866256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6A060A9C-AA7B-0B08-BDBB-A5986521A345}"/>
              </a:ext>
            </a:extLst>
          </p:cNvPr>
          <p:cNvSpPr/>
          <p:nvPr/>
        </p:nvSpPr>
        <p:spPr>
          <a:xfrm rot="14100000">
            <a:off x="509388" y="4000783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ight Arrow 120">
            <a:extLst>
              <a:ext uri="{FF2B5EF4-FFF2-40B4-BE49-F238E27FC236}">
                <a16:creationId xmlns:a16="http://schemas.microsoft.com/office/drawing/2014/main" id="{77678FC1-0F2E-C08C-E2FA-4C3BEB19B372}"/>
              </a:ext>
            </a:extLst>
          </p:cNvPr>
          <p:cNvSpPr/>
          <p:nvPr/>
        </p:nvSpPr>
        <p:spPr>
          <a:xfrm rot="14100000">
            <a:off x="1813666" y="5708942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493"/>
              </a:solidFill>
            </a:endParaRPr>
          </a:p>
        </p:txBody>
      </p:sp>
      <p:sp>
        <p:nvSpPr>
          <p:cNvPr id="122" name="Right Arrow 121">
            <a:extLst>
              <a:ext uri="{FF2B5EF4-FFF2-40B4-BE49-F238E27FC236}">
                <a16:creationId xmlns:a16="http://schemas.microsoft.com/office/drawing/2014/main" id="{36C82C04-2B98-DF64-C3D2-F5C38B7C33A0}"/>
              </a:ext>
            </a:extLst>
          </p:cNvPr>
          <p:cNvSpPr/>
          <p:nvPr/>
        </p:nvSpPr>
        <p:spPr>
          <a:xfrm rot="14100000">
            <a:off x="2376265" y="4843583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ight Arrow 122">
            <a:extLst>
              <a:ext uri="{FF2B5EF4-FFF2-40B4-BE49-F238E27FC236}">
                <a16:creationId xmlns:a16="http://schemas.microsoft.com/office/drawing/2014/main" id="{362E259C-BEEA-B76C-D9B3-F4282226922D}"/>
              </a:ext>
            </a:extLst>
          </p:cNvPr>
          <p:cNvSpPr/>
          <p:nvPr/>
        </p:nvSpPr>
        <p:spPr>
          <a:xfrm rot="14100000">
            <a:off x="1723880" y="4007173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ight Arrow 123">
            <a:extLst>
              <a:ext uri="{FF2B5EF4-FFF2-40B4-BE49-F238E27FC236}">
                <a16:creationId xmlns:a16="http://schemas.microsoft.com/office/drawing/2014/main" id="{A9C5FE00-1EBE-3369-DBD2-1DC24834E1C9}"/>
              </a:ext>
            </a:extLst>
          </p:cNvPr>
          <p:cNvSpPr/>
          <p:nvPr/>
        </p:nvSpPr>
        <p:spPr>
          <a:xfrm rot="14100000">
            <a:off x="2988210" y="3973992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ight Arrow 124">
            <a:extLst>
              <a:ext uri="{FF2B5EF4-FFF2-40B4-BE49-F238E27FC236}">
                <a16:creationId xmlns:a16="http://schemas.microsoft.com/office/drawing/2014/main" id="{1AD7BC9C-970B-A9D3-85CD-9A3731DABC64}"/>
              </a:ext>
            </a:extLst>
          </p:cNvPr>
          <p:cNvSpPr/>
          <p:nvPr/>
        </p:nvSpPr>
        <p:spPr>
          <a:xfrm rot="18300000">
            <a:off x="2945918" y="4857620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>
            <a:extLst>
              <a:ext uri="{FF2B5EF4-FFF2-40B4-BE49-F238E27FC236}">
                <a16:creationId xmlns:a16="http://schemas.microsoft.com/office/drawing/2014/main" id="{F4B25A33-73E9-DFDD-CB83-93BADD4A370D}"/>
              </a:ext>
            </a:extLst>
          </p:cNvPr>
          <p:cNvSpPr/>
          <p:nvPr/>
        </p:nvSpPr>
        <p:spPr>
          <a:xfrm rot="18300000">
            <a:off x="3550003" y="3989612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FBCD4D36-163C-0098-34E2-EA495B2B6D9D}"/>
              </a:ext>
            </a:extLst>
          </p:cNvPr>
          <p:cNvSpPr/>
          <p:nvPr/>
        </p:nvSpPr>
        <p:spPr>
          <a:xfrm rot="18300000">
            <a:off x="2390097" y="5703273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ight Arrow 127">
            <a:extLst>
              <a:ext uri="{FF2B5EF4-FFF2-40B4-BE49-F238E27FC236}">
                <a16:creationId xmlns:a16="http://schemas.microsoft.com/office/drawing/2014/main" id="{83720099-A6A7-FC74-88BC-A2E9A9D8E3F3}"/>
              </a:ext>
            </a:extLst>
          </p:cNvPr>
          <p:cNvSpPr/>
          <p:nvPr/>
        </p:nvSpPr>
        <p:spPr>
          <a:xfrm rot="18300000">
            <a:off x="1668048" y="4863473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EA0D227E-CDF1-5B48-BBDE-B8850131D390}"/>
              </a:ext>
            </a:extLst>
          </p:cNvPr>
          <p:cNvSpPr/>
          <p:nvPr/>
        </p:nvSpPr>
        <p:spPr>
          <a:xfrm rot="18300000">
            <a:off x="2337158" y="4018660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>
            <a:extLst>
              <a:ext uri="{FF2B5EF4-FFF2-40B4-BE49-F238E27FC236}">
                <a16:creationId xmlns:a16="http://schemas.microsoft.com/office/drawing/2014/main" id="{A1EDDD07-2F72-9395-0BCA-B216915288DD}"/>
              </a:ext>
            </a:extLst>
          </p:cNvPr>
          <p:cNvSpPr/>
          <p:nvPr/>
        </p:nvSpPr>
        <p:spPr>
          <a:xfrm rot="18300000">
            <a:off x="1103005" y="3999685"/>
            <a:ext cx="445347" cy="12700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EF3589F-6677-51D9-5C59-B0B6BAC61D32}"/>
                  </a:ext>
                </a:extLst>
              </p:cNvPr>
              <p:cNvSpPr txBox="1"/>
              <p:nvPr/>
            </p:nvSpPr>
            <p:spPr>
              <a:xfrm>
                <a:off x="1736550" y="5727661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EF3589F-6677-51D9-5C59-B0B6BAC61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550" y="5727661"/>
                <a:ext cx="399468" cy="276999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C646DDE-938A-ABEA-F5B5-FA9F5AC5F684}"/>
                  </a:ext>
                </a:extLst>
              </p:cNvPr>
              <p:cNvSpPr txBox="1"/>
              <p:nvPr/>
            </p:nvSpPr>
            <p:spPr>
              <a:xfrm>
                <a:off x="2559831" y="5722900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C646DDE-938A-ABEA-F5B5-FA9F5AC5F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831" y="5722900"/>
                <a:ext cx="399468" cy="276999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FFF0216-6BDC-470F-BF14-C1B5272DF4AF}"/>
                  </a:ext>
                </a:extLst>
              </p:cNvPr>
              <p:cNvSpPr txBox="1"/>
              <p:nvPr/>
            </p:nvSpPr>
            <p:spPr>
              <a:xfrm>
                <a:off x="1062074" y="4876030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FFF0216-6BDC-470F-BF14-C1B5272DF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74" y="4876030"/>
                <a:ext cx="399468" cy="276999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57EC23B-5773-648E-F69E-E0489E3134EC}"/>
                  </a:ext>
                </a:extLst>
              </p:cNvPr>
              <p:cNvSpPr txBox="1"/>
              <p:nvPr/>
            </p:nvSpPr>
            <p:spPr>
              <a:xfrm>
                <a:off x="1856603" y="4846996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57EC23B-5773-648E-F69E-E0489E313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603" y="4846996"/>
                <a:ext cx="399468" cy="276999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4AFCFA7-31E8-1880-D309-B6B00D02979C}"/>
                  </a:ext>
                </a:extLst>
              </p:cNvPr>
              <p:cNvSpPr txBox="1"/>
              <p:nvPr/>
            </p:nvSpPr>
            <p:spPr>
              <a:xfrm>
                <a:off x="2267952" y="4839459"/>
                <a:ext cx="399468" cy="281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4AFCFA7-31E8-1880-D309-B6B00D02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52" y="4839459"/>
                <a:ext cx="399468" cy="281359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4CD74BA-E18E-F419-7C4D-62171F3C065D}"/>
                  </a:ext>
                </a:extLst>
              </p:cNvPr>
              <p:cNvSpPr txBox="1"/>
              <p:nvPr/>
            </p:nvSpPr>
            <p:spPr>
              <a:xfrm>
                <a:off x="3141473" y="4843819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4CD74BA-E18E-F419-7C4D-62171F3C0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473" y="4843819"/>
                <a:ext cx="399468" cy="276999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436E4B3-18DF-F046-1500-7CAE7E699287}"/>
                  </a:ext>
                </a:extLst>
              </p:cNvPr>
              <p:cNvSpPr txBox="1"/>
              <p:nvPr/>
            </p:nvSpPr>
            <p:spPr>
              <a:xfrm>
                <a:off x="419838" y="3989523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436E4B3-18DF-F046-1500-7CAE7E699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38" y="3989523"/>
                <a:ext cx="399468" cy="276999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BD637FB-3AC8-ABBE-299C-B15521334F1C}"/>
                  </a:ext>
                </a:extLst>
              </p:cNvPr>
              <p:cNvSpPr txBox="1"/>
              <p:nvPr/>
            </p:nvSpPr>
            <p:spPr>
              <a:xfrm>
                <a:off x="1281472" y="3984805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BD637FB-3AC8-ABBE-299C-B1552133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472" y="3984805"/>
                <a:ext cx="399468" cy="276999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6157742-C487-D8EA-A420-3745A8BEAFAF}"/>
                  </a:ext>
                </a:extLst>
              </p:cNvPr>
              <p:cNvSpPr txBox="1"/>
              <p:nvPr/>
            </p:nvSpPr>
            <p:spPr>
              <a:xfrm>
                <a:off x="1635104" y="3984696"/>
                <a:ext cx="399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6157742-C487-D8EA-A420-3745A8BEA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104" y="3984696"/>
                <a:ext cx="399468" cy="276999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EFC8D95B-2B0B-EDB2-213B-3EB28A6FEBCB}"/>
                  </a:ext>
                </a:extLst>
              </p:cNvPr>
              <p:cNvSpPr txBox="1"/>
              <p:nvPr/>
            </p:nvSpPr>
            <p:spPr>
              <a:xfrm>
                <a:off x="2507499" y="3995548"/>
                <a:ext cx="440633" cy="278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EFC8D95B-2B0B-EDB2-213B-3EB28A6FE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499" y="3995548"/>
                <a:ext cx="440633" cy="278731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4AEA1812-9DEB-B84B-3FF8-377542AA1699}"/>
                  </a:ext>
                </a:extLst>
              </p:cNvPr>
              <p:cNvSpPr txBox="1"/>
              <p:nvPr/>
            </p:nvSpPr>
            <p:spPr>
              <a:xfrm>
                <a:off x="2869394" y="3994939"/>
                <a:ext cx="440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4AEA1812-9DEB-B84B-3FF8-377542AA1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394" y="3994939"/>
                <a:ext cx="440633" cy="276999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D9FCCAE-34E9-B0AE-98AD-C0622B7BC2D6}"/>
                  </a:ext>
                </a:extLst>
              </p:cNvPr>
              <p:cNvSpPr txBox="1"/>
              <p:nvPr/>
            </p:nvSpPr>
            <p:spPr>
              <a:xfrm>
                <a:off x="3714100" y="3994939"/>
                <a:ext cx="440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D9FCCAE-34E9-B0AE-98AD-C0622B7BC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100" y="3994939"/>
                <a:ext cx="440633" cy="276999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Right Arrow 142">
            <a:extLst>
              <a:ext uri="{FF2B5EF4-FFF2-40B4-BE49-F238E27FC236}">
                <a16:creationId xmlns:a16="http://schemas.microsoft.com/office/drawing/2014/main" id="{0349DF8B-F51D-4FA9-5E90-C6B9D8F38BFB}"/>
              </a:ext>
            </a:extLst>
          </p:cNvPr>
          <p:cNvSpPr/>
          <p:nvPr/>
        </p:nvSpPr>
        <p:spPr>
          <a:xfrm>
            <a:off x="4630727" y="3234055"/>
            <a:ext cx="423583" cy="455230"/>
          </a:xfrm>
          <a:prstGeom prst="rightArrow">
            <a:avLst/>
          </a:prstGeom>
          <a:gradFill flip="none" rotWithShape="1">
            <a:gsLst>
              <a:gs pos="0">
                <a:srgbClr val="005493">
                  <a:shade val="30000"/>
                  <a:satMod val="115000"/>
                </a:srgbClr>
              </a:gs>
              <a:gs pos="50000">
                <a:srgbClr val="005493">
                  <a:shade val="67500"/>
                  <a:satMod val="115000"/>
                </a:srgbClr>
              </a:gs>
              <a:gs pos="100000">
                <a:srgbClr val="00549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1CD31C1-D7FA-97CD-3E4A-7D50F36B0C9D}"/>
              </a:ext>
            </a:extLst>
          </p:cNvPr>
          <p:cNvCxnSpPr>
            <a:cxnSpLocks/>
          </p:cNvCxnSpPr>
          <p:nvPr/>
        </p:nvCxnSpPr>
        <p:spPr>
          <a:xfrm flipH="1" flipV="1">
            <a:off x="5098015" y="2557973"/>
            <a:ext cx="306837" cy="41611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13C5CCD4-992A-0421-CA37-66B5B71AB7E2}"/>
              </a:ext>
            </a:extLst>
          </p:cNvPr>
          <p:cNvCxnSpPr>
            <a:cxnSpLocks/>
          </p:cNvCxnSpPr>
          <p:nvPr/>
        </p:nvCxnSpPr>
        <p:spPr>
          <a:xfrm flipH="1" flipV="1">
            <a:off x="5788506" y="3401290"/>
            <a:ext cx="306837" cy="41611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4D70FC9-DAA0-7BBA-74AE-0CFF3426EE8A}"/>
              </a:ext>
            </a:extLst>
          </p:cNvPr>
          <p:cNvCxnSpPr>
            <a:cxnSpLocks/>
          </p:cNvCxnSpPr>
          <p:nvPr/>
        </p:nvCxnSpPr>
        <p:spPr>
          <a:xfrm flipV="1">
            <a:off x="6743288" y="2555971"/>
            <a:ext cx="295563" cy="41611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D283C4C9-7443-EE20-FC36-53F38112C05A}"/>
              </a:ext>
            </a:extLst>
          </p:cNvPr>
          <p:cNvCxnSpPr>
            <a:cxnSpLocks/>
          </p:cNvCxnSpPr>
          <p:nvPr/>
        </p:nvCxnSpPr>
        <p:spPr>
          <a:xfrm flipV="1">
            <a:off x="6178478" y="3403415"/>
            <a:ext cx="295563" cy="41611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FB67131D-764E-830D-3395-92C87B6FFE6C}"/>
                  </a:ext>
                </a:extLst>
              </p:cNvPr>
              <p:cNvSpPr txBox="1"/>
              <p:nvPr/>
            </p:nvSpPr>
            <p:spPr>
              <a:xfrm>
                <a:off x="4581895" y="2266342"/>
                <a:ext cx="481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𝐼𝐶𝐺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FB67131D-764E-830D-3395-92C87B6FF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95" y="2266342"/>
                <a:ext cx="481799" cy="307777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C38EC31-183F-67D8-669E-720C5A40E663}"/>
                  </a:ext>
                </a:extLst>
              </p:cNvPr>
              <p:cNvSpPr txBox="1"/>
              <p:nvPr/>
            </p:nvSpPr>
            <p:spPr>
              <a:xfrm>
                <a:off x="5831036" y="2268603"/>
                <a:ext cx="481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𝐼𝐶𝐺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C38EC31-183F-67D8-669E-720C5A40E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036" y="2268603"/>
                <a:ext cx="481799" cy="307777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D09F30BA-D6F7-AD0D-3F2D-A7A4EFBE2079}"/>
                  </a:ext>
                </a:extLst>
              </p:cNvPr>
              <p:cNvSpPr txBox="1"/>
              <p:nvPr/>
            </p:nvSpPr>
            <p:spPr>
              <a:xfrm>
                <a:off x="7031818" y="2232574"/>
                <a:ext cx="481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𝐼𝐶𝐺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D09F30BA-D6F7-AD0D-3F2D-A7A4EFBE2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18" y="2232574"/>
                <a:ext cx="481799" cy="307777"/>
              </a:xfrm>
              <a:prstGeom prst="rect">
                <a:avLst/>
              </a:prstGeom>
              <a:blipFill>
                <a:blip r:embed="rId56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88AED57-2739-3060-526B-2EA907E097FC}"/>
                  </a:ext>
                </a:extLst>
              </p:cNvPr>
              <p:cNvSpPr txBox="1"/>
              <p:nvPr/>
            </p:nvSpPr>
            <p:spPr>
              <a:xfrm>
                <a:off x="5244662" y="3151492"/>
                <a:ext cx="481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𝐼𝐶𝐺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88AED57-2739-3060-526B-2EA907E09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662" y="3151492"/>
                <a:ext cx="481799" cy="307777"/>
              </a:xfrm>
              <a:prstGeom prst="rect">
                <a:avLst/>
              </a:prstGeom>
              <a:blipFill>
                <a:blip r:embed="rId57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471E5C45-6D51-3D9F-DC0C-55850DCBC617}"/>
                  </a:ext>
                </a:extLst>
              </p:cNvPr>
              <p:cNvSpPr txBox="1"/>
              <p:nvPr/>
            </p:nvSpPr>
            <p:spPr>
              <a:xfrm>
                <a:off x="6460294" y="3113610"/>
                <a:ext cx="481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𝐼𝐶𝐺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471E5C45-6D51-3D9F-DC0C-55850DCB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294" y="3113610"/>
                <a:ext cx="481799" cy="307777"/>
              </a:xfrm>
              <a:prstGeom prst="rect">
                <a:avLst/>
              </a:prstGeom>
              <a:blipFill>
                <a:blip r:embed="rId58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Rectangle: Diagonal Corners Rounded 6">
            <a:extLst>
              <a:ext uri="{FF2B5EF4-FFF2-40B4-BE49-F238E27FC236}">
                <a16:creationId xmlns:a16="http://schemas.microsoft.com/office/drawing/2014/main" id="{3FEADF8E-C270-DDC3-9A3B-1D4A0DCCCF74}"/>
              </a:ext>
            </a:extLst>
          </p:cNvPr>
          <p:cNvSpPr/>
          <p:nvPr/>
        </p:nvSpPr>
        <p:spPr>
          <a:xfrm>
            <a:off x="436079" y="1630433"/>
            <a:ext cx="3200400" cy="1371600"/>
          </a:xfrm>
          <a:prstGeom prst="round2DiagRect">
            <a:avLst/>
          </a:prstGeom>
          <a:gradFill flip="none" rotWithShape="1">
            <a:gsLst>
              <a:gs pos="0">
                <a:srgbClr val="005493">
                  <a:shade val="30000"/>
                  <a:satMod val="115000"/>
                </a:srgbClr>
              </a:gs>
              <a:gs pos="50000">
                <a:srgbClr val="005493">
                  <a:shade val="67500"/>
                  <a:satMod val="115000"/>
                </a:srgbClr>
              </a:gs>
              <a:gs pos="100000">
                <a:srgbClr val="00549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NeueLT Pro 65 Roman"/>
              </a:rPr>
              <a:t>Step1: Creating Triangular Grid</a:t>
            </a:r>
          </a:p>
        </p:txBody>
      </p:sp>
      <p:sp>
        <p:nvSpPr>
          <p:cNvPr id="154" name="Rectangle: Diagonal Corners Rounded 6">
            <a:extLst>
              <a:ext uri="{FF2B5EF4-FFF2-40B4-BE49-F238E27FC236}">
                <a16:creationId xmlns:a16="http://schemas.microsoft.com/office/drawing/2014/main" id="{797832DA-B3A8-8BF4-3A36-79F3ED6DCC15}"/>
              </a:ext>
            </a:extLst>
          </p:cNvPr>
          <p:cNvSpPr/>
          <p:nvPr/>
        </p:nvSpPr>
        <p:spPr>
          <a:xfrm>
            <a:off x="4471735" y="4733547"/>
            <a:ext cx="3200400" cy="1371600"/>
          </a:xfrm>
          <a:prstGeom prst="round2DiagRect">
            <a:avLst/>
          </a:prstGeom>
          <a:gradFill flip="none" rotWithShape="1">
            <a:gsLst>
              <a:gs pos="0">
                <a:srgbClr val="005493">
                  <a:shade val="30000"/>
                  <a:satMod val="115000"/>
                </a:srgbClr>
              </a:gs>
              <a:gs pos="50000">
                <a:srgbClr val="005493">
                  <a:shade val="67500"/>
                  <a:satMod val="115000"/>
                </a:srgbClr>
              </a:gs>
              <a:gs pos="100000">
                <a:srgbClr val="00549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NeueLT Pro 65 Roman"/>
              </a:rPr>
              <a:t>Step2: Identify Steiner Tree</a:t>
            </a:r>
          </a:p>
        </p:txBody>
      </p:sp>
      <p:sp>
        <p:nvSpPr>
          <p:cNvPr id="155" name="Rectangle: Diagonal Corners Rounded 6">
            <a:extLst>
              <a:ext uri="{FF2B5EF4-FFF2-40B4-BE49-F238E27FC236}">
                <a16:creationId xmlns:a16="http://schemas.microsoft.com/office/drawing/2014/main" id="{AA61227C-86C5-B0A5-7BDF-CC9561120B56}"/>
              </a:ext>
            </a:extLst>
          </p:cNvPr>
          <p:cNvSpPr/>
          <p:nvPr/>
        </p:nvSpPr>
        <p:spPr>
          <a:xfrm>
            <a:off x="8534215" y="1652033"/>
            <a:ext cx="3197272" cy="1371600"/>
          </a:xfrm>
          <a:prstGeom prst="round2DiagRect">
            <a:avLst/>
          </a:prstGeom>
          <a:gradFill flip="none" rotWithShape="1">
            <a:gsLst>
              <a:gs pos="0">
                <a:srgbClr val="005493">
                  <a:shade val="30000"/>
                  <a:satMod val="115000"/>
                </a:srgbClr>
              </a:gs>
              <a:gs pos="50000">
                <a:srgbClr val="005493">
                  <a:shade val="67500"/>
                  <a:satMod val="115000"/>
                </a:srgbClr>
              </a:gs>
              <a:gs pos="100000">
                <a:srgbClr val="00549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NeueLT Pro 65 Roman"/>
              </a:rPr>
              <a:t>Step3: Bypass nodes with indegree and outdegree of 1</a:t>
            </a:r>
          </a:p>
        </p:txBody>
      </p:sp>
    </p:spTree>
    <p:extLst>
      <p:ext uri="{BB962C8B-B14F-4D97-AF65-F5344CB8AC3E}">
        <p14:creationId xmlns:p14="http://schemas.microsoft.com/office/powerpoint/2010/main" val="344530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/>
      <p:bldP spid="70" grpId="0"/>
      <p:bldP spid="71" grpId="0" animBg="1"/>
      <p:bldP spid="72" grpId="0" animBg="1"/>
      <p:bldP spid="73" grpId="0" animBg="1"/>
      <p:bldP spid="74" grpId="0"/>
      <p:bldP spid="75" grpId="0" animBg="1"/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85" grpId="0"/>
      <p:bldP spid="86" grpId="0"/>
      <p:bldP spid="143" grpId="0" animBg="1"/>
      <p:bldP spid="148" grpId="0"/>
      <p:bldP spid="149" grpId="0"/>
      <p:bldP spid="150" grpId="0"/>
      <p:bldP spid="151" grpId="0"/>
      <p:bldP spid="152" grpId="0"/>
      <p:bldP spid="154" grpId="0" animBg="1"/>
      <p:bldP spid="1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BE10F2-3267-5329-AC37-FBA4294F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5493"/>
                </a:solidFill>
                <a:latin typeface="Helvetica" pitchFamily="2" charset="0"/>
              </a:rPr>
              <a:t>Evaluated Systems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B5F8BB-3B9B-6035-4731-4C80A246B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57" y="1296746"/>
            <a:ext cx="5548610" cy="1658121"/>
          </a:xfrm>
        </p:spPr>
        <p:txBody>
          <a:bodyPr>
            <a:normAutofit lnSpcReduction="10000"/>
          </a:bodyPr>
          <a:lstStyle/>
          <a:p>
            <a:pPr>
              <a:buClr>
                <a:srgbClr val="00549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>
                <a:latin typeface="Helvetica" pitchFamily="2" charset="0"/>
              </a:rPr>
              <a:t>Shared Memory System</a:t>
            </a:r>
          </a:p>
          <a:p>
            <a:pPr lvl="1">
              <a:buClr>
                <a:schemeClr val="accent4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000" dirty="0">
                <a:latin typeface="Helvetica" pitchFamily="2" charset="0"/>
              </a:rPr>
              <a:t>56 Intel Xeon E5-2680 processor</a:t>
            </a:r>
          </a:p>
          <a:p>
            <a:pPr lvl="1">
              <a:buClr>
                <a:schemeClr val="accent4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000" dirty="0">
                <a:latin typeface="Helvetica" pitchFamily="2" charset="0"/>
              </a:rPr>
              <a:t>520GB memory</a:t>
            </a:r>
          </a:p>
          <a:p>
            <a:pPr lvl="1">
              <a:buClr>
                <a:schemeClr val="accent4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000" dirty="0">
                <a:latin typeface="Helvetica" pitchFamily="2" charset="0"/>
              </a:rPr>
              <a:t>g++ 7.3.1</a:t>
            </a:r>
          </a:p>
          <a:p>
            <a:pPr lvl="1">
              <a:buClr>
                <a:schemeClr val="accent4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000" dirty="0">
                <a:effectLst/>
                <a:latin typeface="Helvetica" pitchFamily="2" charset="0"/>
              </a:rPr>
              <a:t>CentOS Linux 7 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68CC20-A5E1-78A0-5B2C-BCA47214C387}"/>
              </a:ext>
            </a:extLst>
          </p:cNvPr>
          <p:cNvSpPr txBox="1">
            <a:spLocks/>
          </p:cNvSpPr>
          <p:nvPr/>
        </p:nvSpPr>
        <p:spPr>
          <a:xfrm>
            <a:off x="6654801" y="1296746"/>
            <a:ext cx="5425843" cy="2559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49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>
                <a:latin typeface="HelveticaNeueLT Pro 65 Roman"/>
              </a:rPr>
              <a:t>Five Graph processing algorithms</a:t>
            </a:r>
          </a:p>
          <a:p>
            <a:pPr lvl="1">
              <a:buClr>
                <a:schemeClr val="accent4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000" dirty="0">
                <a:latin typeface="HelveticaNeueLT Pro 65 Roman"/>
              </a:rPr>
              <a:t>Breadth First Search</a:t>
            </a:r>
          </a:p>
          <a:p>
            <a:pPr lvl="1">
              <a:buClr>
                <a:schemeClr val="accent4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000" dirty="0">
                <a:latin typeface="HelveticaNeueLT Pro 65 Roman"/>
              </a:rPr>
              <a:t>Single Source Widest Path</a:t>
            </a:r>
          </a:p>
          <a:p>
            <a:pPr lvl="1">
              <a:buClr>
                <a:schemeClr val="accent4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000" dirty="0">
                <a:latin typeface="HelveticaNeueLT Pro 65 Roman"/>
              </a:rPr>
              <a:t>Single Source Narrowest Path</a:t>
            </a:r>
          </a:p>
          <a:p>
            <a:pPr lvl="1">
              <a:buClr>
                <a:schemeClr val="accent4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000" dirty="0">
                <a:latin typeface="HelveticaNeueLT Pro 65 Roman"/>
              </a:rPr>
              <a:t>Single Source Shortest Path</a:t>
            </a:r>
          </a:p>
          <a:p>
            <a:pPr lvl="1">
              <a:buClr>
                <a:schemeClr val="accent4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000" dirty="0">
                <a:latin typeface="HelveticaNeueLT Pro 65 Roman"/>
              </a:rPr>
              <a:t>Virterbi</a:t>
            </a:r>
            <a:endParaRPr lang="en-US" sz="2400" dirty="0">
              <a:latin typeface="HelveticaNeueLT Pro 65 Roman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4CC804-3192-3770-DEC2-D1C02AACDE6C}"/>
              </a:ext>
            </a:extLst>
          </p:cNvPr>
          <p:cNvSpPr txBox="1">
            <a:spLocks/>
          </p:cNvSpPr>
          <p:nvPr/>
        </p:nvSpPr>
        <p:spPr>
          <a:xfrm>
            <a:off x="6654801" y="3967980"/>
            <a:ext cx="5092700" cy="1878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49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>
                <a:latin typeface="HelveticaNeueLT Pro 65 Roman"/>
              </a:rPr>
              <a:t>Four real-world graphs</a:t>
            </a:r>
          </a:p>
          <a:p>
            <a:pPr lvl="1">
              <a:buClr>
                <a:schemeClr val="accent4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000" dirty="0">
                <a:latin typeface="HelveticaNeueLT Pro 65 Roman"/>
              </a:rPr>
              <a:t>LiveJournal (LJ)	</a:t>
            </a:r>
          </a:p>
          <a:p>
            <a:pPr lvl="1">
              <a:buClr>
                <a:schemeClr val="accent4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000" dirty="0">
                <a:latin typeface="HelveticaNeueLT Pro 65 Roman"/>
              </a:rPr>
              <a:t>DBpediaLinks (DL)</a:t>
            </a:r>
          </a:p>
          <a:p>
            <a:pPr lvl="1">
              <a:buClr>
                <a:schemeClr val="accent4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000" dirty="0">
                <a:latin typeface="HelveticaNeueLT Pro 65 Roman"/>
              </a:rPr>
              <a:t>WikipediaLinks (Wen)</a:t>
            </a:r>
          </a:p>
          <a:p>
            <a:pPr lvl="1">
              <a:buClr>
                <a:schemeClr val="accent4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000" dirty="0">
                <a:latin typeface="HelveticaNeueLT Pro 65 Roman"/>
              </a:rPr>
              <a:t>Twitter (TTW)</a:t>
            </a:r>
          </a:p>
          <a:p>
            <a:pPr marL="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/>
            </a:pPr>
            <a:endParaRPr lang="en-US" sz="2400" dirty="0">
              <a:latin typeface="HelveticaNeueLT Pro 65 Roman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EAC401-DC7C-8BDC-76DB-DC9709865A08}"/>
              </a:ext>
            </a:extLst>
          </p:cNvPr>
          <p:cNvSpPr txBox="1">
            <a:spLocks/>
          </p:cNvSpPr>
          <p:nvPr/>
        </p:nvSpPr>
        <p:spPr>
          <a:xfrm>
            <a:off x="670157" y="3967980"/>
            <a:ext cx="5548610" cy="1658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49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>
                <a:latin typeface="Helvetica" pitchFamily="2" charset="0"/>
              </a:rPr>
              <a:t>CommonGraph Setup</a:t>
            </a:r>
          </a:p>
          <a:p>
            <a:pPr lvl="1">
              <a:buClr>
                <a:schemeClr val="accent4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000" dirty="0">
                <a:latin typeface="Helvetica" pitchFamily="2" charset="0"/>
              </a:rPr>
              <a:t>50 consecutive snapshots</a:t>
            </a:r>
          </a:p>
          <a:p>
            <a:pPr lvl="1">
              <a:buClr>
                <a:schemeClr val="accent4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000" dirty="0">
                <a:latin typeface="Helvetica" pitchFamily="2" charset="0"/>
              </a:rPr>
              <a:t>75,000 batch size </a:t>
            </a:r>
          </a:p>
        </p:txBody>
      </p:sp>
    </p:spTree>
    <p:extLst>
      <p:ext uri="{BB962C8B-B14F-4D97-AF65-F5344CB8AC3E}">
        <p14:creationId xmlns:p14="http://schemas.microsoft.com/office/powerpoint/2010/main" val="1919913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8A295E-A469-19D6-4AE6-70D79824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5493"/>
                </a:solidFill>
                <a:latin typeface="Helvetica" pitchFamily="2" charset="0"/>
              </a:rPr>
              <a:t>Speedup of Direct Hop and Work-Sharing Algorithm over KickStarter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E95E13-A427-5D66-1740-ADD156176F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286336"/>
              </p:ext>
            </p:extLst>
          </p:nvPr>
        </p:nvGraphicFramePr>
        <p:xfrm>
          <a:off x="990270" y="1450298"/>
          <a:ext cx="10163330" cy="3957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BF8BEE-45CF-4460-3509-D3FBE533B1CF}"/>
                  </a:ext>
                </a:extLst>
              </p:cNvPr>
              <p:cNvSpPr txBox="1"/>
              <p:nvPr/>
            </p:nvSpPr>
            <p:spPr>
              <a:xfrm>
                <a:off x="1349331" y="5477157"/>
                <a:ext cx="9445209" cy="783193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5493">
                      <a:shade val="30000"/>
                      <a:satMod val="115000"/>
                    </a:srgbClr>
                  </a:gs>
                  <a:gs pos="50000">
                    <a:srgbClr val="005493">
                      <a:shade val="67500"/>
                      <a:satMod val="115000"/>
                    </a:srgbClr>
                  </a:gs>
                  <a:gs pos="100000">
                    <a:srgbClr val="005493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CommonGraph achieves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1.38× − 8.17× 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improvement in performance over Kickstarter across multiple benchmarks.</a:t>
                </a:r>
                <a:endParaRPr lang="en-US" sz="2000" b="1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BF8BEE-45CF-4460-3509-D3FBE533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31" y="5477157"/>
                <a:ext cx="9445209" cy="783193"/>
              </a:xfrm>
              <a:prstGeom prst="roundRect">
                <a:avLst/>
              </a:prstGeom>
              <a:blipFill>
                <a:blip r:embed="rId3"/>
                <a:stretch>
                  <a:fillRect b="-781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119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7A77FB6-E2DB-F329-8233-54DF2A5C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5493"/>
                </a:solidFill>
                <a:latin typeface="Helvetica" pitchFamily="2" charset="0"/>
              </a:rPr>
              <a:t>Sensitivity to the Different Number of Snapshots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3B6E628-1FCF-2953-07E6-67ED893CFF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418003"/>
              </p:ext>
            </p:extLst>
          </p:nvPr>
        </p:nvGraphicFramePr>
        <p:xfrm>
          <a:off x="914400" y="1176611"/>
          <a:ext cx="10131552" cy="374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393373F-8922-C16A-CD23-F6F5EE384CE3}"/>
              </a:ext>
            </a:extLst>
          </p:cNvPr>
          <p:cNvSpPr/>
          <p:nvPr/>
        </p:nvSpPr>
        <p:spPr>
          <a:xfrm>
            <a:off x="1579911" y="1666185"/>
            <a:ext cx="1221161" cy="266787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itchFamily="2" charset="0"/>
              </a:rPr>
              <a:t>TTW-SSWP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EA842A-8608-1E61-D0EB-EE243301A093}"/>
              </a:ext>
            </a:extLst>
          </p:cNvPr>
          <p:cNvSpPr txBox="1"/>
          <p:nvPr/>
        </p:nvSpPr>
        <p:spPr>
          <a:xfrm>
            <a:off x="1253076" y="5031989"/>
            <a:ext cx="4215036" cy="1021556"/>
          </a:xfrm>
          <a:prstGeom prst="roundRect">
            <a:avLst/>
          </a:prstGeom>
          <a:gradFill flip="none" rotWithShape="1">
            <a:gsLst>
              <a:gs pos="0">
                <a:srgbClr val="005493">
                  <a:shade val="30000"/>
                  <a:satMod val="115000"/>
                </a:srgbClr>
              </a:gs>
              <a:gs pos="50000">
                <a:srgbClr val="005493">
                  <a:shade val="67500"/>
                  <a:satMod val="115000"/>
                </a:srgbClr>
              </a:gs>
              <a:gs pos="100000">
                <a:srgbClr val="00549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For the fewer number of snapshots, the Direct-Hop algorithm works better than Work-Sharing.</a:t>
            </a:r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43E81-8329-DE08-E44A-887F67AD2760}"/>
              </a:ext>
            </a:extLst>
          </p:cNvPr>
          <p:cNvSpPr txBox="1"/>
          <p:nvPr/>
        </p:nvSpPr>
        <p:spPr>
          <a:xfrm>
            <a:off x="5632704" y="5051177"/>
            <a:ext cx="5306220" cy="1021556"/>
          </a:xfrm>
          <a:prstGeom prst="roundRect">
            <a:avLst/>
          </a:prstGeom>
          <a:gradFill flip="none" rotWithShape="1">
            <a:gsLst>
              <a:gs pos="0">
                <a:srgbClr val="005493">
                  <a:shade val="30000"/>
                  <a:satMod val="115000"/>
                </a:srgbClr>
              </a:gs>
              <a:gs pos="50000">
                <a:srgbClr val="005493">
                  <a:shade val="67500"/>
                  <a:satMod val="115000"/>
                </a:srgbClr>
              </a:gs>
              <a:gs pos="100000">
                <a:srgbClr val="00549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Helvetica" pitchFamily="2" charset="0"/>
              </a:rPr>
              <a:t>Work-Sharing outperforms Direct-Hop when we increase the number of snapshots beyond 23 to 35 for different benchmarks. 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03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BE0185-4462-F0CD-F9BA-9810DA046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5493"/>
                </a:solidFill>
                <a:latin typeface="Helvetica" pitchFamily="2" charset="0"/>
              </a:rPr>
              <a:t>Sensitivity to Batch Size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EAD86-5C8F-BEBD-42EB-7DCF4E2DEC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775539"/>
              </p:ext>
            </p:extLst>
          </p:nvPr>
        </p:nvGraphicFramePr>
        <p:xfrm>
          <a:off x="626200" y="1097280"/>
          <a:ext cx="10517288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88D06E2-695C-0631-BFB7-23D71429C5AE}"/>
              </a:ext>
            </a:extLst>
          </p:cNvPr>
          <p:cNvSpPr/>
          <p:nvPr/>
        </p:nvSpPr>
        <p:spPr>
          <a:xfrm>
            <a:off x="9570720" y="1657096"/>
            <a:ext cx="1301802" cy="305815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itchFamily="2" charset="0"/>
              </a:rPr>
              <a:t>TTW-SSWP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B6E196-D04A-3C28-760C-C9FEF19AFA28}"/>
              </a:ext>
            </a:extLst>
          </p:cNvPr>
          <p:cNvSpPr txBox="1"/>
          <p:nvPr/>
        </p:nvSpPr>
        <p:spPr>
          <a:xfrm>
            <a:off x="1377696" y="5411554"/>
            <a:ext cx="9436608" cy="715089"/>
          </a:xfrm>
          <a:prstGeom prst="roundRect">
            <a:avLst/>
          </a:prstGeom>
          <a:gradFill flip="none" rotWithShape="1">
            <a:gsLst>
              <a:gs pos="0">
                <a:srgbClr val="005493">
                  <a:shade val="30000"/>
                  <a:satMod val="115000"/>
                </a:srgbClr>
              </a:gs>
              <a:gs pos="50000">
                <a:srgbClr val="005493">
                  <a:shade val="67500"/>
                  <a:satMod val="115000"/>
                </a:srgbClr>
              </a:gs>
              <a:gs pos="100000">
                <a:srgbClr val="00549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Helvetica" pitchFamily="2" charset="0"/>
              </a:rPr>
              <a:t>For the bigger batch size, the direct-hop algorithm works better compared to the work-sharing, and for the smaller number of the batch size, the work-sharing works better. 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1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8055-1318-F9DD-0B3A-38CF68BD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58" y="643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5493"/>
                </a:solidFill>
              </a:rPr>
              <a:t>Evolving graph analytics</a:t>
            </a:r>
          </a:p>
        </p:txBody>
      </p:sp>
      <p:pic>
        <p:nvPicPr>
          <p:cNvPr id="11" name="Picture 10" descr="Graphical user interface, chart, Excel&#10;&#10;Description automatically generated">
            <a:extLst>
              <a:ext uri="{FF2B5EF4-FFF2-40B4-BE49-F238E27FC236}">
                <a16:creationId xmlns:a16="http://schemas.microsoft.com/office/drawing/2014/main" id="{9FA12680-5909-7A41-6F64-7A4752D93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613" y="3700954"/>
            <a:ext cx="7430812" cy="30718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BBB354-F28B-8767-D957-1B10C2D2ED09}"/>
              </a:ext>
            </a:extLst>
          </p:cNvPr>
          <p:cNvSpPr txBox="1"/>
          <p:nvPr/>
        </p:nvSpPr>
        <p:spPr>
          <a:xfrm>
            <a:off x="6529200" y="103514"/>
            <a:ext cx="6100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222222"/>
                </a:solidFill>
                <a:effectLst/>
                <a:latin typeface="-apple-system"/>
              </a:rPr>
              <a:t>Use of temporal contact graphs to understand the evolution of COVID-19 through contact tracing data, Nature Communication Physics, Nov. ‘22</a:t>
            </a:r>
          </a:p>
        </p:txBody>
      </p:sp>
      <p:pic>
        <p:nvPicPr>
          <p:cNvPr id="14" name="Content Placeholder 8" descr="Chart&#10;&#10;Description automatically generated">
            <a:extLst>
              <a:ext uri="{FF2B5EF4-FFF2-40B4-BE49-F238E27FC236}">
                <a16:creationId xmlns:a16="http://schemas.microsoft.com/office/drawing/2014/main" id="{2938E882-9AA4-BE35-590B-E7D575031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965" y="1089714"/>
            <a:ext cx="8093395" cy="2614068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BFAC6DC-EF37-636F-2843-B860AAF8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58" y="1825625"/>
            <a:ext cx="4202071" cy="4351338"/>
          </a:xfrm>
        </p:spPr>
        <p:txBody>
          <a:bodyPr>
            <a:normAutofit/>
          </a:bodyPr>
          <a:lstStyle/>
          <a:p>
            <a:r>
              <a:rPr lang="en-US" dirty="0"/>
              <a:t>A graph that dynamically changes in time</a:t>
            </a:r>
          </a:p>
          <a:p>
            <a:pPr lvl="1"/>
            <a:r>
              <a:rPr lang="en-US" dirty="0"/>
              <a:t>Additions and deletions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Answer a query over a time window </a:t>
            </a:r>
          </a:p>
          <a:p>
            <a:pPr lvl="1"/>
            <a:r>
              <a:rPr lang="en-US" dirty="0"/>
              <a:t>Can involve many snapshots of the graph</a:t>
            </a:r>
          </a:p>
          <a:p>
            <a:pPr lvl="1"/>
            <a:endParaRPr lang="en-US" dirty="0"/>
          </a:p>
          <a:p>
            <a:r>
              <a:rPr lang="en-US" dirty="0"/>
              <a:t>Has many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312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5FE474-F117-380B-D182-CB8A4CDC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5493"/>
                </a:solidFill>
                <a:latin typeface="Helvetica" pitchFamily="2" charset="0"/>
              </a:rPr>
              <a:t>Sensitivity of Performance to the Ratio of Additions and Deletions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186A0F-4226-0CBC-58F3-96A3BE568285}"/>
              </a:ext>
            </a:extLst>
          </p:cNvPr>
          <p:cNvSpPr/>
          <p:nvPr/>
        </p:nvSpPr>
        <p:spPr>
          <a:xfrm>
            <a:off x="3590993" y="2196791"/>
            <a:ext cx="4467922" cy="2603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03B49AA-3656-C94E-1944-EC23C2DD57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608535"/>
              </p:ext>
            </p:extLst>
          </p:nvPr>
        </p:nvGraphicFramePr>
        <p:xfrm>
          <a:off x="1835216" y="1377293"/>
          <a:ext cx="8473440" cy="360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7B4B4C-5D18-0865-9E59-CE4D442B9DFC}"/>
              </a:ext>
            </a:extLst>
          </p:cNvPr>
          <p:cNvSpPr txBox="1"/>
          <p:nvPr/>
        </p:nvSpPr>
        <p:spPr>
          <a:xfrm>
            <a:off x="2110051" y="5160397"/>
            <a:ext cx="7971898" cy="919401"/>
          </a:xfrm>
          <a:prstGeom prst="roundRect">
            <a:avLst/>
          </a:prstGeom>
          <a:gradFill flip="none" rotWithShape="1">
            <a:gsLst>
              <a:gs pos="0">
                <a:srgbClr val="005493">
                  <a:shade val="30000"/>
                  <a:satMod val="115000"/>
                </a:srgbClr>
              </a:gs>
              <a:gs pos="50000">
                <a:srgbClr val="005493">
                  <a:shade val="67500"/>
                  <a:satMod val="115000"/>
                </a:srgbClr>
              </a:gs>
              <a:gs pos="100000">
                <a:srgbClr val="00549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/>
                <a:latin typeface="LinLibertineT"/>
              </a:rPr>
              <a:t>As greater percentage of deletion updates are considered, the speedup of Direct-Hop over KickStarter increases.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07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30DB-D5A0-068F-C520-5B22A86E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493"/>
                </a:solidFill>
              </a:rPr>
              <a:t>Higher opportunity for parallelism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76D6F17-57F3-B389-8ABF-667C06EEC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651" y="1690687"/>
            <a:ext cx="9784341" cy="4611011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B0DB2FF-3B90-8C53-FE9C-BCF6DDCCADAA}"/>
              </a:ext>
            </a:extLst>
          </p:cNvPr>
          <p:cNvSpPr/>
          <p:nvPr/>
        </p:nvSpPr>
        <p:spPr>
          <a:xfrm>
            <a:off x="9703558" y="2825087"/>
            <a:ext cx="1037230" cy="423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C15C40-0E1C-FC37-EB03-2458247027E5}"/>
              </a:ext>
            </a:extLst>
          </p:cNvPr>
          <p:cNvSpPr/>
          <p:nvPr/>
        </p:nvSpPr>
        <p:spPr>
          <a:xfrm>
            <a:off x="9703558" y="3784652"/>
            <a:ext cx="1037230" cy="4230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72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3667-0877-C790-9881-C8B526DF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5C24C-2E7D-4D66-B238-46DBDD57C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graph is a new abstraction for streaming graph processing</a:t>
            </a:r>
          </a:p>
          <a:p>
            <a:pPr lvl="1"/>
            <a:r>
              <a:rPr lang="en-US" dirty="0"/>
              <a:t>Converts deletes to additions</a:t>
            </a:r>
          </a:p>
          <a:p>
            <a:pPr lvl="1"/>
            <a:r>
              <a:rPr lang="en-US" dirty="0"/>
              <a:t>Identifies and leverages common sub-computation</a:t>
            </a:r>
          </a:p>
          <a:p>
            <a:pPr lvl="1"/>
            <a:r>
              <a:rPr lang="en-US" dirty="0"/>
              <a:t>Exposes parallelism</a:t>
            </a:r>
          </a:p>
          <a:p>
            <a:endParaRPr lang="en-US" dirty="0"/>
          </a:p>
          <a:p>
            <a:r>
              <a:rPr lang="en-US" dirty="0"/>
              <a:t>Substantially outperforms Kickstarter</a:t>
            </a:r>
          </a:p>
          <a:p>
            <a:endParaRPr lang="en-US" dirty="0"/>
          </a:p>
          <a:p>
            <a:r>
              <a:rPr lang="en-US" dirty="0"/>
              <a:t>Several remaining optimizations, and opportunities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2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773404-C650-CBC0-C173-5AE85822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5493"/>
                </a:solidFill>
                <a:latin typeface="Helvetica" pitchFamily="2" charset="0"/>
              </a:rPr>
              <a:t>Query Evaluation Over An Evolving Graph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69A0A23E-5312-85A6-0249-6D029BA7F1AB}"/>
              </a:ext>
            </a:extLst>
          </p:cNvPr>
          <p:cNvSpPr/>
          <p:nvPr/>
        </p:nvSpPr>
        <p:spPr>
          <a:xfrm>
            <a:off x="806573" y="2814585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dirty="0"/>
              <a:t>A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4DC3ED63-374B-04F7-E28C-0B3C6536726D}"/>
              </a:ext>
            </a:extLst>
          </p:cNvPr>
          <p:cNvSpPr/>
          <p:nvPr/>
        </p:nvSpPr>
        <p:spPr>
          <a:xfrm>
            <a:off x="1536921" y="3792992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33A50BB0-8146-E584-6DB7-16D963135548}"/>
              </a:ext>
            </a:extLst>
          </p:cNvPr>
          <p:cNvSpPr/>
          <p:nvPr/>
        </p:nvSpPr>
        <p:spPr>
          <a:xfrm>
            <a:off x="2266683" y="3792992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A5E6AA95-07EF-71B4-17FD-00F1A28A5BC9}"/>
              </a:ext>
            </a:extLst>
          </p:cNvPr>
          <p:cNvSpPr/>
          <p:nvPr/>
        </p:nvSpPr>
        <p:spPr>
          <a:xfrm>
            <a:off x="1536921" y="3109752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271906FB-3378-E400-EEC4-E723D6C4804B}"/>
              </a:ext>
            </a:extLst>
          </p:cNvPr>
          <p:cNvSpPr/>
          <p:nvPr/>
        </p:nvSpPr>
        <p:spPr>
          <a:xfrm>
            <a:off x="2265510" y="3108275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C91A4B7F-7175-4A80-A696-B4DB57D0B99B}"/>
              </a:ext>
            </a:extLst>
          </p:cNvPr>
          <p:cNvSpPr/>
          <p:nvPr/>
        </p:nvSpPr>
        <p:spPr>
          <a:xfrm>
            <a:off x="1536921" y="2481675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CA6EE1D5-361A-F24C-2C57-0C246BB5956F}"/>
              </a:ext>
            </a:extLst>
          </p:cNvPr>
          <p:cNvSpPr/>
          <p:nvPr/>
        </p:nvSpPr>
        <p:spPr>
          <a:xfrm>
            <a:off x="2266683" y="2481675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31713877-9A02-CD34-2064-6CC28940177D}"/>
              </a:ext>
            </a:extLst>
          </p:cNvPr>
          <p:cNvSpPr/>
          <p:nvPr/>
        </p:nvSpPr>
        <p:spPr>
          <a:xfrm>
            <a:off x="806573" y="3427232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97DD2953-5379-8030-D327-23AE53058D9E}"/>
              </a:ext>
            </a:extLst>
          </p:cNvPr>
          <p:cNvSpPr/>
          <p:nvPr/>
        </p:nvSpPr>
        <p:spPr>
          <a:xfrm>
            <a:off x="2995859" y="2814585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dirty="0"/>
              <a:t>B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91C0EA14-4B77-5178-E199-DC5FAFBDB10B}"/>
              </a:ext>
            </a:extLst>
          </p:cNvPr>
          <p:cNvSpPr/>
          <p:nvPr/>
        </p:nvSpPr>
        <p:spPr>
          <a:xfrm>
            <a:off x="2995859" y="3427232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97D28C0C-351A-8C70-FE64-D5C2B086357A}"/>
              </a:ext>
            </a:extLst>
          </p:cNvPr>
          <p:cNvCxnSpPr>
            <a:cxnSpLocks/>
            <a:stCxn id="158" idx="6"/>
            <a:endCxn id="159" idx="2"/>
          </p:cNvCxnSpPr>
          <p:nvPr/>
        </p:nvCxnSpPr>
        <p:spPr>
          <a:xfrm>
            <a:off x="1902681" y="2664555"/>
            <a:ext cx="36400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E061633A-518D-20E0-5B95-9D92089B8AE2}"/>
              </a:ext>
            </a:extLst>
          </p:cNvPr>
          <p:cNvCxnSpPr>
            <a:cxnSpLocks/>
            <a:stCxn id="159" idx="6"/>
            <a:endCxn id="161" idx="1"/>
          </p:cNvCxnSpPr>
          <p:nvPr/>
        </p:nvCxnSpPr>
        <p:spPr>
          <a:xfrm>
            <a:off x="2632443" y="2664555"/>
            <a:ext cx="416980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B67A25D7-C822-F572-5A95-1D9476A08287}"/>
              </a:ext>
            </a:extLst>
          </p:cNvPr>
          <p:cNvCxnSpPr>
            <a:cxnSpLocks/>
            <a:stCxn id="154" idx="6"/>
            <a:endCxn id="155" idx="2"/>
          </p:cNvCxnSpPr>
          <p:nvPr/>
        </p:nvCxnSpPr>
        <p:spPr>
          <a:xfrm>
            <a:off x="1902681" y="3975872"/>
            <a:ext cx="36400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0BC7A603-A97D-212E-84B8-D697CA416542}"/>
              </a:ext>
            </a:extLst>
          </p:cNvPr>
          <p:cNvCxnSpPr>
            <a:cxnSpLocks/>
            <a:stCxn id="159" idx="1"/>
            <a:endCxn id="158" idx="7"/>
          </p:cNvCxnSpPr>
          <p:nvPr/>
        </p:nvCxnSpPr>
        <p:spPr>
          <a:xfrm flipH="1">
            <a:off x="1849117" y="2535239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1B294338-F4DC-A9AD-8CBA-E2E63276014D}"/>
              </a:ext>
            </a:extLst>
          </p:cNvPr>
          <p:cNvCxnSpPr>
            <a:cxnSpLocks/>
            <a:stCxn id="155" idx="3"/>
            <a:endCxn id="154" idx="5"/>
          </p:cNvCxnSpPr>
          <p:nvPr/>
        </p:nvCxnSpPr>
        <p:spPr>
          <a:xfrm flipH="1">
            <a:off x="1849117" y="4105188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D90F2CE4-3654-42B2-7FC7-A09C74F8E2BC}"/>
              </a:ext>
            </a:extLst>
          </p:cNvPr>
          <p:cNvCxnSpPr>
            <a:cxnSpLocks/>
            <a:stCxn id="161" idx="4"/>
            <a:endCxn id="162" idx="0"/>
          </p:cNvCxnSpPr>
          <p:nvPr/>
        </p:nvCxnSpPr>
        <p:spPr>
          <a:xfrm>
            <a:off x="3178739" y="3180345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ABAB46B8-3AC4-7BFD-E5FC-6FF1C03E4B1F}"/>
              </a:ext>
            </a:extLst>
          </p:cNvPr>
          <p:cNvCxnSpPr>
            <a:cxnSpLocks/>
            <a:stCxn id="162" idx="7"/>
            <a:endCxn id="161" idx="5"/>
          </p:cNvCxnSpPr>
          <p:nvPr/>
        </p:nvCxnSpPr>
        <p:spPr>
          <a:xfrm flipV="1">
            <a:off x="3308055" y="3126781"/>
            <a:ext cx="0" cy="35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0E059246-ADC8-6359-3FE4-424CA9FF2A42}"/>
              </a:ext>
            </a:extLst>
          </p:cNvPr>
          <p:cNvCxnSpPr>
            <a:cxnSpLocks/>
            <a:stCxn id="151" idx="3"/>
            <a:endCxn id="160" idx="1"/>
          </p:cNvCxnSpPr>
          <p:nvPr/>
        </p:nvCxnSpPr>
        <p:spPr>
          <a:xfrm>
            <a:off x="860137" y="3126781"/>
            <a:ext cx="0" cy="35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4EA22CE1-C28F-7304-28A7-AAFD0F5359D5}"/>
              </a:ext>
            </a:extLst>
          </p:cNvPr>
          <p:cNvCxnSpPr>
            <a:cxnSpLocks/>
            <a:stCxn id="160" idx="0"/>
            <a:endCxn id="151" idx="4"/>
          </p:cNvCxnSpPr>
          <p:nvPr/>
        </p:nvCxnSpPr>
        <p:spPr>
          <a:xfrm flipV="1">
            <a:off x="989453" y="3180345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E1011F4D-1E68-3FE5-E921-CAA765CD1285}"/>
              </a:ext>
            </a:extLst>
          </p:cNvPr>
          <p:cNvCxnSpPr>
            <a:cxnSpLocks/>
            <a:stCxn id="154" idx="2"/>
            <a:endCxn id="160" idx="5"/>
          </p:cNvCxnSpPr>
          <p:nvPr/>
        </p:nvCxnSpPr>
        <p:spPr>
          <a:xfrm flipH="1" flipV="1">
            <a:off x="1118769" y="3739428"/>
            <a:ext cx="418152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5863C6B0-F5EE-7627-68B3-EA17A308AC1A}"/>
              </a:ext>
            </a:extLst>
          </p:cNvPr>
          <p:cNvCxnSpPr>
            <a:cxnSpLocks/>
            <a:stCxn id="156" idx="4"/>
            <a:endCxn id="154" idx="0"/>
          </p:cNvCxnSpPr>
          <p:nvPr/>
        </p:nvCxnSpPr>
        <p:spPr>
          <a:xfrm>
            <a:off x="1719801" y="3475512"/>
            <a:ext cx="0" cy="317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7F1C52B8-D54D-4940-A902-4234AE862130}"/>
              </a:ext>
            </a:extLst>
          </p:cNvPr>
          <p:cNvCxnSpPr>
            <a:cxnSpLocks/>
            <a:stCxn id="156" idx="0"/>
            <a:endCxn id="158" idx="4"/>
          </p:cNvCxnSpPr>
          <p:nvPr/>
        </p:nvCxnSpPr>
        <p:spPr>
          <a:xfrm flipV="1">
            <a:off x="1719801" y="2847435"/>
            <a:ext cx="0" cy="262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35615F59-B6A5-AD4A-CFD9-5E7197451A30}"/>
              </a:ext>
            </a:extLst>
          </p:cNvPr>
          <p:cNvCxnSpPr>
            <a:cxnSpLocks/>
            <a:stCxn id="155" idx="0"/>
            <a:endCxn id="157" idx="4"/>
          </p:cNvCxnSpPr>
          <p:nvPr/>
        </p:nvCxnSpPr>
        <p:spPr>
          <a:xfrm flipH="1" flipV="1">
            <a:off x="2448390" y="3474035"/>
            <a:ext cx="1173" cy="3189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99A1D74E-2B7A-345F-F929-0197D01FB5D5}"/>
              </a:ext>
            </a:extLst>
          </p:cNvPr>
          <p:cNvCxnSpPr>
            <a:cxnSpLocks/>
            <a:endCxn id="159" idx="4"/>
          </p:cNvCxnSpPr>
          <p:nvPr/>
        </p:nvCxnSpPr>
        <p:spPr>
          <a:xfrm flipV="1">
            <a:off x="2448389" y="2847435"/>
            <a:ext cx="1174" cy="2608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B10F8110-B6EF-8087-EFD7-34E92437F002}"/>
              </a:ext>
            </a:extLst>
          </p:cNvPr>
          <p:cNvCxnSpPr>
            <a:cxnSpLocks/>
            <a:stCxn id="151" idx="7"/>
            <a:endCxn id="158" idx="2"/>
          </p:cNvCxnSpPr>
          <p:nvPr/>
        </p:nvCxnSpPr>
        <p:spPr>
          <a:xfrm flipV="1">
            <a:off x="1118769" y="2664555"/>
            <a:ext cx="418152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B74A5CEC-AE64-CBD5-D9E6-F3DCD53D9260}"/>
              </a:ext>
            </a:extLst>
          </p:cNvPr>
          <p:cNvCxnSpPr>
            <a:cxnSpLocks/>
            <a:stCxn id="156" idx="6"/>
            <a:endCxn id="157" idx="2"/>
          </p:cNvCxnSpPr>
          <p:nvPr/>
        </p:nvCxnSpPr>
        <p:spPr>
          <a:xfrm flipV="1">
            <a:off x="1902681" y="3291155"/>
            <a:ext cx="362829" cy="14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482B0FD-5097-4276-40A0-12B880514913}"/>
              </a:ext>
            </a:extLst>
          </p:cNvPr>
          <p:cNvCxnSpPr>
            <a:cxnSpLocks/>
            <a:stCxn id="155" idx="6"/>
            <a:endCxn id="162" idx="3"/>
          </p:cNvCxnSpPr>
          <p:nvPr/>
        </p:nvCxnSpPr>
        <p:spPr>
          <a:xfrm flipV="1">
            <a:off x="2632443" y="3739428"/>
            <a:ext cx="416980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95DE071E-0A34-AF82-BE64-0E7D137B3A0F}"/>
              </a:ext>
            </a:extLst>
          </p:cNvPr>
          <p:cNvCxnSpPr>
            <a:cxnSpLocks/>
            <a:stCxn id="162" idx="1"/>
            <a:endCxn id="157" idx="6"/>
          </p:cNvCxnSpPr>
          <p:nvPr/>
        </p:nvCxnSpPr>
        <p:spPr>
          <a:xfrm flipH="1" flipV="1">
            <a:off x="2631270" y="3291155"/>
            <a:ext cx="418153" cy="189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77A0AD9A-2D66-CBDC-3F7C-582807C9C16C}"/>
              </a:ext>
            </a:extLst>
          </p:cNvPr>
          <p:cNvCxnSpPr>
            <a:cxnSpLocks/>
            <a:stCxn id="154" idx="7"/>
            <a:endCxn id="157" idx="3"/>
          </p:cNvCxnSpPr>
          <p:nvPr/>
        </p:nvCxnSpPr>
        <p:spPr>
          <a:xfrm flipV="1">
            <a:off x="1849117" y="3420471"/>
            <a:ext cx="469957" cy="4260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D6E14CD4-2F69-7CBB-BFEC-4E5AFA009ABD}"/>
              </a:ext>
            </a:extLst>
          </p:cNvPr>
          <p:cNvCxnSpPr>
            <a:cxnSpLocks/>
            <a:stCxn id="156" idx="1"/>
            <a:endCxn id="151" idx="6"/>
          </p:cNvCxnSpPr>
          <p:nvPr/>
        </p:nvCxnSpPr>
        <p:spPr>
          <a:xfrm flipH="1" flipV="1">
            <a:off x="1172333" y="2997465"/>
            <a:ext cx="418152" cy="1658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B44EB0D8-085C-FB4E-F877-B8DD8B7AAA2B}"/>
              </a:ext>
            </a:extLst>
          </p:cNvPr>
          <p:cNvCxnSpPr>
            <a:cxnSpLocks/>
            <a:stCxn id="156" idx="3"/>
            <a:endCxn id="160" idx="6"/>
          </p:cNvCxnSpPr>
          <p:nvPr/>
        </p:nvCxnSpPr>
        <p:spPr>
          <a:xfrm flipH="1">
            <a:off x="1172333" y="3421948"/>
            <a:ext cx="418152" cy="1881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09A1C71D-4DFC-7EF8-A1B4-802E38DB4A0F}"/>
              </a:ext>
            </a:extLst>
          </p:cNvPr>
          <p:cNvCxnSpPr>
            <a:cxnSpLocks/>
            <a:stCxn id="157" idx="6"/>
            <a:endCxn id="161" idx="2"/>
          </p:cNvCxnSpPr>
          <p:nvPr/>
        </p:nvCxnSpPr>
        <p:spPr>
          <a:xfrm flipV="1">
            <a:off x="2631270" y="2997465"/>
            <a:ext cx="364589" cy="293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9A363FB4-ED84-92C2-7735-6B67307736A9}"/>
              </a:ext>
            </a:extLst>
          </p:cNvPr>
          <p:cNvCxnSpPr>
            <a:cxnSpLocks/>
            <a:stCxn id="162" idx="2"/>
            <a:endCxn id="155" idx="7"/>
          </p:cNvCxnSpPr>
          <p:nvPr/>
        </p:nvCxnSpPr>
        <p:spPr>
          <a:xfrm flipH="1">
            <a:off x="2578879" y="3610112"/>
            <a:ext cx="416980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372B45E9-2CC4-1E04-3DF9-F3DED841B406}"/>
              </a:ext>
            </a:extLst>
          </p:cNvPr>
          <p:cNvCxnSpPr>
            <a:cxnSpLocks/>
            <a:stCxn id="157" idx="1"/>
            <a:endCxn id="158" idx="5"/>
          </p:cNvCxnSpPr>
          <p:nvPr/>
        </p:nvCxnSpPr>
        <p:spPr>
          <a:xfrm flipH="1" flipV="1">
            <a:off x="1849117" y="2793871"/>
            <a:ext cx="469957" cy="3679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Oval 249">
            <a:extLst>
              <a:ext uri="{FF2B5EF4-FFF2-40B4-BE49-F238E27FC236}">
                <a16:creationId xmlns:a16="http://schemas.microsoft.com/office/drawing/2014/main" id="{17F4171A-4D3D-6546-53C2-6341AE7FBC75}"/>
              </a:ext>
            </a:extLst>
          </p:cNvPr>
          <p:cNvSpPr/>
          <p:nvPr/>
        </p:nvSpPr>
        <p:spPr>
          <a:xfrm>
            <a:off x="4880479" y="2814585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dirty="0"/>
              <a:t>A</a:t>
            </a: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D099A254-A35E-874C-0339-12189740E6A8}"/>
              </a:ext>
            </a:extLst>
          </p:cNvPr>
          <p:cNvSpPr/>
          <p:nvPr/>
        </p:nvSpPr>
        <p:spPr>
          <a:xfrm>
            <a:off x="5610827" y="3792992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F3D3F0AF-0A0E-B49F-FEE9-4397F9ABF569}"/>
              </a:ext>
            </a:extLst>
          </p:cNvPr>
          <p:cNvSpPr/>
          <p:nvPr/>
        </p:nvSpPr>
        <p:spPr>
          <a:xfrm>
            <a:off x="6340589" y="3792992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2AE0792B-193E-7E5B-2C93-52DC4463D43C}"/>
              </a:ext>
            </a:extLst>
          </p:cNvPr>
          <p:cNvSpPr/>
          <p:nvPr/>
        </p:nvSpPr>
        <p:spPr>
          <a:xfrm>
            <a:off x="5610827" y="3109752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0CFB933D-5D91-FA43-82BA-4E7BB07097A8}"/>
              </a:ext>
            </a:extLst>
          </p:cNvPr>
          <p:cNvSpPr/>
          <p:nvPr/>
        </p:nvSpPr>
        <p:spPr>
          <a:xfrm>
            <a:off x="6339416" y="3108275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CE0759DD-0256-E27B-9048-D73CC7A21965}"/>
              </a:ext>
            </a:extLst>
          </p:cNvPr>
          <p:cNvSpPr/>
          <p:nvPr/>
        </p:nvSpPr>
        <p:spPr>
          <a:xfrm>
            <a:off x="5610827" y="2481675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13351732-368D-BAB5-9D0B-E699F0AC7D86}"/>
              </a:ext>
            </a:extLst>
          </p:cNvPr>
          <p:cNvSpPr/>
          <p:nvPr/>
        </p:nvSpPr>
        <p:spPr>
          <a:xfrm>
            <a:off x="6340589" y="2481675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0A722CF3-58F3-6732-80FF-366298CDDE91}"/>
              </a:ext>
            </a:extLst>
          </p:cNvPr>
          <p:cNvSpPr/>
          <p:nvPr/>
        </p:nvSpPr>
        <p:spPr>
          <a:xfrm>
            <a:off x="4880479" y="3427232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64C4F851-7EF5-DC13-9229-B24A90EAB737}"/>
              </a:ext>
            </a:extLst>
          </p:cNvPr>
          <p:cNvSpPr/>
          <p:nvPr/>
        </p:nvSpPr>
        <p:spPr>
          <a:xfrm>
            <a:off x="7069765" y="2814585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dirty="0"/>
              <a:t>B</a:t>
            </a: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0D04CED6-7F27-0825-262B-37FC40873DA8}"/>
              </a:ext>
            </a:extLst>
          </p:cNvPr>
          <p:cNvSpPr/>
          <p:nvPr/>
        </p:nvSpPr>
        <p:spPr>
          <a:xfrm>
            <a:off x="7069765" y="3427232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A5AC2F99-72E4-FB06-13BD-C755E4020D2A}"/>
              </a:ext>
            </a:extLst>
          </p:cNvPr>
          <p:cNvCxnSpPr>
            <a:cxnSpLocks/>
            <a:stCxn id="256" idx="6"/>
            <a:endCxn id="258" idx="1"/>
          </p:cNvCxnSpPr>
          <p:nvPr/>
        </p:nvCxnSpPr>
        <p:spPr>
          <a:xfrm>
            <a:off x="6706349" y="2664555"/>
            <a:ext cx="416980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EB6DA42B-768E-7EBB-BA51-F87D136328A7}"/>
              </a:ext>
            </a:extLst>
          </p:cNvPr>
          <p:cNvCxnSpPr>
            <a:cxnSpLocks/>
            <a:stCxn id="256" idx="1"/>
            <a:endCxn id="255" idx="7"/>
          </p:cNvCxnSpPr>
          <p:nvPr/>
        </p:nvCxnSpPr>
        <p:spPr>
          <a:xfrm flipH="1">
            <a:off x="5923023" y="2535239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DC3CB718-76D4-E025-6680-C608C26A7FE3}"/>
              </a:ext>
            </a:extLst>
          </p:cNvPr>
          <p:cNvCxnSpPr>
            <a:cxnSpLocks/>
            <a:stCxn id="252" idx="3"/>
            <a:endCxn id="251" idx="5"/>
          </p:cNvCxnSpPr>
          <p:nvPr/>
        </p:nvCxnSpPr>
        <p:spPr>
          <a:xfrm flipH="1">
            <a:off x="5923023" y="4105188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E22C93BD-F9E0-2D92-DCEE-A08BE5FFC5EC}"/>
              </a:ext>
            </a:extLst>
          </p:cNvPr>
          <p:cNvCxnSpPr>
            <a:cxnSpLocks/>
            <a:stCxn id="258" idx="4"/>
            <a:endCxn id="259" idx="0"/>
          </p:cNvCxnSpPr>
          <p:nvPr/>
        </p:nvCxnSpPr>
        <p:spPr>
          <a:xfrm>
            <a:off x="7252645" y="3180345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A88D376C-1CB5-1194-D0EC-5A13FE8985C2}"/>
              </a:ext>
            </a:extLst>
          </p:cNvPr>
          <p:cNvCxnSpPr>
            <a:cxnSpLocks/>
            <a:stCxn id="259" idx="7"/>
            <a:endCxn id="258" idx="5"/>
          </p:cNvCxnSpPr>
          <p:nvPr/>
        </p:nvCxnSpPr>
        <p:spPr>
          <a:xfrm flipV="1">
            <a:off x="7381961" y="3126781"/>
            <a:ext cx="0" cy="35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B02FECB1-FA6F-4FD3-1B73-14AF6D714F1E}"/>
              </a:ext>
            </a:extLst>
          </p:cNvPr>
          <p:cNvCxnSpPr>
            <a:cxnSpLocks/>
            <a:stCxn id="250" idx="3"/>
            <a:endCxn id="257" idx="1"/>
          </p:cNvCxnSpPr>
          <p:nvPr/>
        </p:nvCxnSpPr>
        <p:spPr>
          <a:xfrm>
            <a:off x="4934043" y="3126781"/>
            <a:ext cx="0" cy="35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14A89B32-D002-77D7-D358-1E0E27033C28}"/>
              </a:ext>
            </a:extLst>
          </p:cNvPr>
          <p:cNvCxnSpPr>
            <a:cxnSpLocks/>
            <a:stCxn id="257" idx="0"/>
            <a:endCxn id="250" idx="4"/>
          </p:cNvCxnSpPr>
          <p:nvPr/>
        </p:nvCxnSpPr>
        <p:spPr>
          <a:xfrm flipV="1">
            <a:off x="5063359" y="3180345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C3C3DDAA-5B07-908E-ED08-20187AE21A87}"/>
              </a:ext>
            </a:extLst>
          </p:cNvPr>
          <p:cNvCxnSpPr>
            <a:cxnSpLocks/>
            <a:stCxn id="251" idx="2"/>
            <a:endCxn id="257" idx="5"/>
          </p:cNvCxnSpPr>
          <p:nvPr/>
        </p:nvCxnSpPr>
        <p:spPr>
          <a:xfrm flipH="1" flipV="1">
            <a:off x="5192675" y="3739428"/>
            <a:ext cx="418152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60A84D0C-4376-78A5-D900-97428B2BB44C}"/>
              </a:ext>
            </a:extLst>
          </p:cNvPr>
          <p:cNvCxnSpPr>
            <a:cxnSpLocks/>
            <a:stCxn id="253" idx="4"/>
            <a:endCxn id="251" idx="0"/>
          </p:cNvCxnSpPr>
          <p:nvPr/>
        </p:nvCxnSpPr>
        <p:spPr>
          <a:xfrm>
            <a:off x="5793707" y="3475512"/>
            <a:ext cx="0" cy="317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A0497C26-177B-858D-20CE-25B566683CF2}"/>
              </a:ext>
            </a:extLst>
          </p:cNvPr>
          <p:cNvCxnSpPr>
            <a:cxnSpLocks/>
            <a:stCxn id="253" idx="0"/>
            <a:endCxn id="255" idx="4"/>
          </p:cNvCxnSpPr>
          <p:nvPr/>
        </p:nvCxnSpPr>
        <p:spPr>
          <a:xfrm flipV="1">
            <a:off x="5793707" y="2847435"/>
            <a:ext cx="0" cy="262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4D755600-59DE-25AC-84B8-D1958294550D}"/>
              </a:ext>
            </a:extLst>
          </p:cNvPr>
          <p:cNvCxnSpPr>
            <a:cxnSpLocks/>
            <a:stCxn id="252" idx="0"/>
            <a:endCxn id="254" idx="4"/>
          </p:cNvCxnSpPr>
          <p:nvPr/>
        </p:nvCxnSpPr>
        <p:spPr>
          <a:xfrm flipH="1" flipV="1">
            <a:off x="6522296" y="3474035"/>
            <a:ext cx="1173" cy="3189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23335F55-E6DA-F16B-D889-A75D2A1BA6B1}"/>
              </a:ext>
            </a:extLst>
          </p:cNvPr>
          <p:cNvCxnSpPr>
            <a:cxnSpLocks/>
            <a:endCxn id="256" idx="4"/>
          </p:cNvCxnSpPr>
          <p:nvPr/>
        </p:nvCxnSpPr>
        <p:spPr>
          <a:xfrm flipV="1">
            <a:off x="6522295" y="2847435"/>
            <a:ext cx="1174" cy="2608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06A30BDA-FA71-D9AA-40DF-FA677D45C42B}"/>
              </a:ext>
            </a:extLst>
          </p:cNvPr>
          <p:cNvCxnSpPr>
            <a:cxnSpLocks/>
            <a:stCxn id="250" idx="7"/>
            <a:endCxn id="255" idx="2"/>
          </p:cNvCxnSpPr>
          <p:nvPr/>
        </p:nvCxnSpPr>
        <p:spPr>
          <a:xfrm flipV="1">
            <a:off x="5192675" y="2664555"/>
            <a:ext cx="418152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0AC66F39-AADC-C47D-3121-9734B6C64A11}"/>
              </a:ext>
            </a:extLst>
          </p:cNvPr>
          <p:cNvCxnSpPr>
            <a:cxnSpLocks/>
            <a:stCxn id="252" idx="6"/>
            <a:endCxn id="259" idx="3"/>
          </p:cNvCxnSpPr>
          <p:nvPr/>
        </p:nvCxnSpPr>
        <p:spPr>
          <a:xfrm flipV="1">
            <a:off x="6706349" y="3739428"/>
            <a:ext cx="416980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CB9AD4BE-A81B-995D-6CA9-8C34AC7A3E7B}"/>
              </a:ext>
            </a:extLst>
          </p:cNvPr>
          <p:cNvCxnSpPr>
            <a:cxnSpLocks/>
            <a:stCxn id="259" idx="1"/>
            <a:endCxn id="254" idx="6"/>
          </p:cNvCxnSpPr>
          <p:nvPr/>
        </p:nvCxnSpPr>
        <p:spPr>
          <a:xfrm flipH="1" flipV="1">
            <a:off x="6705176" y="3291155"/>
            <a:ext cx="418153" cy="189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6605BC3A-052D-BEA4-BF16-DB188E06A19A}"/>
              </a:ext>
            </a:extLst>
          </p:cNvPr>
          <p:cNvCxnSpPr>
            <a:cxnSpLocks/>
            <a:stCxn id="251" idx="7"/>
            <a:endCxn id="254" idx="3"/>
          </p:cNvCxnSpPr>
          <p:nvPr/>
        </p:nvCxnSpPr>
        <p:spPr>
          <a:xfrm flipV="1">
            <a:off x="5923023" y="3420471"/>
            <a:ext cx="469957" cy="4260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C664DF9F-F834-16BA-3A11-DD0A11388426}"/>
              </a:ext>
            </a:extLst>
          </p:cNvPr>
          <p:cNvCxnSpPr>
            <a:cxnSpLocks/>
            <a:stCxn id="253" idx="1"/>
            <a:endCxn id="250" idx="6"/>
          </p:cNvCxnSpPr>
          <p:nvPr/>
        </p:nvCxnSpPr>
        <p:spPr>
          <a:xfrm flipH="1" flipV="1">
            <a:off x="5246239" y="2997465"/>
            <a:ext cx="418152" cy="1658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0C2C2EF0-750C-15C1-8655-4B95D4264FF3}"/>
              </a:ext>
            </a:extLst>
          </p:cNvPr>
          <p:cNvCxnSpPr>
            <a:cxnSpLocks/>
            <a:stCxn id="254" idx="6"/>
            <a:endCxn id="258" idx="2"/>
          </p:cNvCxnSpPr>
          <p:nvPr/>
        </p:nvCxnSpPr>
        <p:spPr>
          <a:xfrm flipV="1">
            <a:off x="6705176" y="2997465"/>
            <a:ext cx="364589" cy="293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5BB592BE-6F4F-C43E-92EE-F0E18B52031F}"/>
              </a:ext>
            </a:extLst>
          </p:cNvPr>
          <p:cNvCxnSpPr>
            <a:cxnSpLocks/>
            <a:stCxn id="254" idx="1"/>
            <a:endCxn id="255" idx="5"/>
          </p:cNvCxnSpPr>
          <p:nvPr/>
        </p:nvCxnSpPr>
        <p:spPr>
          <a:xfrm flipH="1" flipV="1">
            <a:off x="5923023" y="2793871"/>
            <a:ext cx="469957" cy="3679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Right Arrow 283">
            <a:extLst>
              <a:ext uri="{FF2B5EF4-FFF2-40B4-BE49-F238E27FC236}">
                <a16:creationId xmlns:a16="http://schemas.microsoft.com/office/drawing/2014/main" id="{C0CA984E-7ECD-FFCF-F1B4-C005BB599B59}"/>
              </a:ext>
            </a:extLst>
          </p:cNvPr>
          <p:cNvSpPr/>
          <p:nvPr/>
        </p:nvSpPr>
        <p:spPr>
          <a:xfrm>
            <a:off x="3709569" y="3150270"/>
            <a:ext cx="822960" cy="36576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B679C5E2-1FB0-C204-9A4B-CA564ADACAD1}"/>
              </a:ext>
            </a:extLst>
          </p:cNvPr>
          <p:cNvSpPr/>
          <p:nvPr/>
        </p:nvSpPr>
        <p:spPr>
          <a:xfrm>
            <a:off x="8902409" y="2814585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dirty="0"/>
              <a:t>A</a:t>
            </a: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E62E5198-D557-2AD2-4E41-2E0602C19C3E}"/>
              </a:ext>
            </a:extLst>
          </p:cNvPr>
          <p:cNvSpPr/>
          <p:nvPr/>
        </p:nvSpPr>
        <p:spPr>
          <a:xfrm>
            <a:off x="9632757" y="3792992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F8A81B65-F5DD-34F5-FC06-EAE176544BF2}"/>
              </a:ext>
            </a:extLst>
          </p:cNvPr>
          <p:cNvSpPr/>
          <p:nvPr/>
        </p:nvSpPr>
        <p:spPr>
          <a:xfrm>
            <a:off x="10362519" y="3792992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9C96E9F9-A70A-6817-4160-AB147DC4B01C}"/>
              </a:ext>
            </a:extLst>
          </p:cNvPr>
          <p:cNvSpPr/>
          <p:nvPr/>
        </p:nvSpPr>
        <p:spPr>
          <a:xfrm>
            <a:off x="9632757" y="3109752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84377F28-F294-B543-D287-A9C2D9716FBC}"/>
              </a:ext>
            </a:extLst>
          </p:cNvPr>
          <p:cNvSpPr/>
          <p:nvPr/>
        </p:nvSpPr>
        <p:spPr>
          <a:xfrm>
            <a:off x="10361346" y="3108275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4FF125F4-5790-C969-5587-784906C3121D}"/>
              </a:ext>
            </a:extLst>
          </p:cNvPr>
          <p:cNvSpPr/>
          <p:nvPr/>
        </p:nvSpPr>
        <p:spPr>
          <a:xfrm>
            <a:off x="9632757" y="2481675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7FAB9FFD-0AB2-2DB5-CA2B-CD691C69D454}"/>
              </a:ext>
            </a:extLst>
          </p:cNvPr>
          <p:cNvSpPr/>
          <p:nvPr/>
        </p:nvSpPr>
        <p:spPr>
          <a:xfrm>
            <a:off x="10362519" y="2481675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EC535D1B-87E6-B2EF-3563-EE319460476E}"/>
              </a:ext>
            </a:extLst>
          </p:cNvPr>
          <p:cNvSpPr/>
          <p:nvPr/>
        </p:nvSpPr>
        <p:spPr>
          <a:xfrm>
            <a:off x="8902409" y="3427232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9613B8E9-9EE4-65AC-85C2-DEAA62AF40FD}"/>
              </a:ext>
            </a:extLst>
          </p:cNvPr>
          <p:cNvSpPr/>
          <p:nvPr/>
        </p:nvSpPr>
        <p:spPr>
          <a:xfrm>
            <a:off x="11091695" y="2814585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dirty="0"/>
              <a:t>B</a:t>
            </a: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B48498D1-1198-C1C4-C83D-9D061D1F75CC}"/>
              </a:ext>
            </a:extLst>
          </p:cNvPr>
          <p:cNvSpPr/>
          <p:nvPr/>
        </p:nvSpPr>
        <p:spPr>
          <a:xfrm>
            <a:off x="11091695" y="3427232"/>
            <a:ext cx="365760" cy="36576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3FFF6C71-F189-F858-C7DA-25BB8D573580}"/>
              </a:ext>
            </a:extLst>
          </p:cNvPr>
          <p:cNvCxnSpPr>
            <a:cxnSpLocks/>
            <a:stCxn id="289" idx="5"/>
            <a:endCxn id="294" idx="2"/>
          </p:cNvCxnSpPr>
          <p:nvPr/>
        </p:nvCxnSpPr>
        <p:spPr>
          <a:xfrm>
            <a:off x="10673542" y="3420471"/>
            <a:ext cx="418153" cy="189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DC4F90AB-0B7F-90D9-1A69-EE8126619ACA}"/>
              </a:ext>
            </a:extLst>
          </p:cNvPr>
          <p:cNvCxnSpPr>
            <a:cxnSpLocks/>
            <a:stCxn id="291" idx="6"/>
            <a:endCxn id="293" idx="1"/>
          </p:cNvCxnSpPr>
          <p:nvPr/>
        </p:nvCxnSpPr>
        <p:spPr>
          <a:xfrm>
            <a:off x="10728279" y="2664555"/>
            <a:ext cx="416980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5B763C3C-F72C-BEF3-23B9-847FF0CCBA1E}"/>
              </a:ext>
            </a:extLst>
          </p:cNvPr>
          <p:cNvCxnSpPr>
            <a:cxnSpLocks/>
            <a:stCxn id="286" idx="6"/>
            <a:endCxn id="287" idx="2"/>
          </p:cNvCxnSpPr>
          <p:nvPr/>
        </p:nvCxnSpPr>
        <p:spPr>
          <a:xfrm>
            <a:off x="9998517" y="3975872"/>
            <a:ext cx="36400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23418AE5-D158-A99F-FCD9-5B83D5910CFF}"/>
              </a:ext>
            </a:extLst>
          </p:cNvPr>
          <p:cNvCxnSpPr>
            <a:cxnSpLocks/>
            <a:stCxn id="291" idx="1"/>
            <a:endCxn id="290" idx="7"/>
          </p:cNvCxnSpPr>
          <p:nvPr/>
        </p:nvCxnSpPr>
        <p:spPr>
          <a:xfrm flipH="1">
            <a:off x="9944953" y="2535239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8F28414E-EDBB-171B-189B-0181BA3C3256}"/>
              </a:ext>
            </a:extLst>
          </p:cNvPr>
          <p:cNvCxnSpPr>
            <a:cxnSpLocks/>
            <a:stCxn id="287" idx="3"/>
            <a:endCxn id="286" idx="5"/>
          </p:cNvCxnSpPr>
          <p:nvPr/>
        </p:nvCxnSpPr>
        <p:spPr>
          <a:xfrm flipH="1">
            <a:off x="9944953" y="4105188"/>
            <a:ext cx="4711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0AB4C577-B1F4-0B71-8481-2B41471D6B60}"/>
              </a:ext>
            </a:extLst>
          </p:cNvPr>
          <p:cNvCxnSpPr>
            <a:cxnSpLocks/>
            <a:stCxn id="293" idx="4"/>
            <a:endCxn id="294" idx="0"/>
          </p:cNvCxnSpPr>
          <p:nvPr/>
        </p:nvCxnSpPr>
        <p:spPr>
          <a:xfrm>
            <a:off x="11274575" y="3180345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B4306D39-0310-ECBC-55CC-F39A185B50CA}"/>
              </a:ext>
            </a:extLst>
          </p:cNvPr>
          <p:cNvCxnSpPr>
            <a:cxnSpLocks/>
            <a:stCxn id="292" idx="0"/>
            <a:endCxn id="285" idx="4"/>
          </p:cNvCxnSpPr>
          <p:nvPr/>
        </p:nvCxnSpPr>
        <p:spPr>
          <a:xfrm flipV="1">
            <a:off x="9085289" y="3180345"/>
            <a:ext cx="0" cy="24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10C23400-76E8-954A-B05E-A83D65E08CC8}"/>
              </a:ext>
            </a:extLst>
          </p:cNvPr>
          <p:cNvCxnSpPr>
            <a:cxnSpLocks/>
            <a:stCxn id="288" idx="4"/>
            <a:endCxn id="286" idx="0"/>
          </p:cNvCxnSpPr>
          <p:nvPr/>
        </p:nvCxnSpPr>
        <p:spPr>
          <a:xfrm>
            <a:off x="9815637" y="3475512"/>
            <a:ext cx="0" cy="317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6E3CD7FD-72AF-DEC0-2803-20C9F2AA106C}"/>
              </a:ext>
            </a:extLst>
          </p:cNvPr>
          <p:cNvCxnSpPr>
            <a:cxnSpLocks/>
            <a:stCxn id="288" idx="0"/>
            <a:endCxn id="290" idx="4"/>
          </p:cNvCxnSpPr>
          <p:nvPr/>
        </p:nvCxnSpPr>
        <p:spPr>
          <a:xfrm flipV="1">
            <a:off x="9815637" y="2847435"/>
            <a:ext cx="0" cy="262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19DD6C08-1CDE-0C31-2EF5-50BF4436EA8D}"/>
              </a:ext>
            </a:extLst>
          </p:cNvPr>
          <p:cNvCxnSpPr>
            <a:cxnSpLocks/>
            <a:stCxn id="287" idx="0"/>
            <a:endCxn id="289" idx="4"/>
          </p:cNvCxnSpPr>
          <p:nvPr/>
        </p:nvCxnSpPr>
        <p:spPr>
          <a:xfrm flipH="1" flipV="1">
            <a:off x="10544226" y="3474035"/>
            <a:ext cx="1173" cy="3189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72603565-77D2-107C-09D6-37EB72552DEC}"/>
              </a:ext>
            </a:extLst>
          </p:cNvPr>
          <p:cNvCxnSpPr>
            <a:cxnSpLocks/>
            <a:endCxn id="291" idx="4"/>
          </p:cNvCxnSpPr>
          <p:nvPr/>
        </p:nvCxnSpPr>
        <p:spPr>
          <a:xfrm flipV="1">
            <a:off x="10544225" y="2847435"/>
            <a:ext cx="1174" cy="2608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400C6B9A-85ED-675E-2E5E-CCE625D33AC4}"/>
              </a:ext>
            </a:extLst>
          </p:cNvPr>
          <p:cNvCxnSpPr>
            <a:cxnSpLocks/>
            <a:stCxn id="290" idx="1"/>
            <a:endCxn id="285" idx="0"/>
          </p:cNvCxnSpPr>
          <p:nvPr/>
        </p:nvCxnSpPr>
        <p:spPr>
          <a:xfrm flipH="1">
            <a:off x="9085289" y="2535239"/>
            <a:ext cx="601032" cy="2793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A66BF8B9-A2AA-3CC4-DB33-24CDB8FBFE14}"/>
              </a:ext>
            </a:extLst>
          </p:cNvPr>
          <p:cNvCxnSpPr>
            <a:cxnSpLocks/>
            <a:stCxn id="289" idx="2"/>
            <a:endCxn id="288" idx="6"/>
          </p:cNvCxnSpPr>
          <p:nvPr/>
        </p:nvCxnSpPr>
        <p:spPr>
          <a:xfrm flipH="1">
            <a:off x="9998517" y="3291155"/>
            <a:ext cx="362829" cy="14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F17E66F2-7388-0552-58AB-08F1596D6E71}"/>
              </a:ext>
            </a:extLst>
          </p:cNvPr>
          <p:cNvCxnSpPr>
            <a:cxnSpLocks/>
            <a:stCxn id="287" idx="6"/>
            <a:endCxn id="294" idx="3"/>
          </p:cNvCxnSpPr>
          <p:nvPr/>
        </p:nvCxnSpPr>
        <p:spPr>
          <a:xfrm flipV="1">
            <a:off x="10728279" y="3739428"/>
            <a:ext cx="416980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C6616911-2D72-AEE3-E318-9A2C53EC84F8}"/>
              </a:ext>
            </a:extLst>
          </p:cNvPr>
          <p:cNvCxnSpPr>
            <a:cxnSpLocks/>
            <a:stCxn id="294" idx="1"/>
            <a:endCxn id="289" idx="6"/>
          </p:cNvCxnSpPr>
          <p:nvPr/>
        </p:nvCxnSpPr>
        <p:spPr>
          <a:xfrm flipH="1" flipV="1">
            <a:off x="10727106" y="3291155"/>
            <a:ext cx="418153" cy="189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>
            <a:extLst>
              <a:ext uri="{FF2B5EF4-FFF2-40B4-BE49-F238E27FC236}">
                <a16:creationId xmlns:a16="http://schemas.microsoft.com/office/drawing/2014/main" id="{8CA23EEC-BB57-1D8B-FB5B-C39EF26E2748}"/>
              </a:ext>
            </a:extLst>
          </p:cNvPr>
          <p:cNvCxnSpPr>
            <a:cxnSpLocks/>
            <a:stCxn id="288" idx="1"/>
            <a:endCxn id="285" idx="6"/>
          </p:cNvCxnSpPr>
          <p:nvPr/>
        </p:nvCxnSpPr>
        <p:spPr>
          <a:xfrm flipH="1" flipV="1">
            <a:off x="9268169" y="2997465"/>
            <a:ext cx="418152" cy="1658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>
            <a:extLst>
              <a:ext uri="{FF2B5EF4-FFF2-40B4-BE49-F238E27FC236}">
                <a16:creationId xmlns:a16="http://schemas.microsoft.com/office/drawing/2014/main" id="{D324AAB0-F721-6E08-0EED-974A8B3957D2}"/>
              </a:ext>
            </a:extLst>
          </p:cNvPr>
          <p:cNvCxnSpPr>
            <a:cxnSpLocks/>
            <a:stCxn id="292" idx="7"/>
            <a:endCxn id="288" idx="2"/>
          </p:cNvCxnSpPr>
          <p:nvPr/>
        </p:nvCxnSpPr>
        <p:spPr>
          <a:xfrm flipV="1">
            <a:off x="9214605" y="3292632"/>
            <a:ext cx="418152" cy="1881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>
            <a:extLst>
              <a:ext uri="{FF2B5EF4-FFF2-40B4-BE49-F238E27FC236}">
                <a16:creationId xmlns:a16="http://schemas.microsoft.com/office/drawing/2014/main" id="{22BB63F9-CDE3-EB78-9DB3-6D753DEA0D4E}"/>
              </a:ext>
            </a:extLst>
          </p:cNvPr>
          <p:cNvCxnSpPr>
            <a:cxnSpLocks/>
            <a:stCxn id="289" idx="6"/>
            <a:endCxn id="293" idx="2"/>
          </p:cNvCxnSpPr>
          <p:nvPr/>
        </p:nvCxnSpPr>
        <p:spPr>
          <a:xfrm flipV="1">
            <a:off x="10727106" y="2997465"/>
            <a:ext cx="364589" cy="293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51DD404C-3DCD-1802-5701-B343374C38CC}"/>
              </a:ext>
            </a:extLst>
          </p:cNvPr>
          <p:cNvCxnSpPr>
            <a:cxnSpLocks/>
            <a:stCxn id="294" idx="2"/>
            <a:endCxn id="287" idx="7"/>
          </p:cNvCxnSpPr>
          <p:nvPr/>
        </p:nvCxnSpPr>
        <p:spPr>
          <a:xfrm flipH="1">
            <a:off x="10674715" y="3610112"/>
            <a:ext cx="416980" cy="236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C83A2586-D8B9-ECF9-9673-6FECD826242D}"/>
              </a:ext>
            </a:extLst>
          </p:cNvPr>
          <p:cNvCxnSpPr>
            <a:cxnSpLocks/>
            <a:stCxn id="289" idx="1"/>
            <a:endCxn id="290" idx="5"/>
          </p:cNvCxnSpPr>
          <p:nvPr/>
        </p:nvCxnSpPr>
        <p:spPr>
          <a:xfrm flipH="1" flipV="1">
            <a:off x="9944953" y="2793871"/>
            <a:ext cx="469957" cy="3679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Right Arrow 318">
            <a:extLst>
              <a:ext uri="{FF2B5EF4-FFF2-40B4-BE49-F238E27FC236}">
                <a16:creationId xmlns:a16="http://schemas.microsoft.com/office/drawing/2014/main" id="{63A672BF-016B-90E3-8004-0843078A985A}"/>
              </a:ext>
            </a:extLst>
          </p:cNvPr>
          <p:cNvSpPr/>
          <p:nvPr/>
        </p:nvSpPr>
        <p:spPr>
          <a:xfrm>
            <a:off x="7731499" y="3150270"/>
            <a:ext cx="822960" cy="365760"/>
          </a:xfrm>
          <a:prstGeom prst="rightArrow">
            <a:avLst/>
          </a:prstGeom>
          <a:solidFill>
            <a:srgbClr val="0054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2E247544-AFC6-32D0-89AB-E977966396ED}"/>
                  </a:ext>
                </a:extLst>
              </p:cNvPr>
              <p:cNvSpPr txBox="1"/>
              <p:nvPr/>
            </p:nvSpPr>
            <p:spPr>
              <a:xfrm>
                <a:off x="909510" y="4341632"/>
                <a:ext cx="23491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Helvetica" pitchFamily="2" charset="0"/>
                  </a:rPr>
                  <a:t>Graph at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2E247544-AFC6-32D0-89AB-E97796639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10" y="4341632"/>
                <a:ext cx="2349169" cy="461665"/>
              </a:xfrm>
              <a:prstGeom prst="rect">
                <a:avLst/>
              </a:prstGeom>
              <a:blipFill>
                <a:blip r:embed="rId2"/>
                <a:stretch>
                  <a:fillRect l="-430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C4C8A1A-3942-53F0-B1B4-B309BF273152}"/>
                  </a:ext>
                </a:extLst>
              </p:cNvPr>
              <p:cNvSpPr txBox="1"/>
              <p:nvPr/>
            </p:nvSpPr>
            <p:spPr>
              <a:xfrm>
                <a:off x="4715426" y="4341632"/>
                <a:ext cx="28851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Helvetica" pitchFamily="2" charset="0"/>
                  </a:rPr>
                  <a:t>Graph at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C4C8A1A-3942-53F0-B1B4-B309BF27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426" y="4341632"/>
                <a:ext cx="2885149" cy="461665"/>
              </a:xfrm>
              <a:prstGeom prst="rect">
                <a:avLst/>
              </a:prstGeom>
              <a:blipFill>
                <a:blip r:embed="rId3"/>
                <a:stretch>
                  <a:fillRect l="-350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9D7235B1-A234-769D-0406-993EF29089FA}"/>
                  </a:ext>
                </a:extLst>
              </p:cNvPr>
              <p:cNvSpPr txBox="1"/>
              <p:nvPr/>
            </p:nvSpPr>
            <p:spPr>
              <a:xfrm>
                <a:off x="8737356" y="4341632"/>
                <a:ext cx="28851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Helvetica" pitchFamily="2" charset="0"/>
                  </a:rPr>
                  <a:t>Graph at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24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9D7235B1-A234-769D-0406-993EF2908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356" y="4341632"/>
                <a:ext cx="2885149" cy="461665"/>
              </a:xfrm>
              <a:prstGeom prst="rect">
                <a:avLst/>
              </a:prstGeom>
              <a:blipFill>
                <a:blip r:embed="rId4"/>
                <a:stretch>
                  <a:fillRect l="-305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5B715750-E6E0-39E5-770E-351FF0654DDC}"/>
              </a:ext>
            </a:extLst>
          </p:cNvPr>
          <p:cNvCxnSpPr/>
          <p:nvPr/>
        </p:nvCxnSpPr>
        <p:spPr>
          <a:xfrm>
            <a:off x="1906272" y="2664554"/>
            <a:ext cx="36400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E6B6425F-8F5C-9D30-195F-0758A7AE667F}"/>
              </a:ext>
            </a:extLst>
          </p:cNvPr>
          <p:cNvCxnSpPr>
            <a:cxnSpLocks/>
          </p:cNvCxnSpPr>
          <p:nvPr/>
        </p:nvCxnSpPr>
        <p:spPr>
          <a:xfrm>
            <a:off x="1906272" y="3975871"/>
            <a:ext cx="36400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>
            <a:extLst>
              <a:ext uri="{FF2B5EF4-FFF2-40B4-BE49-F238E27FC236}">
                <a16:creationId xmlns:a16="http://schemas.microsoft.com/office/drawing/2014/main" id="{3FE79820-B83C-9E2E-F854-3835AAD0DD3E}"/>
              </a:ext>
            </a:extLst>
          </p:cNvPr>
          <p:cNvCxnSpPr>
            <a:cxnSpLocks/>
          </p:cNvCxnSpPr>
          <p:nvPr/>
        </p:nvCxnSpPr>
        <p:spPr>
          <a:xfrm flipV="1">
            <a:off x="1906272" y="3291154"/>
            <a:ext cx="362829" cy="147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3D479C60-A0BD-A2F4-B012-B0F82F2565E7}"/>
              </a:ext>
            </a:extLst>
          </p:cNvPr>
          <p:cNvCxnSpPr>
            <a:cxnSpLocks/>
          </p:cNvCxnSpPr>
          <p:nvPr/>
        </p:nvCxnSpPr>
        <p:spPr>
          <a:xfrm flipH="1">
            <a:off x="1175924" y="3421947"/>
            <a:ext cx="418152" cy="1881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id="{2A30FCFC-7E4F-399A-A95B-7B7C5A69D755}"/>
              </a:ext>
            </a:extLst>
          </p:cNvPr>
          <p:cNvCxnSpPr>
            <a:cxnSpLocks/>
          </p:cNvCxnSpPr>
          <p:nvPr/>
        </p:nvCxnSpPr>
        <p:spPr>
          <a:xfrm flipH="1">
            <a:off x="2582470" y="3610111"/>
            <a:ext cx="416980" cy="23644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776A51CE-64EA-92C6-F660-4A157D549A7A}"/>
              </a:ext>
            </a:extLst>
          </p:cNvPr>
          <p:cNvCxnSpPr>
            <a:cxnSpLocks/>
          </p:cNvCxnSpPr>
          <p:nvPr/>
        </p:nvCxnSpPr>
        <p:spPr>
          <a:xfrm flipV="1">
            <a:off x="1123532" y="3292632"/>
            <a:ext cx="418152" cy="188164"/>
          </a:xfrm>
          <a:prstGeom prst="straightConnector1">
            <a:avLst/>
          </a:prstGeom>
          <a:ln w="19050">
            <a:solidFill>
              <a:srgbClr val="4E8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A95BC5B3-C259-0F73-ABBE-3914819C2EBB}"/>
              </a:ext>
            </a:extLst>
          </p:cNvPr>
          <p:cNvCxnSpPr>
            <a:cxnSpLocks/>
          </p:cNvCxnSpPr>
          <p:nvPr/>
        </p:nvCxnSpPr>
        <p:spPr>
          <a:xfrm>
            <a:off x="994216" y="3792992"/>
            <a:ext cx="601032" cy="312196"/>
          </a:xfrm>
          <a:prstGeom prst="straightConnector1">
            <a:avLst/>
          </a:prstGeom>
          <a:ln w="19050">
            <a:solidFill>
              <a:srgbClr val="4E8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81355F57-316F-38F7-068A-3FCBE7457520}"/>
              </a:ext>
            </a:extLst>
          </p:cNvPr>
          <p:cNvCxnSpPr>
            <a:cxnSpLocks/>
          </p:cNvCxnSpPr>
          <p:nvPr/>
        </p:nvCxnSpPr>
        <p:spPr>
          <a:xfrm flipH="1" flipV="1">
            <a:off x="2583642" y="2793871"/>
            <a:ext cx="416980" cy="203594"/>
          </a:xfrm>
          <a:prstGeom prst="straightConnector1">
            <a:avLst/>
          </a:prstGeom>
          <a:ln w="19050">
            <a:solidFill>
              <a:srgbClr val="4E8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93EECFEE-425C-DA1D-3CBB-351281472542}"/>
              </a:ext>
            </a:extLst>
          </p:cNvPr>
          <p:cNvCxnSpPr>
            <a:cxnSpLocks/>
          </p:cNvCxnSpPr>
          <p:nvPr/>
        </p:nvCxnSpPr>
        <p:spPr>
          <a:xfrm>
            <a:off x="2582469" y="3420471"/>
            <a:ext cx="418153" cy="189641"/>
          </a:xfrm>
          <a:prstGeom prst="straightConnector1">
            <a:avLst/>
          </a:prstGeom>
          <a:ln w="19050">
            <a:solidFill>
              <a:srgbClr val="4E8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59324DDA-BE54-0DD6-0D2A-4DDD2C6ABD4E}"/>
              </a:ext>
            </a:extLst>
          </p:cNvPr>
          <p:cNvCxnSpPr>
            <a:cxnSpLocks/>
          </p:cNvCxnSpPr>
          <p:nvPr/>
        </p:nvCxnSpPr>
        <p:spPr>
          <a:xfrm flipH="1">
            <a:off x="994216" y="2535239"/>
            <a:ext cx="601032" cy="279346"/>
          </a:xfrm>
          <a:prstGeom prst="straightConnector1">
            <a:avLst/>
          </a:prstGeom>
          <a:ln w="19050">
            <a:solidFill>
              <a:srgbClr val="4E8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TextBox 348">
            <a:extLst>
              <a:ext uri="{FF2B5EF4-FFF2-40B4-BE49-F238E27FC236}">
                <a16:creationId xmlns:a16="http://schemas.microsoft.com/office/drawing/2014/main" id="{145E3613-A18D-EEE5-B7EC-E872E6306DE6}"/>
              </a:ext>
            </a:extLst>
          </p:cNvPr>
          <p:cNvSpPr txBox="1"/>
          <p:nvPr/>
        </p:nvSpPr>
        <p:spPr>
          <a:xfrm>
            <a:off x="1123532" y="4984837"/>
            <a:ext cx="1762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4E8F00"/>
                </a:solidFill>
                <a:latin typeface="Helvetica" pitchFamily="2" charset="0"/>
              </a:rPr>
              <a:t>Add 5 Edges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Delete 5 Edges</a:t>
            </a:r>
          </a:p>
        </p:txBody>
      </p:sp>
      <p:sp>
        <p:nvSpPr>
          <p:cNvPr id="350" name="Snip and Round Single Corner Rectangle 349">
            <a:extLst>
              <a:ext uri="{FF2B5EF4-FFF2-40B4-BE49-F238E27FC236}">
                <a16:creationId xmlns:a16="http://schemas.microsoft.com/office/drawing/2014/main" id="{8AFA9A06-3206-9573-1E69-8AE5ABD65BF1}"/>
              </a:ext>
            </a:extLst>
          </p:cNvPr>
          <p:cNvSpPr/>
          <p:nvPr/>
        </p:nvSpPr>
        <p:spPr>
          <a:xfrm>
            <a:off x="1123532" y="4984837"/>
            <a:ext cx="1809902" cy="646331"/>
          </a:xfrm>
          <a:prstGeom prst="snipRoundRect">
            <a:avLst/>
          </a:prstGeom>
          <a:noFill/>
          <a:ln w="19050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1" name="Straight Arrow Connector 350">
            <a:extLst>
              <a:ext uri="{FF2B5EF4-FFF2-40B4-BE49-F238E27FC236}">
                <a16:creationId xmlns:a16="http://schemas.microsoft.com/office/drawing/2014/main" id="{6FC2493D-ADBE-5EBD-DB6F-F2534D33B993}"/>
              </a:ext>
            </a:extLst>
          </p:cNvPr>
          <p:cNvCxnSpPr>
            <a:cxnSpLocks/>
            <a:stCxn id="257" idx="4"/>
            <a:endCxn id="251" idx="3"/>
          </p:cNvCxnSpPr>
          <p:nvPr/>
        </p:nvCxnSpPr>
        <p:spPr>
          <a:xfrm>
            <a:off x="5063359" y="3792992"/>
            <a:ext cx="601032" cy="3121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DDDF786F-8BF3-C164-0DDE-ACBCB10005CF}"/>
              </a:ext>
            </a:extLst>
          </p:cNvPr>
          <p:cNvCxnSpPr>
            <a:cxnSpLocks/>
            <a:stCxn id="255" idx="1"/>
            <a:endCxn id="250" idx="0"/>
          </p:cNvCxnSpPr>
          <p:nvPr/>
        </p:nvCxnSpPr>
        <p:spPr>
          <a:xfrm flipH="1">
            <a:off x="5063359" y="2535239"/>
            <a:ext cx="601032" cy="2793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>
            <a:extLst>
              <a:ext uri="{FF2B5EF4-FFF2-40B4-BE49-F238E27FC236}">
                <a16:creationId xmlns:a16="http://schemas.microsoft.com/office/drawing/2014/main" id="{26083DD6-BCB3-7264-6BB3-1AABA1FD2197}"/>
              </a:ext>
            </a:extLst>
          </p:cNvPr>
          <p:cNvCxnSpPr>
            <a:cxnSpLocks/>
            <a:stCxn id="257" idx="7"/>
            <a:endCxn id="253" idx="2"/>
          </p:cNvCxnSpPr>
          <p:nvPr/>
        </p:nvCxnSpPr>
        <p:spPr>
          <a:xfrm flipV="1">
            <a:off x="5192675" y="3292632"/>
            <a:ext cx="418152" cy="1881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1EDDD8D9-8056-D08E-46B9-4793E1D236CF}"/>
              </a:ext>
            </a:extLst>
          </p:cNvPr>
          <p:cNvCxnSpPr>
            <a:cxnSpLocks/>
            <a:stCxn id="258" idx="2"/>
            <a:endCxn id="256" idx="5"/>
          </p:cNvCxnSpPr>
          <p:nvPr/>
        </p:nvCxnSpPr>
        <p:spPr>
          <a:xfrm flipH="1" flipV="1">
            <a:off x="6652785" y="2793871"/>
            <a:ext cx="416980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E8FEB341-EF78-0C73-6913-ACDAC837976F}"/>
              </a:ext>
            </a:extLst>
          </p:cNvPr>
          <p:cNvCxnSpPr>
            <a:cxnSpLocks/>
            <a:stCxn id="254" idx="5"/>
            <a:endCxn id="259" idx="2"/>
          </p:cNvCxnSpPr>
          <p:nvPr/>
        </p:nvCxnSpPr>
        <p:spPr>
          <a:xfrm>
            <a:off x="6651612" y="3420471"/>
            <a:ext cx="418153" cy="1896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>
            <a:extLst>
              <a:ext uri="{FF2B5EF4-FFF2-40B4-BE49-F238E27FC236}">
                <a16:creationId xmlns:a16="http://schemas.microsoft.com/office/drawing/2014/main" id="{ECF638FF-7CA8-6130-D624-E5333C8CBAD6}"/>
              </a:ext>
            </a:extLst>
          </p:cNvPr>
          <p:cNvSpPr txBox="1"/>
          <p:nvPr/>
        </p:nvSpPr>
        <p:spPr>
          <a:xfrm>
            <a:off x="5342376" y="4976019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4E8F00"/>
                </a:solidFill>
                <a:latin typeface="Helvetica" pitchFamily="2" charset="0"/>
              </a:rPr>
              <a:t>Add 3 Edges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Delete 4 Edges</a:t>
            </a:r>
          </a:p>
        </p:txBody>
      </p:sp>
      <p:sp>
        <p:nvSpPr>
          <p:cNvPr id="367" name="Snip and Round Single Corner Rectangle 366">
            <a:extLst>
              <a:ext uri="{FF2B5EF4-FFF2-40B4-BE49-F238E27FC236}">
                <a16:creationId xmlns:a16="http://schemas.microsoft.com/office/drawing/2014/main" id="{A2C4F66B-1BC6-BF31-4B1A-605B561ACCBC}"/>
              </a:ext>
            </a:extLst>
          </p:cNvPr>
          <p:cNvSpPr/>
          <p:nvPr/>
        </p:nvSpPr>
        <p:spPr>
          <a:xfrm>
            <a:off x="5318130" y="4988538"/>
            <a:ext cx="1810512" cy="646331"/>
          </a:xfrm>
          <a:prstGeom prst="snipRoundRect">
            <a:avLst/>
          </a:prstGeom>
          <a:noFill/>
          <a:ln w="19050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4125E9CF-D055-BA2D-D8DA-711007F6BC7C}"/>
              </a:ext>
            </a:extLst>
          </p:cNvPr>
          <p:cNvCxnSpPr>
            <a:cxnSpLocks/>
            <a:endCxn id="258" idx="5"/>
          </p:cNvCxnSpPr>
          <p:nvPr/>
        </p:nvCxnSpPr>
        <p:spPr>
          <a:xfrm flipH="1" flipV="1">
            <a:off x="7381961" y="3126781"/>
            <a:ext cx="2894" cy="35771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9DF6CE0D-5688-7CC8-E426-0D4446DBB328}"/>
              </a:ext>
            </a:extLst>
          </p:cNvPr>
          <p:cNvCxnSpPr>
            <a:cxnSpLocks/>
          </p:cNvCxnSpPr>
          <p:nvPr/>
        </p:nvCxnSpPr>
        <p:spPr>
          <a:xfrm flipV="1">
            <a:off x="5928336" y="3424172"/>
            <a:ext cx="469957" cy="42608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6A3AF6AB-45EB-5587-F6BA-537F5D7C643B}"/>
              </a:ext>
            </a:extLst>
          </p:cNvPr>
          <p:cNvCxnSpPr>
            <a:cxnSpLocks/>
            <a:stCxn id="251" idx="2"/>
            <a:endCxn id="257" idx="5"/>
          </p:cNvCxnSpPr>
          <p:nvPr/>
        </p:nvCxnSpPr>
        <p:spPr>
          <a:xfrm flipH="1" flipV="1">
            <a:off x="5192675" y="3739428"/>
            <a:ext cx="418152" cy="23644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DE338307-818E-3E80-A30C-7B25A539EA91}"/>
              </a:ext>
            </a:extLst>
          </p:cNvPr>
          <p:cNvCxnSpPr>
            <a:cxnSpLocks/>
            <a:stCxn id="250" idx="7"/>
            <a:endCxn id="255" idx="2"/>
          </p:cNvCxnSpPr>
          <p:nvPr/>
        </p:nvCxnSpPr>
        <p:spPr>
          <a:xfrm flipV="1">
            <a:off x="5192675" y="2664555"/>
            <a:ext cx="418152" cy="2035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551C298A-D54D-0DC9-99CB-2DAFE5629653}"/>
              </a:ext>
            </a:extLst>
          </p:cNvPr>
          <p:cNvCxnSpPr>
            <a:cxnSpLocks/>
          </p:cNvCxnSpPr>
          <p:nvPr/>
        </p:nvCxnSpPr>
        <p:spPr>
          <a:xfrm>
            <a:off x="5981900" y="3979573"/>
            <a:ext cx="364002" cy="0"/>
          </a:xfrm>
          <a:prstGeom prst="straightConnector1">
            <a:avLst/>
          </a:prstGeom>
          <a:ln w="19050">
            <a:solidFill>
              <a:srgbClr val="4E8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C3664114-DA11-A717-EDCB-15DBCBB284C4}"/>
              </a:ext>
            </a:extLst>
          </p:cNvPr>
          <p:cNvCxnSpPr>
            <a:cxnSpLocks/>
          </p:cNvCxnSpPr>
          <p:nvPr/>
        </p:nvCxnSpPr>
        <p:spPr>
          <a:xfrm flipH="1">
            <a:off x="5981900" y="3294856"/>
            <a:ext cx="362829" cy="1477"/>
          </a:xfrm>
          <a:prstGeom prst="straightConnector1">
            <a:avLst/>
          </a:prstGeom>
          <a:ln w="19050">
            <a:solidFill>
              <a:srgbClr val="4E8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00587444-2052-B0D9-193E-5633C987D8F9}"/>
              </a:ext>
            </a:extLst>
          </p:cNvPr>
          <p:cNvCxnSpPr>
            <a:cxnSpLocks/>
          </p:cNvCxnSpPr>
          <p:nvPr/>
        </p:nvCxnSpPr>
        <p:spPr>
          <a:xfrm flipH="1">
            <a:off x="6658098" y="3613813"/>
            <a:ext cx="416980" cy="236444"/>
          </a:xfrm>
          <a:prstGeom prst="straightConnector1">
            <a:avLst/>
          </a:prstGeom>
          <a:ln w="19050">
            <a:solidFill>
              <a:srgbClr val="4E8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>
            <a:extLst>
              <a:ext uri="{FF2B5EF4-FFF2-40B4-BE49-F238E27FC236}">
                <a16:creationId xmlns:a16="http://schemas.microsoft.com/office/drawing/2014/main" id="{BBAFB8B9-2CB7-4EAA-89E2-C7842F2B246A}"/>
              </a:ext>
            </a:extLst>
          </p:cNvPr>
          <p:cNvCxnSpPr>
            <a:cxnSpLocks/>
            <a:stCxn id="292" idx="4"/>
            <a:endCxn id="286" idx="3"/>
          </p:cNvCxnSpPr>
          <p:nvPr/>
        </p:nvCxnSpPr>
        <p:spPr>
          <a:xfrm>
            <a:off x="9085289" y="3792992"/>
            <a:ext cx="601032" cy="3121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15BF055D-8263-B065-12B7-FD207FE222D4}"/>
              </a:ext>
            </a:extLst>
          </p:cNvPr>
          <p:cNvCxnSpPr>
            <a:cxnSpLocks/>
            <a:stCxn id="293" idx="2"/>
            <a:endCxn id="291" idx="5"/>
          </p:cNvCxnSpPr>
          <p:nvPr/>
        </p:nvCxnSpPr>
        <p:spPr>
          <a:xfrm flipH="1" flipV="1">
            <a:off x="10674715" y="2793871"/>
            <a:ext cx="416980" cy="203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>
            <a:extLst>
              <a:ext uri="{FF2B5EF4-FFF2-40B4-BE49-F238E27FC236}">
                <a16:creationId xmlns:a16="http://schemas.microsoft.com/office/drawing/2014/main" id="{527AC633-5A32-04EC-E0F5-831A89DDF684}"/>
              </a:ext>
            </a:extLst>
          </p:cNvPr>
          <p:cNvCxnSpPr>
            <a:cxnSpLocks/>
            <a:stCxn id="285" idx="3"/>
            <a:endCxn id="292" idx="1"/>
          </p:cNvCxnSpPr>
          <p:nvPr/>
        </p:nvCxnSpPr>
        <p:spPr>
          <a:xfrm>
            <a:off x="8955973" y="3126781"/>
            <a:ext cx="0" cy="35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Snip and Round Single Corner Rectangle 447">
            <a:extLst>
              <a:ext uri="{FF2B5EF4-FFF2-40B4-BE49-F238E27FC236}">
                <a16:creationId xmlns:a16="http://schemas.microsoft.com/office/drawing/2014/main" id="{61AFAD47-045F-D373-3917-8417066404FB}"/>
              </a:ext>
            </a:extLst>
          </p:cNvPr>
          <p:cNvSpPr/>
          <p:nvPr/>
        </p:nvSpPr>
        <p:spPr>
          <a:xfrm>
            <a:off x="1072106" y="1601433"/>
            <a:ext cx="1983213" cy="646331"/>
          </a:xfrm>
          <a:prstGeom prst="snipRoundRect">
            <a:avLst/>
          </a:prstGeom>
          <a:noFill/>
          <a:ln w="19050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9" name="Straight Arrow Connector 448">
            <a:extLst>
              <a:ext uri="{FF2B5EF4-FFF2-40B4-BE49-F238E27FC236}">
                <a16:creationId xmlns:a16="http://schemas.microsoft.com/office/drawing/2014/main" id="{B13E0AF7-6D31-9D1D-DD61-AE4A113064A3}"/>
              </a:ext>
            </a:extLst>
          </p:cNvPr>
          <p:cNvCxnSpPr>
            <a:cxnSpLocks/>
            <a:stCxn id="159" idx="6"/>
            <a:endCxn id="161" idx="1"/>
          </p:cNvCxnSpPr>
          <p:nvPr/>
        </p:nvCxnSpPr>
        <p:spPr>
          <a:xfrm>
            <a:off x="2632443" y="2664555"/>
            <a:ext cx="416980" cy="203594"/>
          </a:xfrm>
          <a:prstGeom prst="straightConnector1">
            <a:avLst/>
          </a:prstGeom>
          <a:ln w="28575">
            <a:solidFill>
              <a:srgbClr val="E1A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3A259DC0-D320-79E9-0BEE-F7EA3EEC0011}"/>
              </a:ext>
            </a:extLst>
          </p:cNvPr>
          <p:cNvCxnSpPr>
            <a:cxnSpLocks/>
            <a:stCxn id="151" idx="7"/>
            <a:endCxn id="158" idx="2"/>
          </p:cNvCxnSpPr>
          <p:nvPr/>
        </p:nvCxnSpPr>
        <p:spPr>
          <a:xfrm flipV="1">
            <a:off x="1118769" y="2664555"/>
            <a:ext cx="418152" cy="203594"/>
          </a:xfrm>
          <a:prstGeom prst="straightConnector1">
            <a:avLst/>
          </a:prstGeom>
          <a:ln w="28575">
            <a:solidFill>
              <a:srgbClr val="E1A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FA4EC9F1-ACF3-1A30-7C77-916F9213DF00}"/>
              </a:ext>
            </a:extLst>
          </p:cNvPr>
          <p:cNvCxnSpPr>
            <a:cxnSpLocks/>
            <a:stCxn id="158" idx="6"/>
            <a:endCxn id="159" idx="2"/>
          </p:cNvCxnSpPr>
          <p:nvPr/>
        </p:nvCxnSpPr>
        <p:spPr>
          <a:xfrm>
            <a:off x="1902681" y="2664555"/>
            <a:ext cx="364002" cy="0"/>
          </a:xfrm>
          <a:prstGeom prst="straightConnector1">
            <a:avLst/>
          </a:prstGeom>
          <a:ln w="28575">
            <a:solidFill>
              <a:srgbClr val="E1A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TextBox 451">
            <a:extLst>
              <a:ext uri="{FF2B5EF4-FFF2-40B4-BE49-F238E27FC236}">
                <a16:creationId xmlns:a16="http://schemas.microsoft.com/office/drawing/2014/main" id="{BA06D971-F8DF-07D9-B4CC-8A91F4262128}"/>
              </a:ext>
            </a:extLst>
          </p:cNvPr>
          <p:cNvSpPr txBox="1"/>
          <p:nvPr/>
        </p:nvSpPr>
        <p:spPr>
          <a:xfrm>
            <a:off x="1062281" y="1601432"/>
            <a:ext cx="198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1A919"/>
                </a:solidFill>
                <a:latin typeface="Helvetica" pitchFamily="2" charset="0"/>
              </a:rPr>
              <a:t>Shortest Path Between A and B</a:t>
            </a:r>
          </a:p>
        </p:txBody>
      </p:sp>
      <p:cxnSp>
        <p:nvCxnSpPr>
          <p:cNvPr id="459" name="Straight Arrow Connector 458">
            <a:extLst>
              <a:ext uri="{FF2B5EF4-FFF2-40B4-BE49-F238E27FC236}">
                <a16:creationId xmlns:a16="http://schemas.microsoft.com/office/drawing/2014/main" id="{DB5650D9-10E3-F127-6DCA-C1C17A0C4AEA}"/>
              </a:ext>
            </a:extLst>
          </p:cNvPr>
          <p:cNvCxnSpPr>
            <a:cxnSpLocks/>
            <a:stCxn id="250" idx="3"/>
            <a:endCxn id="257" idx="1"/>
          </p:cNvCxnSpPr>
          <p:nvPr/>
        </p:nvCxnSpPr>
        <p:spPr>
          <a:xfrm>
            <a:off x="4934043" y="3126781"/>
            <a:ext cx="0" cy="354015"/>
          </a:xfrm>
          <a:prstGeom prst="straightConnector1">
            <a:avLst/>
          </a:prstGeom>
          <a:ln w="28575">
            <a:solidFill>
              <a:srgbClr val="E1A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Arrow Connector 459">
            <a:extLst>
              <a:ext uri="{FF2B5EF4-FFF2-40B4-BE49-F238E27FC236}">
                <a16:creationId xmlns:a16="http://schemas.microsoft.com/office/drawing/2014/main" id="{9E78314F-8BFC-BC3A-6979-DE1E47ED255B}"/>
              </a:ext>
            </a:extLst>
          </p:cNvPr>
          <p:cNvCxnSpPr>
            <a:cxnSpLocks/>
            <a:stCxn id="251" idx="7"/>
            <a:endCxn id="254" idx="3"/>
          </p:cNvCxnSpPr>
          <p:nvPr/>
        </p:nvCxnSpPr>
        <p:spPr>
          <a:xfrm flipV="1">
            <a:off x="5923023" y="3420471"/>
            <a:ext cx="469957" cy="426085"/>
          </a:xfrm>
          <a:prstGeom prst="straightConnector1">
            <a:avLst/>
          </a:prstGeom>
          <a:ln w="28575">
            <a:solidFill>
              <a:srgbClr val="E1A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Arrow Connector 460">
            <a:extLst>
              <a:ext uri="{FF2B5EF4-FFF2-40B4-BE49-F238E27FC236}">
                <a16:creationId xmlns:a16="http://schemas.microsoft.com/office/drawing/2014/main" id="{56DBC3A0-DF26-4572-F3FA-12B3DFA88F5E}"/>
              </a:ext>
            </a:extLst>
          </p:cNvPr>
          <p:cNvCxnSpPr>
            <a:cxnSpLocks/>
            <a:stCxn id="254" idx="6"/>
            <a:endCxn id="258" idx="2"/>
          </p:cNvCxnSpPr>
          <p:nvPr/>
        </p:nvCxnSpPr>
        <p:spPr>
          <a:xfrm flipV="1">
            <a:off x="6705176" y="2997465"/>
            <a:ext cx="364589" cy="293690"/>
          </a:xfrm>
          <a:prstGeom prst="straightConnector1">
            <a:avLst/>
          </a:prstGeom>
          <a:ln w="28575">
            <a:solidFill>
              <a:srgbClr val="E1A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Arrow Connector 461">
            <a:extLst>
              <a:ext uri="{FF2B5EF4-FFF2-40B4-BE49-F238E27FC236}">
                <a16:creationId xmlns:a16="http://schemas.microsoft.com/office/drawing/2014/main" id="{07A07F93-7246-8BFA-7ADF-70C3BE9CCDEA}"/>
              </a:ext>
            </a:extLst>
          </p:cNvPr>
          <p:cNvCxnSpPr>
            <a:cxnSpLocks/>
            <a:stCxn id="257" idx="4"/>
            <a:endCxn id="251" idx="3"/>
          </p:cNvCxnSpPr>
          <p:nvPr/>
        </p:nvCxnSpPr>
        <p:spPr>
          <a:xfrm>
            <a:off x="5063359" y="3792992"/>
            <a:ext cx="601032" cy="312196"/>
          </a:xfrm>
          <a:prstGeom prst="straightConnector1">
            <a:avLst/>
          </a:prstGeom>
          <a:ln w="28575">
            <a:solidFill>
              <a:srgbClr val="E1A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Snip and Round Single Corner Rectangle 462">
            <a:extLst>
              <a:ext uri="{FF2B5EF4-FFF2-40B4-BE49-F238E27FC236}">
                <a16:creationId xmlns:a16="http://schemas.microsoft.com/office/drawing/2014/main" id="{C6AC3A88-F4E8-3B27-CD6E-32F9ADBBB133}"/>
              </a:ext>
            </a:extLst>
          </p:cNvPr>
          <p:cNvSpPr/>
          <p:nvPr/>
        </p:nvSpPr>
        <p:spPr>
          <a:xfrm>
            <a:off x="5151112" y="1595219"/>
            <a:ext cx="1983213" cy="646331"/>
          </a:xfrm>
          <a:prstGeom prst="snipRoundRect">
            <a:avLst/>
          </a:prstGeom>
          <a:noFill/>
          <a:ln w="19050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7A7FFF2E-C05C-2DE1-7BE4-57D717163615}"/>
              </a:ext>
            </a:extLst>
          </p:cNvPr>
          <p:cNvSpPr txBox="1"/>
          <p:nvPr/>
        </p:nvSpPr>
        <p:spPr>
          <a:xfrm>
            <a:off x="5141287" y="1595218"/>
            <a:ext cx="198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1A919"/>
                </a:solidFill>
                <a:latin typeface="Helvetica" pitchFamily="2" charset="0"/>
              </a:rPr>
              <a:t>Shortest Path Between A and B</a:t>
            </a:r>
          </a:p>
        </p:txBody>
      </p:sp>
      <p:cxnSp>
        <p:nvCxnSpPr>
          <p:cNvPr id="465" name="Straight Arrow Connector 464">
            <a:extLst>
              <a:ext uri="{FF2B5EF4-FFF2-40B4-BE49-F238E27FC236}">
                <a16:creationId xmlns:a16="http://schemas.microsoft.com/office/drawing/2014/main" id="{869CD8E4-56C9-DE16-4FC4-FA18D320B17D}"/>
              </a:ext>
            </a:extLst>
          </p:cNvPr>
          <p:cNvCxnSpPr>
            <a:cxnSpLocks/>
            <a:stCxn id="286" idx="6"/>
            <a:endCxn id="287" idx="2"/>
          </p:cNvCxnSpPr>
          <p:nvPr/>
        </p:nvCxnSpPr>
        <p:spPr>
          <a:xfrm>
            <a:off x="9998517" y="3975872"/>
            <a:ext cx="364002" cy="0"/>
          </a:xfrm>
          <a:prstGeom prst="straightConnector1">
            <a:avLst/>
          </a:prstGeom>
          <a:ln w="28575">
            <a:solidFill>
              <a:srgbClr val="E1A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Arrow Connector 465">
            <a:extLst>
              <a:ext uri="{FF2B5EF4-FFF2-40B4-BE49-F238E27FC236}">
                <a16:creationId xmlns:a16="http://schemas.microsoft.com/office/drawing/2014/main" id="{1FF389E7-C8B7-F78E-0736-0061EED186C8}"/>
              </a:ext>
            </a:extLst>
          </p:cNvPr>
          <p:cNvCxnSpPr>
            <a:cxnSpLocks/>
            <a:stCxn id="287" idx="6"/>
            <a:endCxn id="294" idx="3"/>
          </p:cNvCxnSpPr>
          <p:nvPr/>
        </p:nvCxnSpPr>
        <p:spPr>
          <a:xfrm flipV="1">
            <a:off x="10728279" y="3739428"/>
            <a:ext cx="416980" cy="236444"/>
          </a:xfrm>
          <a:prstGeom prst="straightConnector1">
            <a:avLst/>
          </a:prstGeom>
          <a:ln w="28575">
            <a:solidFill>
              <a:srgbClr val="E1A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Arrow Connector 466">
            <a:extLst>
              <a:ext uri="{FF2B5EF4-FFF2-40B4-BE49-F238E27FC236}">
                <a16:creationId xmlns:a16="http://schemas.microsoft.com/office/drawing/2014/main" id="{382E07EF-D5BB-600B-0B01-56176CA69C43}"/>
              </a:ext>
            </a:extLst>
          </p:cNvPr>
          <p:cNvCxnSpPr>
            <a:cxnSpLocks/>
            <a:stCxn id="294" idx="1"/>
            <a:endCxn id="289" idx="6"/>
          </p:cNvCxnSpPr>
          <p:nvPr/>
        </p:nvCxnSpPr>
        <p:spPr>
          <a:xfrm flipH="1" flipV="1">
            <a:off x="10727106" y="3291155"/>
            <a:ext cx="418153" cy="189641"/>
          </a:xfrm>
          <a:prstGeom prst="straightConnector1">
            <a:avLst/>
          </a:prstGeom>
          <a:ln w="28575">
            <a:solidFill>
              <a:srgbClr val="E1A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>
            <a:extLst>
              <a:ext uri="{FF2B5EF4-FFF2-40B4-BE49-F238E27FC236}">
                <a16:creationId xmlns:a16="http://schemas.microsoft.com/office/drawing/2014/main" id="{F57CDFAC-13C9-C00D-694A-4004DE700BC4}"/>
              </a:ext>
            </a:extLst>
          </p:cNvPr>
          <p:cNvCxnSpPr>
            <a:cxnSpLocks/>
            <a:stCxn id="289" idx="6"/>
            <a:endCxn id="293" idx="2"/>
          </p:cNvCxnSpPr>
          <p:nvPr/>
        </p:nvCxnSpPr>
        <p:spPr>
          <a:xfrm flipV="1">
            <a:off x="10727106" y="2997465"/>
            <a:ext cx="364589" cy="293690"/>
          </a:xfrm>
          <a:prstGeom prst="straightConnector1">
            <a:avLst/>
          </a:prstGeom>
          <a:ln w="28575">
            <a:solidFill>
              <a:srgbClr val="E1A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Arrow Connector 468">
            <a:extLst>
              <a:ext uri="{FF2B5EF4-FFF2-40B4-BE49-F238E27FC236}">
                <a16:creationId xmlns:a16="http://schemas.microsoft.com/office/drawing/2014/main" id="{2D8CF75A-671B-3659-3714-F80120099883}"/>
              </a:ext>
            </a:extLst>
          </p:cNvPr>
          <p:cNvCxnSpPr>
            <a:cxnSpLocks/>
            <a:stCxn id="292" idx="4"/>
            <a:endCxn id="286" idx="3"/>
          </p:cNvCxnSpPr>
          <p:nvPr/>
        </p:nvCxnSpPr>
        <p:spPr>
          <a:xfrm>
            <a:off x="9085289" y="3792992"/>
            <a:ext cx="601032" cy="312196"/>
          </a:xfrm>
          <a:prstGeom prst="straightConnector1">
            <a:avLst/>
          </a:prstGeom>
          <a:ln w="28575">
            <a:solidFill>
              <a:srgbClr val="E1A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Arrow Connector 469">
            <a:extLst>
              <a:ext uri="{FF2B5EF4-FFF2-40B4-BE49-F238E27FC236}">
                <a16:creationId xmlns:a16="http://schemas.microsoft.com/office/drawing/2014/main" id="{5939463D-E4AE-B467-209B-AC9A06FC6489}"/>
              </a:ext>
            </a:extLst>
          </p:cNvPr>
          <p:cNvCxnSpPr>
            <a:cxnSpLocks/>
            <a:stCxn id="285" idx="3"/>
            <a:endCxn id="292" idx="1"/>
          </p:cNvCxnSpPr>
          <p:nvPr/>
        </p:nvCxnSpPr>
        <p:spPr>
          <a:xfrm>
            <a:off x="8955973" y="3126781"/>
            <a:ext cx="0" cy="354015"/>
          </a:xfrm>
          <a:prstGeom prst="straightConnector1">
            <a:avLst/>
          </a:prstGeom>
          <a:ln w="28575">
            <a:solidFill>
              <a:srgbClr val="E1A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Snip and Round Single Corner Rectangle 470">
            <a:extLst>
              <a:ext uri="{FF2B5EF4-FFF2-40B4-BE49-F238E27FC236}">
                <a16:creationId xmlns:a16="http://schemas.microsoft.com/office/drawing/2014/main" id="{77593BAC-AFF0-286C-3FC1-7F95D6541689}"/>
              </a:ext>
            </a:extLst>
          </p:cNvPr>
          <p:cNvSpPr/>
          <p:nvPr/>
        </p:nvSpPr>
        <p:spPr>
          <a:xfrm>
            <a:off x="9228947" y="1595219"/>
            <a:ext cx="1983213" cy="646331"/>
          </a:xfrm>
          <a:prstGeom prst="snipRoundRect">
            <a:avLst/>
          </a:prstGeom>
          <a:noFill/>
          <a:ln w="19050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B7EA895A-C0F6-ACA0-5AC9-6DB762F87E33}"/>
              </a:ext>
            </a:extLst>
          </p:cNvPr>
          <p:cNvSpPr txBox="1"/>
          <p:nvPr/>
        </p:nvSpPr>
        <p:spPr>
          <a:xfrm>
            <a:off x="9219122" y="1595218"/>
            <a:ext cx="198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1A919"/>
                </a:solidFill>
                <a:latin typeface="Helvetica" pitchFamily="2" charset="0"/>
              </a:rPr>
              <a:t>Shortest Path Between A and B</a:t>
            </a:r>
          </a:p>
        </p:txBody>
      </p:sp>
    </p:spTree>
    <p:extLst>
      <p:ext uri="{BB962C8B-B14F-4D97-AF65-F5344CB8AC3E}">
        <p14:creationId xmlns:p14="http://schemas.microsoft.com/office/powerpoint/2010/main" val="6850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0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9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319" grpId="0" animBg="1"/>
      <p:bldP spid="321" grpId="0"/>
      <p:bldP spid="322" grpId="0"/>
      <p:bldP spid="349" grpId="0"/>
      <p:bldP spid="350" grpId="0" animBg="1"/>
      <p:bldP spid="366" grpId="0"/>
      <p:bldP spid="367" grpId="0" animBg="1"/>
      <p:bldP spid="448" grpId="0" animBg="1"/>
      <p:bldP spid="452" grpId="0"/>
      <p:bldP spid="463" grpId="0" animBg="1"/>
      <p:bldP spid="464" grpId="0"/>
      <p:bldP spid="471" grpId="0" animBg="1"/>
      <p:bldP spid="4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5493"/>
                </a:solidFill>
                <a:latin typeface="HelveticaNeueLT Pro 65 Md"/>
              </a:rPr>
              <a:t>Naïve Approach: Reevaluate at every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21" y="1506958"/>
            <a:ext cx="10596966" cy="2101985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Reevaluation of full graph is computationally expensive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Many vertices are not affected by the change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E9F799B-BC3A-4272-89E0-7FFEC975AC61}"/>
              </a:ext>
            </a:extLst>
          </p:cNvPr>
          <p:cNvGrpSpPr/>
          <p:nvPr/>
        </p:nvGrpSpPr>
        <p:grpSpPr>
          <a:xfrm>
            <a:off x="3922603" y="3073137"/>
            <a:ext cx="1057514" cy="1203984"/>
            <a:chOff x="4898853" y="3652386"/>
            <a:chExt cx="1057514" cy="1203984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30F2C1B-B681-4B24-B4DB-5F16CA422F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97343" y="3738917"/>
              <a:ext cx="121112" cy="51381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D0B01A2-16AB-4CB9-B9C1-21E46B0D1D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9070" y="3963587"/>
              <a:ext cx="326526" cy="312003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B2B758A-44F3-441C-98CE-53044726A6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9665" y="4252730"/>
              <a:ext cx="478790" cy="87388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22D203A-FC34-4F3B-BB7F-417967256B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6379" y="4298449"/>
              <a:ext cx="332076" cy="434068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C407289-5A96-4163-A08A-B2EBEC7E5C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10200" y="4267200"/>
              <a:ext cx="457200" cy="30480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9437F62-0471-428B-80FC-4742CF6DB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2291" y="3810000"/>
              <a:ext cx="312709" cy="44942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B1CADA-3042-4AFD-9004-C154774E85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1315" y="4189059"/>
              <a:ext cx="410213" cy="86531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A37BA63-6CDD-49D3-B402-570443B725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10200" y="4267200"/>
              <a:ext cx="158799" cy="529035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A484BD1-1016-4A99-99F4-071C96845C1D}"/>
                </a:ext>
              </a:extLst>
            </p:cNvPr>
            <p:cNvSpPr/>
            <p:nvPr/>
          </p:nvSpPr>
          <p:spPr>
            <a:xfrm>
              <a:off x="5213986" y="4067493"/>
              <a:ext cx="408940" cy="4089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0A236A-8168-4D89-8958-EE0A1BF18E67}"/>
                </a:ext>
              </a:extLst>
            </p:cNvPr>
            <p:cNvSpPr/>
            <p:nvPr/>
          </p:nvSpPr>
          <p:spPr>
            <a:xfrm>
              <a:off x="5738495" y="4444187"/>
              <a:ext cx="217872" cy="2178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8082E2-2A07-474E-9009-5BF2DF5553C9}"/>
                </a:ext>
              </a:extLst>
            </p:cNvPr>
            <p:cNvSpPr/>
            <p:nvPr/>
          </p:nvSpPr>
          <p:spPr>
            <a:xfrm>
              <a:off x="5233672" y="3652386"/>
              <a:ext cx="127344" cy="1273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5AE104D-C555-4802-BEFF-5107F68A3C33}"/>
                </a:ext>
              </a:extLst>
            </p:cNvPr>
            <p:cNvSpPr/>
            <p:nvPr/>
          </p:nvSpPr>
          <p:spPr>
            <a:xfrm>
              <a:off x="4949612" y="3836986"/>
              <a:ext cx="206588" cy="2065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4B33F5-FEF8-40B2-BF5F-365F25185E71}"/>
                </a:ext>
              </a:extLst>
            </p:cNvPr>
            <p:cNvSpPr/>
            <p:nvPr/>
          </p:nvSpPr>
          <p:spPr>
            <a:xfrm>
              <a:off x="5612738" y="3716058"/>
              <a:ext cx="217872" cy="2178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208AFD-A4B8-40D9-80D4-363DD8F283D0}"/>
                </a:ext>
              </a:extLst>
            </p:cNvPr>
            <p:cNvSpPr/>
            <p:nvPr/>
          </p:nvSpPr>
          <p:spPr>
            <a:xfrm>
              <a:off x="4962525" y="4576334"/>
              <a:ext cx="280036" cy="2800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7E37282-82B8-4069-BD30-31B2396CA3F7}"/>
                </a:ext>
              </a:extLst>
            </p:cNvPr>
            <p:cNvSpPr/>
            <p:nvPr/>
          </p:nvSpPr>
          <p:spPr>
            <a:xfrm>
              <a:off x="4898853" y="4276446"/>
              <a:ext cx="127344" cy="1273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ADD2F67-DF96-4160-974E-DB15A1F57966}"/>
                </a:ext>
              </a:extLst>
            </p:cNvPr>
            <p:cNvSpPr/>
            <p:nvPr/>
          </p:nvSpPr>
          <p:spPr>
            <a:xfrm>
              <a:off x="5810715" y="4125386"/>
              <a:ext cx="127344" cy="1273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C6C3F87-B202-4F9F-A19C-2536F81C8A9D}"/>
                </a:ext>
              </a:extLst>
            </p:cNvPr>
            <p:cNvSpPr/>
            <p:nvPr/>
          </p:nvSpPr>
          <p:spPr>
            <a:xfrm>
              <a:off x="5508144" y="4735380"/>
              <a:ext cx="89381" cy="893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CF02AC3-80D0-4A18-AC38-7E6AD3D6BEA9}"/>
              </a:ext>
            </a:extLst>
          </p:cNvPr>
          <p:cNvGrpSpPr/>
          <p:nvPr/>
        </p:nvGrpSpPr>
        <p:grpSpPr>
          <a:xfrm>
            <a:off x="8006858" y="3073137"/>
            <a:ext cx="1057514" cy="1203984"/>
            <a:chOff x="4898853" y="3652386"/>
            <a:chExt cx="1057514" cy="1203984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8299855-323F-49B2-8033-76E03A765F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97343" y="3738917"/>
              <a:ext cx="121112" cy="51381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6F98EC4-79E6-4479-ACDE-F4D956DA84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9070" y="3963587"/>
              <a:ext cx="326526" cy="312003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89F4063-6606-4061-9786-A38CAAA1DD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9665" y="4252730"/>
              <a:ext cx="478790" cy="87388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71EDC61-8514-4C4B-A8E5-1D660252DB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6379" y="4298449"/>
              <a:ext cx="332076" cy="434068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3151D70-4687-4A8A-9CE7-E7D444DAF7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10200" y="4267200"/>
              <a:ext cx="457200" cy="30480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DBD9CFF-97DC-4B93-A88E-B674EAB9EE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2291" y="3810000"/>
              <a:ext cx="312709" cy="44942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65E6D73-2D11-4B81-A2B9-90FC84853D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1315" y="4189059"/>
              <a:ext cx="410213" cy="86531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6A6A8F5-018D-4509-86E2-2DCD03D741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10200" y="4267200"/>
              <a:ext cx="158799" cy="529035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19CC40F0-D87E-45FA-BAF6-B5F3B7B78397}"/>
                </a:ext>
              </a:extLst>
            </p:cNvPr>
            <p:cNvSpPr/>
            <p:nvPr/>
          </p:nvSpPr>
          <p:spPr>
            <a:xfrm>
              <a:off x="5213986" y="4067493"/>
              <a:ext cx="408940" cy="40894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B1888AA0-2B6A-4427-B809-50DE96CD8C61}"/>
                </a:ext>
              </a:extLst>
            </p:cNvPr>
            <p:cNvSpPr/>
            <p:nvPr/>
          </p:nvSpPr>
          <p:spPr>
            <a:xfrm>
              <a:off x="5738495" y="4444187"/>
              <a:ext cx="217872" cy="217872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5D97A05-30EE-44CC-A3EB-47890A079EBF}"/>
                </a:ext>
              </a:extLst>
            </p:cNvPr>
            <p:cNvSpPr/>
            <p:nvPr/>
          </p:nvSpPr>
          <p:spPr>
            <a:xfrm>
              <a:off x="5233672" y="3652386"/>
              <a:ext cx="127344" cy="127344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81EF66D-EE99-4AC4-AAD3-73314559DED0}"/>
                </a:ext>
              </a:extLst>
            </p:cNvPr>
            <p:cNvSpPr/>
            <p:nvPr/>
          </p:nvSpPr>
          <p:spPr>
            <a:xfrm>
              <a:off x="4949612" y="3836986"/>
              <a:ext cx="206588" cy="206588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E15AEB8-6F3F-4ED3-A193-9F7951597DF5}"/>
                </a:ext>
              </a:extLst>
            </p:cNvPr>
            <p:cNvSpPr/>
            <p:nvPr/>
          </p:nvSpPr>
          <p:spPr>
            <a:xfrm>
              <a:off x="5612738" y="3716058"/>
              <a:ext cx="217872" cy="217872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70C34A0-97DC-41DF-96C2-F7E5D25DEFD1}"/>
                </a:ext>
              </a:extLst>
            </p:cNvPr>
            <p:cNvSpPr/>
            <p:nvPr/>
          </p:nvSpPr>
          <p:spPr>
            <a:xfrm>
              <a:off x="4962525" y="4576334"/>
              <a:ext cx="280036" cy="280036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157AF10-9E9C-4629-9E90-493A21B16160}"/>
                </a:ext>
              </a:extLst>
            </p:cNvPr>
            <p:cNvSpPr/>
            <p:nvPr/>
          </p:nvSpPr>
          <p:spPr>
            <a:xfrm>
              <a:off x="4898853" y="4276446"/>
              <a:ext cx="127344" cy="127344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D8E307A-BE49-4C2B-BD2E-80A76C33597C}"/>
                </a:ext>
              </a:extLst>
            </p:cNvPr>
            <p:cNvSpPr/>
            <p:nvPr/>
          </p:nvSpPr>
          <p:spPr>
            <a:xfrm>
              <a:off x="5810715" y="4125386"/>
              <a:ext cx="127344" cy="127344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C53EA58C-C4D4-4624-A584-72F037F72F09}"/>
                </a:ext>
              </a:extLst>
            </p:cNvPr>
            <p:cNvSpPr/>
            <p:nvPr/>
          </p:nvSpPr>
          <p:spPr>
            <a:xfrm>
              <a:off x="5508144" y="4735380"/>
              <a:ext cx="89381" cy="89381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5DE8FC5-380D-4CE2-90D3-D1EDCDFC321F}"/>
              </a:ext>
            </a:extLst>
          </p:cNvPr>
          <p:cNvGrpSpPr/>
          <p:nvPr/>
        </p:nvGrpSpPr>
        <p:grpSpPr>
          <a:xfrm>
            <a:off x="5476541" y="5259426"/>
            <a:ext cx="1057514" cy="1203984"/>
            <a:chOff x="3086264" y="5042528"/>
            <a:chExt cx="1057514" cy="1203984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7E1D501-1B56-4236-86B3-9E6A4B26DA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0870" y="5731670"/>
              <a:ext cx="142874" cy="38099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8345137-CFCC-4A71-A814-3A07FBE9A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8563" y="5943600"/>
              <a:ext cx="293687" cy="223838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E646995-4088-4BCE-9E87-F2DCCBBEA7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5575300"/>
              <a:ext cx="31750" cy="33020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9EE1687-DCCE-4F7D-BDC7-86F784C3D072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5105400"/>
              <a:ext cx="412750" cy="11430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1338E19-237B-4039-B362-984201438F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8500" y="5095875"/>
              <a:ext cx="247650" cy="238125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3B561AB-23CF-4642-B8D9-70115EE84D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6481" y="5353729"/>
              <a:ext cx="326526" cy="312003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AB43A98-3E1F-4816-9455-F1EDB70835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8013" y="5321300"/>
              <a:ext cx="77787" cy="41036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AC6E5BD-31DE-42ED-84CE-4F57402F2A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3790" y="5688591"/>
              <a:ext cx="332076" cy="434068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4592D92-16B2-4BCF-9FCE-3B813E9718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7611" y="5657342"/>
              <a:ext cx="457200" cy="30480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C0B6E8A-E156-4746-A6A7-474CCE3416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9702" y="5200142"/>
              <a:ext cx="312709" cy="44942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B447C40-99CA-4E60-8213-694F57B798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24300" y="5213351"/>
              <a:ext cx="135731" cy="36829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0A70F62-780D-445C-9D9D-5715022D7E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89301" y="6121400"/>
              <a:ext cx="446880" cy="46038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72A8C95-EE77-4288-A543-896081B89A78}"/>
                </a:ext>
              </a:extLst>
            </p:cNvPr>
            <p:cNvSpPr/>
            <p:nvPr/>
          </p:nvSpPr>
          <p:spPr>
            <a:xfrm>
              <a:off x="3401397" y="5457635"/>
              <a:ext cx="408940" cy="4089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7173589C-568C-4D2A-BC71-E4E11B48F15C}"/>
                </a:ext>
              </a:extLst>
            </p:cNvPr>
            <p:cNvSpPr/>
            <p:nvPr/>
          </p:nvSpPr>
          <p:spPr>
            <a:xfrm>
              <a:off x="3925906" y="5834329"/>
              <a:ext cx="217872" cy="2178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871A2A1-F32B-4909-BA64-7B57C9A5CBB5}"/>
                </a:ext>
              </a:extLst>
            </p:cNvPr>
            <p:cNvSpPr/>
            <p:nvPr/>
          </p:nvSpPr>
          <p:spPr>
            <a:xfrm>
              <a:off x="3421083" y="5042528"/>
              <a:ext cx="127344" cy="1273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6F9D6F25-8A08-446D-A808-93CC72234B44}"/>
                </a:ext>
              </a:extLst>
            </p:cNvPr>
            <p:cNvSpPr/>
            <p:nvPr/>
          </p:nvSpPr>
          <p:spPr>
            <a:xfrm>
              <a:off x="3137023" y="5227128"/>
              <a:ext cx="206588" cy="2065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BFAC4B4-9560-43DF-90B4-F0613C153A0E}"/>
                </a:ext>
              </a:extLst>
            </p:cNvPr>
            <p:cNvSpPr/>
            <p:nvPr/>
          </p:nvSpPr>
          <p:spPr>
            <a:xfrm>
              <a:off x="3800149" y="5106200"/>
              <a:ext cx="217872" cy="2178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CD27A85-B2B6-4D00-8A8C-D7D92E7ABE9A}"/>
                </a:ext>
              </a:extLst>
            </p:cNvPr>
            <p:cNvSpPr/>
            <p:nvPr/>
          </p:nvSpPr>
          <p:spPr>
            <a:xfrm>
              <a:off x="3149936" y="5966476"/>
              <a:ext cx="280036" cy="2800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E1F0DAD-184B-4481-844B-9F12DCC3859B}"/>
                </a:ext>
              </a:extLst>
            </p:cNvPr>
            <p:cNvSpPr/>
            <p:nvPr/>
          </p:nvSpPr>
          <p:spPr>
            <a:xfrm>
              <a:off x="3086264" y="5666588"/>
              <a:ext cx="127344" cy="1273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2E832DC-34D0-45F0-84D6-1945A880D775}"/>
                </a:ext>
              </a:extLst>
            </p:cNvPr>
            <p:cNvSpPr/>
            <p:nvPr/>
          </p:nvSpPr>
          <p:spPr>
            <a:xfrm>
              <a:off x="3998126" y="5515528"/>
              <a:ext cx="127344" cy="1273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8F78CC7C-EEC0-4A72-A096-05B4B2ADD42C}"/>
                </a:ext>
              </a:extLst>
            </p:cNvPr>
            <p:cNvSpPr/>
            <p:nvPr/>
          </p:nvSpPr>
          <p:spPr>
            <a:xfrm>
              <a:off x="3695555" y="6125522"/>
              <a:ext cx="89381" cy="893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211F556-F1A1-45E8-A315-53DD35DB978F}"/>
              </a:ext>
            </a:extLst>
          </p:cNvPr>
          <p:cNvCxnSpPr>
            <a:cxnSpLocks/>
          </p:cNvCxnSpPr>
          <p:nvPr/>
        </p:nvCxnSpPr>
        <p:spPr>
          <a:xfrm flipH="1" flipV="1">
            <a:off x="9487197" y="5948568"/>
            <a:ext cx="142874" cy="380999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71AA00B-B45D-4693-A763-E4C965D12C86}"/>
              </a:ext>
            </a:extLst>
          </p:cNvPr>
          <p:cNvCxnSpPr>
            <a:cxnSpLocks/>
          </p:cNvCxnSpPr>
          <p:nvPr/>
        </p:nvCxnSpPr>
        <p:spPr>
          <a:xfrm flipV="1">
            <a:off x="10084890" y="6160498"/>
            <a:ext cx="293687" cy="22383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C78BD553-BDCB-46A5-9E73-528183C62E1E}"/>
              </a:ext>
            </a:extLst>
          </p:cNvPr>
          <p:cNvCxnSpPr>
            <a:cxnSpLocks/>
          </p:cNvCxnSpPr>
          <p:nvPr/>
        </p:nvCxnSpPr>
        <p:spPr>
          <a:xfrm flipV="1">
            <a:off x="10384927" y="5792198"/>
            <a:ext cx="31750" cy="330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AA240B23-17EF-4958-B0C6-A991980CAE23}"/>
              </a:ext>
            </a:extLst>
          </p:cNvPr>
          <p:cNvCxnSpPr>
            <a:cxnSpLocks/>
          </p:cNvCxnSpPr>
          <p:nvPr/>
        </p:nvCxnSpPr>
        <p:spPr>
          <a:xfrm>
            <a:off x="9851527" y="5322298"/>
            <a:ext cx="412750" cy="1143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3345D68-87DE-45D7-8142-6CA972D7EF56}"/>
              </a:ext>
            </a:extLst>
          </p:cNvPr>
          <p:cNvCxnSpPr>
            <a:cxnSpLocks/>
          </p:cNvCxnSpPr>
          <p:nvPr/>
        </p:nvCxnSpPr>
        <p:spPr>
          <a:xfrm flipV="1">
            <a:off x="9584827" y="5312773"/>
            <a:ext cx="247650" cy="238125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5E595513-A923-4AA1-94D9-6290939867CF}"/>
              </a:ext>
            </a:extLst>
          </p:cNvPr>
          <p:cNvCxnSpPr>
            <a:cxnSpLocks/>
          </p:cNvCxnSpPr>
          <p:nvPr/>
        </p:nvCxnSpPr>
        <p:spPr>
          <a:xfrm flipH="1" flipV="1">
            <a:off x="9602808" y="5570627"/>
            <a:ext cx="326526" cy="31200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F54783A1-1275-4B76-B820-6431446305E0}"/>
              </a:ext>
            </a:extLst>
          </p:cNvPr>
          <p:cNvCxnSpPr>
            <a:cxnSpLocks/>
          </p:cNvCxnSpPr>
          <p:nvPr/>
        </p:nvCxnSpPr>
        <p:spPr>
          <a:xfrm flipH="1">
            <a:off x="9494340" y="5538198"/>
            <a:ext cx="77787" cy="410369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0B1B36DE-8227-4C04-865C-1C1A4E879C77}"/>
              </a:ext>
            </a:extLst>
          </p:cNvPr>
          <p:cNvCxnSpPr>
            <a:cxnSpLocks/>
          </p:cNvCxnSpPr>
          <p:nvPr/>
        </p:nvCxnSpPr>
        <p:spPr>
          <a:xfrm flipH="1">
            <a:off x="9620117" y="5905489"/>
            <a:ext cx="332076" cy="43406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AE3D5D9-6A32-46CB-9403-315293E51EA4}"/>
              </a:ext>
            </a:extLst>
          </p:cNvPr>
          <p:cNvCxnSpPr>
            <a:cxnSpLocks/>
          </p:cNvCxnSpPr>
          <p:nvPr/>
        </p:nvCxnSpPr>
        <p:spPr>
          <a:xfrm flipH="1" flipV="1">
            <a:off x="9943938" y="5874240"/>
            <a:ext cx="457200" cy="30480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7FB74D59-8D5B-4F44-9FB6-24FAD98BB9DA}"/>
              </a:ext>
            </a:extLst>
          </p:cNvPr>
          <p:cNvCxnSpPr>
            <a:cxnSpLocks/>
          </p:cNvCxnSpPr>
          <p:nvPr/>
        </p:nvCxnSpPr>
        <p:spPr>
          <a:xfrm flipV="1">
            <a:off x="9936029" y="5417040"/>
            <a:ext cx="312709" cy="44942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D638BA29-7533-4E3D-AE3F-2B991396CD22}"/>
              </a:ext>
            </a:extLst>
          </p:cNvPr>
          <p:cNvCxnSpPr>
            <a:cxnSpLocks/>
          </p:cNvCxnSpPr>
          <p:nvPr/>
        </p:nvCxnSpPr>
        <p:spPr>
          <a:xfrm flipH="1" flipV="1">
            <a:off x="10270627" y="5430249"/>
            <a:ext cx="135731" cy="368299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36FF39B1-7773-4DD5-91B0-199A58049B5D}"/>
              </a:ext>
            </a:extLst>
          </p:cNvPr>
          <p:cNvCxnSpPr>
            <a:cxnSpLocks/>
          </p:cNvCxnSpPr>
          <p:nvPr/>
        </p:nvCxnSpPr>
        <p:spPr>
          <a:xfrm flipH="1" flipV="1">
            <a:off x="9635628" y="6338298"/>
            <a:ext cx="446880" cy="4603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>
            <a:extLst>
              <a:ext uri="{FF2B5EF4-FFF2-40B4-BE49-F238E27FC236}">
                <a16:creationId xmlns:a16="http://schemas.microsoft.com/office/drawing/2014/main" id="{D8207544-F2A9-4C37-8755-1F615B1D9417}"/>
              </a:ext>
            </a:extLst>
          </p:cNvPr>
          <p:cNvSpPr/>
          <p:nvPr/>
        </p:nvSpPr>
        <p:spPr>
          <a:xfrm>
            <a:off x="9747724" y="5674533"/>
            <a:ext cx="408940" cy="40894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7A452757-F481-459E-BC0E-A50C827E2B88}"/>
              </a:ext>
            </a:extLst>
          </p:cNvPr>
          <p:cNvSpPr/>
          <p:nvPr/>
        </p:nvSpPr>
        <p:spPr>
          <a:xfrm>
            <a:off x="10272233" y="6051227"/>
            <a:ext cx="217872" cy="217872"/>
          </a:xfrm>
          <a:prstGeom prst="ellipse">
            <a:avLst/>
          </a:prstGeom>
          <a:solidFill>
            <a:srgbClr val="215D4B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069B82D-4B24-4E58-AFB6-6F0692CF345F}"/>
              </a:ext>
            </a:extLst>
          </p:cNvPr>
          <p:cNvSpPr/>
          <p:nvPr/>
        </p:nvSpPr>
        <p:spPr>
          <a:xfrm>
            <a:off x="9767410" y="5259426"/>
            <a:ext cx="127344" cy="127344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88F28DC3-D0DD-47BA-A145-553C5BBC837A}"/>
              </a:ext>
            </a:extLst>
          </p:cNvPr>
          <p:cNvSpPr/>
          <p:nvPr/>
        </p:nvSpPr>
        <p:spPr>
          <a:xfrm>
            <a:off x="9483350" y="5444026"/>
            <a:ext cx="206588" cy="206588"/>
          </a:xfrm>
          <a:prstGeom prst="ellipse">
            <a:avLst/>
          </a:prstGeom>
          <a:solidFill>
            <a:srgbClr val="215D4B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BB0C0004-4C29-4EE1-B7A1-111EF5F2472E}"/>
              </a:ext>
            </a:extLst>
          </p:cNvPr>
          <p:cNvSpPr/>
          <p:nvPr/>
        </p:nvSpPr>
        <p:spPr>
          <a:xfrm>
            <a:off x="10146476" y="5323098"/>
            <a:ext cx="217872" cy="217872"/>
          </a:xfrm>
          <a:prstGeom prst="ellipse">
            <a:avLst/>
          </a:prstGeom>
          <a:solidFill>
            <a:srgbClr val="215D4B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17A324C0-0AA0-4124-8217-07E1AC5229A2}"/>
              </a:ext>
            </a:extLst>
          </p:cNvPr>
          <p:cNvSpPr/>
          <p:nvPr/>
        </p:nvSpPr>
        <p:spPr>
          <a:xfrm>
            <a:off x="9496263" y="6183374"/>
            <a:ext cx="280036" cy="280036"/>
          </a:xfrm>
          <a:prstGeom prst="ellipse">
            <a:avLst/>
          </a:prstGeom>
          <a:solidFill>
            <a:srgbClr val="215D4B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53A15AB9-9BF2-498D-81FB-67B22EE0C002}"/>
              </a:ext>
            </a:extLst>
          </p:cNvPr>
          <p:cNvSpPr/>
          <p:nvPr/>
        </p:nvSpPr>
        <p:spPr>
          <a:xfrm>
            <a:off x="9432591" y="5883486"/>
            <a:ext cx="127344" cy="127344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1F241964-39F7-4315-BE44-2943168F1521}"/>
              </a:ext>
            </a:extLst>
          </p:cNvPr>
          <p:cNvSpPr/>
          <p:nvPr/>
        </p:nvSpPr>
        <p:spPr>
          <a:xfrm>
            <a:off x="10344453" y="5732426"/>
            <a:ext cx="127344" cy="127344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782C639-D6D1-4ADF-B04C-4FC5E051BD46}"/>
              </a:ext>
            </a:extLst>
          </p:cNvPr>
          <p:cNvSpPr/>
          <p:nvPr/>
        </p:nvSpPr>
        <p:spPr>
          <a:xfrm>
            <a:off x="10041882" y="6342420"/>
            <a:ext cx="89381" cy="89381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Arrow: Striped Right 192">
            <a:extLst>
              <a:ext uri="{FF2B5EF4-FFF2-40B4-BE49-F238E27FC236}">
                <a16:creationId xmlns:a16="http://schemas.microsoft.com/office/drawing/2014/main" id="{64C9326B-C4D7-4F54-A136-E6F1EAB10550}"/>
              </a:ext>
            </a:extLst>
          </p:cNvPr>
          <p:cNvSpPr/>
          <p:nvPr/>
        </p:nvSpPr>
        <p:spPr>
          <a:xfrm>
            <a:off x="5530310" y="3165437"/>
            <a:ext cx="2173323" cy="1019384"/>
          </a:xfrm>
          <a:prstGeom prst="stripedRightArrow">
            <a:avLst/>
          </a:prstGeom>
          <a:gradFill flip="none" rotWithShape="1">
            <a:gsLst>
              <a:gs pos="60000">
                <a:schemeClr val="accent2">
                  <a:lumMod val="75000"/>
                </a:schemeClr>
              </a:gs>
              <a:gs pos="47000">
                <a:schemeClr val="accent2">
                  <a:lumMod val="7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HelveticaNeueLT Pro 65 Roman"/>
              </a:rPr>
              <a:t>Full </a:t>
            </a:r>
          </a:p>
          <a:p>
            <a:pPr algn="ctr"/>
            <a:r>
              <a:rPr lang="en-US" sz="1600" dirty="0">
                <a:latin typeface="HelveticaNeueLT Pro 65 Roman"/>
              </a:rPr>
              <a:t>Computation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2378532-F5E4-41CE-95F0-3BE28BFD4098}"/>
              </a:ext>
            </a:extLst>
          </p:cNvPr>
          <p:cNvGrpSpPr/>
          <p:nvPr/>
        </p:nvGrpSpPr>
        <p:grpSpPr>
          <a:xfrm>
            <a:off x="2185637" y="3313093"/>
            <a:ext cx="1363233" cy="724073"/>
            <a:chOff x="826309" y="3476522"/>
            <a:chExt cx="1363233" cy="724073"/>
          </a:xfrm>
        </p:grpSpPr>
        <p:sp>
          <p:nvSpPr>
            <p:cNvPr id="192" name="Arrow: Chevron 191">
              <a:extLst>
                <a:ext uri="{FF2B5EF4-FFF2-40B4-BE49-F238E27FC236}">
                  <a16:creationId xmlns:a16="http://schemas.microsoft.com/office/drawing/2014/main" id="{0B3945E2-0C7C-4167-A074-B5288C3C2BBA}"/>
                </a:ext>
              </a:extLst>
            </p:cNvPr>
            <p:cNvSpPr/>
            <p:nvPr/>
          </p:nvSpPr>
          <p:spPr>
            <a:xfrm>
              <a:off x="1465469" y="3476522"/>
              <a:ext cx="724073" cy="724073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EE0785E3-B278-462E-909C-B9F1DF1F5E66}"/>
                </a:ext>
              </a:extLst>
            </p:cNvPr>
            <p:cNvSpPr txBox="1"/>
            <p:nvPr/>
          </p:nvSpPr>
          <p:spPr>
            <a:xfrm>
              <a:off x="826309" y="3653892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NeueLT Pro 55 Roman" panose="020B0604020202020204" pitchFamily="34" charset="0"/>
                </a:rPr>
                <a:t>Query</a:t>
              </a:r>
            </a:p>
          </p:txBody>
        </p:sp>
      </p:grpSp>
      <p:sp>
        <p:nvSpPr>
          <p:cNvPr id="196" name="Arrow: Striped Right 195">
            <a:extLst>
              <a:ext uri="{FF2B5EF4-FFF2-40B4-BE49-F238E27FC236}">
                <a16:creationId xmlns:a16="http://schemas.microsoft.com/office/drawing/2014/main" id="{B1D8882C-2EC3-49D4-9C27-150EB3449A29}"/>
              </a:ext>
            </a:extLst>
          </p:cNvPr>
          <p:cNvSpPr/>
          <p:nvPr/>
        </p:nvSpPr>
        <p:spPr>
          <a:xfrm>
            <a:off x="6920196" y="5364952"/>
            <a:ext cx="2173323" cy="1019384"/>
          </a:xfrm>
          <a:prstGeom prst="stripedRightArrow">
            <a:avLst/>
          </a:prstGeom>
          <a:gradFill flip="none" rotWithShape="1">
            <a:gsLst>
              <a:gs pos="60000">
                <a:schemeClr val="accent2">
                  <a:lumMod val="75000"/>
                </a:schemeClr>
              </a:gs>
              <a:gs pos="47000">
                <a:schemeClr val="accent2">
                  <a:lumMod val="7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HelveticaNeueLT Pro 65 Roman"/>
              </a:rPr>
              <a:t>Full </a:t>
            </a:r>
          </a:p>
          <a:p>
            <a:pPr algn="ctr"/>
            <a:r>
              <a:rPr lang="en-US" sz="1600" dirty="0">
                <a:latin typeface="HelveticaNeueLT Pro 65 Roman"/>
              </a:rPr>
              <a:t>Computation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0222175-363C-44CE-98E0-27BB19F9991F}"/>
              </a:ext>
            </a:extLst>
          </p:cNvPr>
          <p:cNvGrpSpPr/>
          <p:nvPr/>
        </p:nvGrpSpPr>
        <p:grpSpPr>
          <a:xfrm>
            <a:off x="3733901" y="5520593"/>
            <a:ext cx="1363233" cy="724073"/>
            <a:chOff x="826309" y="3476522"/>
            <a:chExt cx="1363233" cy="724073"/>
          </a:xfrm>
        </p:grpSpPr>
        <p:sp>
          <p:nvSpPr>
            <p:cNvPr id="198" name="Arrow: Chevron 197">
              <a:extLst>
                <a:ext uri="{FF2B5EF4-FFF2-40B4-BE49-F238E27FC236}">
                  <a16:creationId xmlns:a16="http://schemas.microsoft.com/office/drawing/2014/main" id="{01EFF866-CA76-4830-9B2A-E21399E455A6}"/>
                </a:ext>
              </a:extLst>
            </p:cNvPr>
            <p:cNvSpPr/>
            <p:nvPr/>
          </p:nvSpPr>
          <p:spPr>
            <a:xfrm>
              <a:off x="1465469" y="3476522"/>
              <a:ext cx="724073" cy="724073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BAE28994-9A05-44E7-B6E9-6A234A69BB53}"/>
                </a:ext>
              </a:extLst>
            </p:cNvPr>
            <p:cNvSpPr txBox="1"/>
            <p:nvPr/>
          </p:nvSpPr>
          <p:spPr>
            <a:xfrm>
              <a:off x="826309" y="3653892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NeueLT Pro 55 Roman" panose="020B0604020202020204" pitchFamily="34" charset="0"/>
                </a:rPr>
                <a:t>Query</a:t>
              </a:r>
            </a:p>
          </p:txBody>
        </p:sp>
      </p:grp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E8E65F3C-AAB9-4A6B-961C-A8A3A150A2C5}"/>
              </a:ext>
            </a:extLst>
          </p:cNvPr>
          <p:cNvCxnSpPr>
            <a:cxnSpLocks/>
          </p:cNvCxnSpPr>
          <p:nvPr/>
        </p:nvCxnSpPr>
        <p:spPr>
          <a:xfrm>
            <a:off x="4834465" y="4341910"/>
            <a:ext cx="703825" cy="9803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ABD0564C-E824-42B6-B679-CFED86908787}"/>
              </a:ext>
            </a:extLst>
          </p:cNvPr>
          <p:cNvSpPr txBox="1"/>
          <p:nvPr/>
        </p:nvSpPr>
        <p:spPr>
          <a:xfrm>
            <a:off x="3826111" y="4641276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HelveticaNeueLT Pro 55 Roman" panose="020B0604020202020204" pitchFamily="34" charset="0"/>
              </a:rPr>
              <a:t>edge addition,</a:t>
            </a:r>
          </a:p>
          <a:p>
            <a:pPr algn="ctr"/>
            <a:r>
              <a:rPr lang="en-US" sz="1400" dirty="0">
                <a:latin typeface="HelveticaNeueLT Pro 55 Roman" panose="020B0604020202020204" pitchFamily="34" charset="0"/>
              </a:rPr>
              <a:t>deletion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67875-738C-4A5A-9C27-0D9F8FCB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00"/>
    </mc:Choice>
    <mc:Fallback xmlns="">
      <p:transition spd="slow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6" grpId="0" animBg="1"/>
      <p:bldP spid="9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5493"/>
                </a:solidFill>
                <a:latin typeface="HelveticaNeueLT Pro 65 Md"/>
              </a:rPr>
              <a:t>Incremental Recomputation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41FFC2-E9DA-4DF1-9ECD-CAA783117090}"/>
              </a:ext>
            </a:extLst>
          </p:cNvPr>
          <p:cNvGrpSpPr/>
          <p:nvPr/>
        </p:nvGrpSpPr>
        <p:grpSpPr>
          <a:xfrm>
            <a:off x="2182949" y="3074047"/>
            <a:ext cx="8304468" cy="3390273"/>
            <a:chOff x="1903749" y="3150827"/>
            <a:chExt cx="8304468" cy="3390273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E9F799B-BC3A-4272-89E0-7FFEC975AC61}"/>
                </a:ext>
              </a:extLst>
            </p:cNvPr>
            <p:cNvGrpSpPr/>
            <p:nvPr/>
          </p:nvGrpSpPr>
          <p:grpSpPr>
            <a:xfrm>
              <a:off x="3640715" y="3150827"/>
              <a:ext cx="1057514" cy="1203984"/>
              <a:chOff x="4898853" y="3652386"/>
              <a:chExt cx="1057514" cy="1203984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30F2C1B-B681-4B24-B4DB-5F16CA422F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97343" y="3738917"/>
                <a:ext cx="121112" cy="513813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D0B01A2-16AB-4CB9-B9C1-21E46B0D1D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9070" y="3963587"/>
                <a:ext cx="326526" cy="312003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B2B758A-44F3-441C-98CE-53044726A6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39665" y="4252730"/>
                <a:ext cx="478790" cy="87388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22D203A-FC34-4F3B-BB7F-417967256B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6379" y="4298449"/>
                <a:ext cx="332076" cy="434068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C407289-5A96-4163-A08A-B2EBEC7E5C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10200" y="4267200"/>
                <a:ext cx="457200" cy="304800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9437F62-0471-428B-80FC-4742CF6DBD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02291" y="3810000"/>
                <a:ext cx="312709" cy="449425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1B1CADA-3042-4AFD-9004-C154774E85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41315" y="4189059"/>
                <a:ext cx="410213" cy="86531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A37BA63-6CDD-49D3-B402-570443B725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10200" y="4267200"/>
                <a:ext cx="158799" cy="529035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A484BD1-1016-4A99-99F4-071C96845C1D}"/>
                  </a:ext>
                </a:extLst>
              </p:cNvPr>
              <p:cNvSpPr/>
              <p:nvPr/>
            </p:nvSpPr>
            <p:spPr>
              <a:xfrm>
                <a:off x="5213986" y="4067493"/>
                <a:ext cx="408940" cy="4089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80A236A-8168-4D89-8958-EE0A1BF18E67}"/>
                  </a:ext>
                </a:extLst>
              </p:cNvPr>
              <p:cNvSpPr/>
              <p:nvPr/>
            </p:nvSpPr>
            <p:spPr>
              <a:xfrm>
                <a:off x="5738495" y="4444187"/>
                <a:ext cx="217872" cy="21787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E8082E2-2A07-474E-9009-5BF2DF5553C9}"/>
                  </a:ext>
                </a:extLst>
              </p:cNvPr>
              <p:cNvSpPr/>
              <p:nvPr/>
            </p:nvSpPr>
            <p:spPr>
              <a:xfrm>
                <a:off x="5233672" y="3652386"/>
                <a:ext cx="127344" cy="12734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5AE104D-C555-4802-BEFF-5107F68A3C33}"/>
                  </a:ext>
                </a:extLst>
              </p:cNvPr>
              <p:cNvSpPr/>
              <p:nvPr/>
            </p:nvSpPr>
            <p:spPr>
              <a:xfrm>
                <a:off x="4949612" y="3836986"/>
                <a:ext cx="206588" cy="2065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74B33F5-FEF8-40B2-BF5F-365F25185E71}"/>
                  </a:ext>
                </a:extLst>
              </p:cNvPr>
              <p:cNvSpPr/>
              <p:nvPr/>
            </p:nvSpPr>
            <p:spPr>
              <a:xfrm>
                <a:off x="5612738" y="3716058"/>
                <a:ext cx="217872" cy="21787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9208AFD-A4B8-40D9-80D4-363DD8F283D0}"/>
                  </a:ext>
                </a:extLst>
              </p:cNvPr>
              <p:cNvSpPr/>
              <p:nvPr/>
            </p:nvSpPr>
            <p:spPr>
              <a:xfrm>
                <a:off x="4962525" y="4576334"/>
                <a:ext cx="280036" cy="2800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7E37282-82B8-4069-BD30-31B2396CA3F7}"/>
                  </a:ext>
                </a:extLst>
              </p:cNvPr>
              <p:cNvSpPr/>
              <p:nvPr/>
            </p:nvSpPr>
            <p:spPr>
              <a:xfrm>
                <a:off x="4898853" y="4276446"/>
                <a:ext cx="127344" cy="12734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DD2F67-DF96-4160-974E-DB15A1F57966}"/>
                  </a:ext>
                </a:extLst>
              </p:cNvPr>
              <p:cNvSpPr/>
              <p:nvPr/>
            </p:nvSpPr>
            <p:spPr>
              <a:xfrm>
                <a:off x="5810715" y="4125386"/>
                <a:ext cx="127344" cy="12734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C6C3F87-B202-4F9F-A19C-2536F81C8A9D}"/>
                  </a:ext>
                </a:extLst>
              </p:cNvPr>
              <p:cNvSpPr/>
              <p:nvPr/>
            </p:nvSpPr>
            <p:spPr>
              <a:xfrm>
                <a:off x="5508144" y="4735380"/>
                <a:ext cx="89381" cy="893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CF02AC3-80D0-4A18-AC38-7E6AD3D6BEA9}"/>
                </a:ext>
              </a:extLst>
            </p:cNvPr>
            <p:cNvGrpSpPr/>
            <p:nvPr/>
          </p:nvGrpSpPr>
          <p:grpSpPr>
            <a:xfrm>
              <a:off x="7724970" y="3150827"/>
              <a:ext cx="1057514" cy="1203984"/>
              <a:chOff x="4898853" y="3652386"/>
              <a:chExt cx="1057514" cy="1203984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78299855-323F-49B2-8033-76E03A765F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97343" y="3738917"/>
                <a:ext cx="121112" cy="513813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6F98EC4-79E6-4479-ACDE-F4D956DA84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9070" y="3963587"/>
                <a:ext cx="326526" cy="312003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89F4063-6606-4061-9786-A38CAAA1DD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39665" y="4252730"/>
                <a:ext cx="478790" cy="87388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F71EDC61-8514-4C4B-A8E5-1D660252DB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6379" y="4298449"/>
                <a:ext cx="332076" cy="434068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D3151D70-4687-4A8A-9CE7-E7D444DAF7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10200" y="4267200"/>
                <a:ext cx="457200" cy="304800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DBD9CFF-97DC-4B93-A88E-B674EAB9EE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02291" y="3810000"/>
                <a:ext cx="312709" cy="449425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65E6D73-2D11-4B81-A2B9-90FC84853D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41315" y="4189059"/>
                <a:ext cx="410213" cy="86531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E6A6A8F5-018D-4509-86E2-2DCD03D741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10200" y="4267200"/>
                <a:ext cx="158799" cy="529035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19CC40F0-D87E-45FA-BAF6-B5F3B7B78397}"/>
                  </a:ext>
                </a:extLst>
              </p:cNvPr>
              <p:cNvSpPr/>
              <p:nvPr/>
            </p:nvSpPr>
            <p:spPr>
              <a:xfrm>
                <a:off x="5213986" y="4067493"/>
                <a:ext cx="408940" cy="40894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B1888AA0-2B6A-4427-B809-50DE96CD8C61}"/>
                  </a:ext>
                </a:extLst>
              </p:cNvPr>
              <p:cNvSpPr/>
              <p:nvPr/>
            </p:nvSpPr>
            <p:spPr>
              <a:xfrm>
                <a:off x="5738495" y="4444187"/>
                <a:ext cx="217872" cy="21787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5D97A05-30EE-44CC-A3EB-47890A079EBF}"/>
                  </a:ext>
                </a:extLst>
              </p:cNvPr>
              <p:cNvSpPr/>
              <p:nvPr/>
            </p:nvSpPr>
            <p:spPr>
              <a:xfrm>
                <a:off x="5233672" y="3652386"/>
                <a:ext cx="127344" cy="12734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881EF66D-EE99-4AC4-AAD3-73314559DED0}"/>
                  </a:ext>
                </a:extLst>
              </p:cNvPr>
              <p:cNvSpPr/>
              <p:nvPr/>
            </p:nvSpPr>
            <p:spPr>
              <a:xfrm>
                <a:off x="4949612" y="3836986"/>
                <a:ext cx="206588" cy="206588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E15AEB8-6F3F-4ED3-A193-9F7951597DF5}"/>
                  </a:ext>
                </a:extLst>
              </p:cNvPr>
              <p:cNvSpPr/>
              <p:nvPr/>
            </p:nvSpPr>
            <p:spPr>
              <a:xfrm>
                <a:off x="5612738" y="3716058"/>
                <a:ext cx="217872" cy="21787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70C34A0-97DC-41DF-96C2-F7E5D25DEFD1}"/>
                  </a:ext>
                </a:extLst>
              </p:cNvPr>
              <p:cNvSpPr/>
              <p:nvPr/>
            </p:nvSpPr>
            <p:spPr>
              <a:xfrm>
                <a:off x="4962525" y="4576334"/>
                <a:ext cx="280036" cy="280036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3157AF10-9E9C-4629-9E90-493A21B16160}"/>
                  </a:ext>
                </a:extLst>
              </p:cNvPr>
              <p:cNvSpPr/>
              <p:nvPr/>
            </p:nvSpPr>
            <p:spPr>
              <a:xfrm>
                <a:off x="4898853" y="4276446"/>
                <a:ext cx="127344" cy="12734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3D8E307A-BE49-4C2B-BD2E-80A76C33597C}"/>
                  </a:ext>
                </a:extLst>
              </p:cNvPr>
              <p:cNvSpPr/>
              <p:nvPr/>
            </p:nvSpPr>
            <p:spPr>
              <a:xfrm>
                <a:off x="5810715" y="4125386"/>
                <a:ext cx="127344" cy="12734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C53EA58C-C4D4-4624-A584-72F037F72F09}"/>
                  </a:ext>
                </a:extLst>
              </p:cNvPr>
              <p:cNvSpPr/>
              <p:nvPr/>
            </p:nvSpPr>
            <p:spPr>
              <a:xfrm>
                <a:off x="5508144" y="4735380"/>
                <a:ext cx="89381" cy="8938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CAB8CE-7D02-4F87-94FE-F40B8558E588}"/>
                </a:ext>
              </a:extLst>
            </p:cNvPr>
            <p:cNvGrpSpPr/>
            <p:nvPr/>
          </p:nvGrpSpPr>
          <p:grpSpPr>
            <a:xfrm>
              <a:off x="5194653" y="5337116"/>
              <a:ext cx="1057514" cy="1203984"/>
              <a:chOff x="4090009" y="5337116"/>
              <a:chExt cx="1057514" cy="1203984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C7E1D501-1B56-4236-86B3-9E6A4B26DA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44615" y="6026258"/>
                <a:ext cx="142874" cy="380999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08345137-CFCC-4A71-A814-3A07FBE9AA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42308" y="6238188"/>
                <a:ext cx="293687" cy="223838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E646995-4088-4BCE-9E87-F2DCCBBEA7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42345" y="5869888"/>
                <a:ext cx="31750" cy="330200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9EE1687-DCCE-4F7D-BDC7-86F784C3D0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8945" y="5399988"/>
                <a:ext cx="412750" cy="114300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61338E19-237B-4039-B362-984201438F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42245" y="5390463"/>
                <a:ext cx="247650" cy="238125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83B561AB-23CF-4642-B8D9-70115EE84D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0226" y="5648317"/>
                <a:ext cx="326526" cy="312003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DAB43A98-3E1F-4816-9455-F1EDB70835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51758" y="5615888"/>
                <a:ext cx="77787" cy="410369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FAC6E5BD-31DE-42ED-84CE-4F57402F2A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77535" y="5983179"/>
                <a:ext cx="332076" cy="434068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4592D92-16B2-4BCF-9FCE-3B813E9718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01356" y="5951930"/>
                <a:ext cx="457200" cy="304800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BC0B6E8A-E156-4746-A6A7-474CCE3416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93447" y="5494730"/>
                <a:ext cx="312709" cy="449425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5B447C40-99CA-4E60-8213-694F57B798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28045" y="5507939"/>
                <a:ext cx="135731" cy="368299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0A70F62-780D-445C-9D9D-5715022D7E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3046" y="6415988"/>
                <a:ext cx="446880" cy="46038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772A8C95-EE77-4288-A543-896081B89A78}"/>
                  </a:ext>
                </a:extLst>
              </p:cNvPr>
              <p:cNvSpPr/>
              <p:nvPr/>
            </p:nvSpPr>
            <p:spPr>
              <a:xfrm>
                <a:off x="4405142" y="5752223"/>
                <a:ext cx="408940" cy="40894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7173589C-568C-4D2A-BC71-E4E11B48F15C}"/>
                  </a:ext>
                </a:extLst>
              </p:cNvPr>
              <p:cNvSpPr/>
              <p:nvPr/>
            </p:nvSpPr>
            <p:spPr>
              <a:xfrm>
                <a:off x="4929651" y="6128917"/>
                <a:ext cx="217872" cy="217872"/>
              </a:xfrm>
              <a:prstGeom prst="ellipse">
                <a:avLst/>
              </a:prstGeom>
              <a:solidFill>
                <a:srgbClr val="215D4B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5871A2A1-F32B-4909-BA64-7B57C9A5CBB5}"/>
                  </a:ext>
                </a:extLst>
              </p:cNvPr>
              <p:cNvSpPr/>
              <p:nvPr/>
            </p:nvSpPr>
            <p:spPr>
              <a:xfrm>
                <a:off x="4424828" y="5337116"/>
                <a:ext cx="127344" cy="12734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6F9D6F25-8A08-446D-A808-93CC72234B44}"/>
                  </a:ext>
                </a:extLst>
              </p:cNvPr>
              <p:cNvSpPr/>
              <p:nvPr/>
            </p:nvSpPr>
            <p:spPr>
              <a:xfrm>
                <a:off x="4140768" y="5521716"/>
                <a:ext cx="206588" cy="206588"/>
              </a:xfrm>
              <a:prstGeom prst="ellipse">
                <a:avLst/>
              </a:prstGeom>
              <a:solidFill>
                <a:srgbClr val="215D4B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DBFAC4B4-9560-43DF-90B4-F0613C153A0E}"/>
                  </a:ext>
                </a:extLst>
              </p:cNvPr>
              <p:cNvSpPr/>
              <p:nvPr/>
            </p:nvSpPr>
            <p:spPr>
              <a:xfrm>
                <a:off x="4803894" y="5400788"/>
                <a:ext cx="217872" cy="217872"/>
              </a:xfrm>
              <a:prstGeom prst="ellipse">
                <a:avLst/>
              </a:prstGeom>
              <a:solidFill>
                <a:srgbClr val="215D4B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8CD27A85-B2B6-4D00-8A8C-D7D92E7ABE9A}"/>
                  </a:ext>
                </a:extLst>
              </p:cNvPr>
              <p:cNvSpPr/>
              <p:nvPr/>
            </p:nvSpPr>
            <p:spPr>
              <a:xfrm>
                <a:off x="4153681" y="6261064"/>
                <a:ext cx="280036" cy="280036"/>
              </a:xfrm>
              <a:prstGeom prst="ellipse">
                <a:avLst/>
              </a:prstGeom>
              <a:solidFill>
                <a:srgbClr val="215D4B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E1F0DAD-184B-4481-844B-9F12DCC3859B}"/>
                  </a:ext>
                </a:extLst>
              </p:cNvPr>
              <p:cNvSpPr/>
              <p:nvPr/>
            </p:nvSpPr>
            <p:spPr>
              <a:xfrm>
                <a:off x="4090009" y="5961176"/>
                <a:ext cx="127344" cy="12734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2E832DC-34D0-45F0-84D6-1945A880D775}"/>
                  </a:ext>
                </a:extLst>
              </p:cNvPr>
              <p:cNvSpPr/>
              <p:nvPr/>
            </p:nvSpPr>
            <p:spPr>
              <a:xfrm>
                <a:off x="5001871" y="5810116"/>
                <a:ext cx="127344" cy="12734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8F78CC7C-EEC0-4A72-A096-05B4B2ADD42C}"/>
                  </a:ext>
                </a:extLst>
              </p:cNvPr>
              <p:cNvSpPr/>
              <p:nvPr/>
            </p:nvSpPr>
            <p:spPr>
              <a:xfrm>
                <a:off x="4699300" y="6420110"/>
                <a:ext cx="89381" cy="893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211F556-F1A1-45E8-A315-53DD35DB97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05309" y="6026258"/>
              <a:ext cx="142874" cy="38099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871AA00B-B45D-4693-A763-E4C965D12C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03002" y="6238188"/>
              <a:ext cx="293687" cy="223838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78BD553-BDCB-46A5-9E73-528183C62E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3039" y="5869888"/>
              <a:ext cx="31750" cy="33020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AA240B23-17EF-4958-B0C6-A991980CAE23}"/>
                </a:ext>
              </a:extLst>
            </p:cNvPr>
            <p:cNvCxnSpPr>
              <a:cxnSpLocks/>
            </p:cNvCxnSpPr>
            <p:nvPr/>
          </p:nvCxnSpPr>
          <p:spPr>
            <a:xfrm>
              <a:off x="9569639" y="5399988"/>
              <a:ext cx="412750" cy="11430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3345D68-87DE-45D7-8142-6CA972D7EF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02939" y="5390463"/>
              <a:ext cx="247650" cy="238125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5E595513-A923-4AA1-94D9-6290939867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20920" y="5648317"/>
              <a:ext cx="326526" cy="312003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54783A1-1275-4B76-B820-6431446305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2452" y="5615888"/>
              <a:ext cx="77787" cy="41036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B1B36DE-8227-4C04-865C-1C1A4E879C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38229" y="5983179"/>
              <a:ext cx="332076" cy="434068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AE3D5D9-6A32-46CB-9403-315293E51E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62050" y="5951930"/>
              <a:ext cx="457200" cy="30480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7FB74D59-8D5B-4F44-9FB6-24FAD98BB9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4141" y="5494730"/>
              <a:ext cx="312709" cy="44942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638BA29-7533-4E3D-AE3F-2B991396CD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88739" y="5507939"/>
              <a:ext cx="135731" cy="36829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6FF39B1-7773-4DD5-91B0-199A58049B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53740" y="6415988"/>
              <a:ext cx="446880" cy="46038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D8207544-F2A9-4C37-8755-1F615B1D9417}"/>
                </a:ext>
              </a:extLst>
            </p:cNvPr>
            <p:cNvSpPr/>
            <p:nvPr/>
          </p:nvSpPr>
          <p:spPr>
            <a:xfrm>
              <a:off x="9465836" y="5752223"/>
              <a:ext cx="408940" cy="40894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7A452757-F481-459E-BC0E-A50C827E2B88}"/>
                </a:ext>
              </a:extLst>
            </p:cNvPr>
            <p:cNvSpPr/>
            <p:nvPr/>
          </p:nvSpPr>
          <p:spPr>
            <a:xfrm>
              <a:off x="9990345" y="6128917"/>
              <a:ext cx="217872" cy="217872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069B82D-4B24-4E58-AFB6-6F0692CF345F}"/>
                </a:ext>
              </a:extLst>
            </p:cNvPr>
            <p:cNvSpPr/>
            <p:nvPr/>
          </p:nvSpPr>
          <p:spPr>
            <a:xfrm>
              <a:off x="9485522" y="5337116"/>
              <a:ext cx="127344" cy="127344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8F28DC3-D0DD-47BA-A145-553C5BBC837A}"/>
                </a:ext>
              </a:extLst>
            </p:cNvPr>
            <p:cNvSpPr/>
            <p:nvPr/>
          </p:nvSpPr>
          <p:spPr>
            <a:xfrm>
              <a:off x="9201462" y="5521716"/>
              <a:ext cx="206588" cy="206588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B0C0004-4C29-4EE1-B7A1-111EF5F2472E}"/>
                </a:ext>
              </a:extLst>
            </p:cNvPr>
            <p:cNvSpPr/>
            <p:nvPr/>
          </p:nvSpPr>
          <p:spPr>
            <a:xfrm>
              <a:off x="9864588" y="5400788"/>
              <a:ext cx="217872" cy="217872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7A324C0-0AA0-4124-8217-07E1AC5229A2}"/>
                </a:ext>
              </a:extLst>
            </p:cNvPr>
            <p:cNvSpPr/>
            <p:nvPr/>
          </p:nvSpPr>
          <p:spPr>
            <a:xfrm>
              <a:off x="9214375" y="6261064"/>
              <a:ext cx="280036" cy="280036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53A15AB9-9BF2-498D-81FB-67B22EE0C002}"/>
                </a:ext>
              </a:extLst>
            </p:cNvPr>
            <p:cNvSpPr/>
            <p:nvPr/>
          </p:nvSpPr>
          <p:spPr>
            <a:xfrm>
              <a:off x="9150703" y="5961176"/>
              <a:ext cx="127344" cy="12734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1F241964-39F7-4315-BE44-2943168F1521}"/>
                </a:ext>
              </a:extLst>
            </p:cNvPr>
            <p:cNvSpPr/>
            <p:nvPr/>
          </p:nvSpPr>
          <p:spPr>
            <a:xfrm>
              <a:off x="10062565" y="5810116"/>
              <a:ext cx="127344" cy="12734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A782C639-D6D1-4ADF-B04C-4FC5E051BD46}"/>
                </a:ext>
              </a:extLst>
            </p:cNvPr>
            <p:cNvSpPr/>
            <p:nvPr/>
          </p:nvSpPr>
          <p:spPr>
            <a:xfrm>
              <a:off x="9759994" y="6420110"/>
              <a:ext cx="89381" cy="89381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Arrow: Striped Right 192">
              <a:extLst>
                <a:ext uri="{FF2B5EF4-FFF2-40B4-BE49-F238E27FC236}">
                  <a16:creationId xmlns:a16="http://schemas.microsoft.com/office/drawing/2014/main" id="{64C9326B-C4D7-4F54-A136-E6F1EAB10550}"/>
                </a:ext>
              </a:extLst>
            </p:cNvPr>
            <p:cNvSpPr/>
            <p:nvPr/>
          </p:nvSpPr>
          <p:spPr>
            <a:xfrm>
              <a:off x="5248422" y="3243127"/>
              <a:ext cx="2173323" cy="1019384"/>
            </a:xfrm>
            <a:prstGeom prst="stripedRightArrow">
              <a:avLst/>
            </a:prstGeom>
            <a:gradFill flip="none" rotWithShape="1">
              <a:gsLst>
                <a:gs pos="60000">
                  <a:schemeClr val="accent2">
                    <a:lumMod val="75000"/>
                  </a:schemeClr>
                </a:gs>
                <a:gs pos="47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HelveticaNeueLT Pro 65 Roman"/>
                </a:rPr>
                <a:t>Full </a:t>
              </a:r>
            </a:p>
            <a:p>
              <a:pPr algn="ctr"/>
              <a:r>
                <a:rPr lang="en-US" sz="1600" dirty="0">
                  <a:latin typeface="HelveticaNeueLT Pro 65 Roman"/>
                </a:rPr>
                <a:t>Computation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72378532-F5E4-41CE-95F0-3BE28BFD4098}"/>
                </a:ext>
              </a:extLst>
            </p:cNvPr>
            <p:cNvGrpSpPr/>
            <p:nvPr/>
          </p:nvGrpSpPr>
          <p:grpSpPr>
            <a:xfrm>
              <a:off x="1903749" y="3390783"/>
              <a:ext cx="1363233" cy="724073"/>
              <a:chOff x="826309" y="3476522"/>
              <a:chExt cx="1363233" cy="724073"/>
            </a:xfrm>
          </p:grpSpPr>
          <p:sp>
            <p:nvSpPr>
              <p:cNvPr id="192" name="Arrow: Chevron 191">
                <a:extLst>
                  <a:ext uri="{FF2B5EF4-FFF2-40B4-BE49-F238E27FC236}">
                    <a16:creationId xmlns:a16="http://schemas.microsoft.com/office/drawing/2014/main" id="{0B3945E2-0C7C-4167-A074-B5288C3C2BBA}"/>
                  </a:ext>
                </a:extLst>
              </p:cNvPr>
              <p:cNvSpPr/>
              <p:nvPr/>
            </p:nvSpPr>
            <p:spPr>
              <a:xfrm>
                <a:off x="1465469" y="3476522"/>
                <a:ext cx="724073" cy="72407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EE0785E3-B278-462E-909C-B9F1DF1F5E66}"/>
                  </a:ext>
                </a:extLst>
              </p:cNvPr>
              <p:cNvSpPr txBox="1"/>
              <p:nvPr/>
            </p:nvSpPr>
            <p:spPr>
              <a:xfrm>
                <a:off x="826309" y="3653892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NeueLT Pro 55 Roman" panose="020B0604020202020204" pitchFamily="34" charset="0"/>
                  </a:rPr>
                  <a:t>Query</a:t>
                </a:r>
              </a:p>
            </p:txBody>
          </p:sp>
        </p:grpSp>
        <p:sp>
          <p:nvSpPr>
            <p:cNvPr id="196" name="Arrow: Striped Right 195">
              <a:extLst>
                <a:ext uri="{FF2B5EF4-FFF2-40B4-BE49-F238E27FC236}">
                  <a16:creationId xmlns:a16="http://schemas.microsoft.com/office/drawing/2014/main" id="{B1D8882C-2EC3-49D4-9C27-150EB3449A29}"/>
                </a:ext>
              </a:extLst>
            </p:cNvPr>
            <p:cNvSpPr/>
            <p:nvPr/>
          </p:nvSpPr>
          <p:spPr>
            <a:xfrm>
              <a:off x="6638308" y="5442642"/>
              <a:ext cx="2173323" cy="1019384"/>
            </a:xfrm>
            <a:prstGeom prst="striped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HelveticaNeueLT Pro 65 Roman"/>
                </a:rPr>
                <a:t>Incremental </a:t>
              </a:r>
            </a:p>
            <a:p>
              <a:pPr algn="ctr"/>
              <a:r>
                <a:rPr lang="en-US" sz="1600" dirty="0">
                  <a:latin typeface="HelveticaNeueLT Pro 65 Roman"/>
                </a:rPr>
                <a:t>Computation</a:t>
              </a: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60222175-363C-44CE-98E0-27BB19F9991F}"/>
                </a:ext>
              </a:extLst>
            </p:cNvPr>
            <p:cNvGrpSpPr/>
            <p:nvPr/>
          </p:nvGrpSpPr>
          <p:grpSpPr>
            <a:xfrm>
              <a:off x="3452013" y="5598283"/>
              <a:ext cx="1363233" cy="724073"/>
              <a:chOff x="826309" y="3476522"/>
              <a:chExt cx="1363233" cy="724073"/>
            </a:xfrm>
          </p:grpSpPr>
          <p:sp>
            <p:nvSpPr>
              <p:cNvPr id="198" name="Arrow: Chevron 197">
                <a:extLst>
                  <a:ext uri="{FF2B5EF4-FFF2-40B4-BE49-F238E27FC236}">
                    <a16:creationId xmlns:a16="http://schemas.microsoft.com/office/drawing/2014/main" id="{01EFF866-CA76-4830-9B2A-E21399E455A6}"/>
                  </a:ext>
                </a:extLst>
              </p:cNvPr>
              <p:cNvSpPr/>
              <p:nvPr/>
            </p:nvSpPr>
            <p:spPr>
              <a:xfrm>
                <a:off x="1465469" y="3476522"/>
                <a:ext cx="724073" cy="72407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BAE28994-9A05-44E7-B6E9-6A234A69BB53}"/>
                  </a:ext>
                </a:extLst>
              </p:cNvPr>
              <p:cNvSpPr txBox="1"/>
              <p:nvPr/>
            </p:nvSpPr>
            <p:spPr>
              <a:xfrm>
                <a:off x="826309" y="3653892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NeueLT Pro 55 Roman" panose="020B0604020202020204" pitchFamily="34" charset="0"/>
                  </a:rPr>
                  <a:t>Query</a:t>
                </a:r>
              </a:p>
            </p:txBody>
          </p:sp>
        </p:grp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E8E65F3C-AAB9-4A6B-961C-A8A3A150A2C5}"/>
                </a:ext>
              </a:extLst>
            </p:cNvPr>
            <p:cNvCxnSpPr>
              <a:cxnSpLocks/>
            </p:cNvCxnSpPr>
            <p:nvPr/>
          </p:nvCxnSpPr>
          <p:spPr>
            <a:xfrm>
              <a:off x="4552577" y="4419600"/>
              <a:ext cx="703825" cy="980388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0DB04F82-3DB8-4E61-8C44-95ED2EA03FA6}"/>
                </a:ext>
              </a:extLst>
            </p:cNvPr>
            <p:cNvSpPr txBox="1"/>
            <p:nvPr/>
          </p:nvSpPr>
          <p:spPr>
            <a:xfrm>
              <a:off x="3553891" y="4718056"/>
              <a:ext cx="1330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HelveticaNeueLT Pro 55 Roman" panose="020B0604020202020204" pitchFamily="34" charset="0"/>
                </a:rPr>
                <a:t>edge addition,</a:t>
              </a:r>
            </a:p>
            <a:p>
              <a:pPr algn="ctr"/>
              <a:r>
                <a:rPr lang="en-US" sz="1400" dirty="0">
                  <a:latin typeface="HelveticaNeueLT Pro 55 Roman" panose="020B0604020202020204" pitchFamily="34" charset="0"/>
                </a:rPr>
                <a:t>deletion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FD75B6-8419-48ED-AC96-7E4611B37E65}"/>
                </a:ext>
              </a:extLst>
            </p:cNvPr>
            <p:cNvGrpSpPr/>
            <p:nvPr/>
          </p:nvGrpSpPr>
          <p:grpSpPr>
            <a:xfrm>
              <a:off x="6899399" y="4377277"/>
              <a:ext cx="391542" cy="443485"/>
              <a:chOff x="9151781" y="3589777"/>
              <a:chExt cx="1006755" cy="1140312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4DFB19B4-774F-4937-806E-060D32D91F47}"/>
                  </a:ext>
                </a:extLst>
              </p:cNvPr>
              <p:cNvSpPr/>
              <p:nvPr/>
            </p:nvSpPr>
            <p:spPr>
              <a:xfrm>
                <a:off x="9416155" y="3941212"/>
                <a:ext cx="408940" cy="40894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DD92617E-A0D5-4E6A-9CC5-076A08BAB8CB}"/>
                  </a:ext>
                </a:extLst>
              </p:cNvPr>
              <p:cNvSpPr/>
              <p:nvPr/>
            </p:nvSpPr>
            <p:spPr>
              <a:xfrm>
                <a:off x="9940664" y="4317906"/>
                <a:ext cx="217872" cy="21787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F3EC0E8-40F7-42F3-AA8F-EA36BD55E6ED}"/>
                  </a:ext>
                </a:extLst>
              </p:cNvPr>
              <p:cNvSpPr/>
              <p:nvPr/>
            </p:nvSpPr>
            <p:spPr>
              <a:xfrm>
                <a:off x="9151781" y="3710705"/>
                <a:ext cx="206588" cy="206588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90F6C36-3D61-4914-A7FC-C079DADFA9B1}"/>
                  </a:ext>
                </a:extLst>
              </p:cNvPr>
              <p:cNvSpPr/>
              <p:nvPr/>
            </p:nvSpPr>
            <p:spPr>
              <a:xfrm>
                <a:off x="9814907" y="3589777"/>
                <a:ext cx="217872" cy="21787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11D62AA7-75EA-4777-971C-72CB9DE48F97}"/>
                  </a:ext>
                </a:extLst>
              </p:cNvPr>
              <p:cNvSpPr/>
              <p:nvPr/>
            </p:nvSpPr>
            <p:spPr>
              <a:xfrm>
                <a:off x="9164694" y="4450053"/>
                <a:ext cx="280036" cy="280036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AD670CA3-556C-405E-83A4-C9F8C391F0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7887" y="4453967"/>
              <a:ext cx="1560755" cy="988675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39BF435-6269-4BE4-AEA2-EE299F6C910B}"/>
                </a:ext>
              </a:extLst>
            </p:cNvPr>
            <p:cNvSpPr txBox="1"/>
            <p:nvPr/>
          </p:nvSpPr>
          <p:spPr>
            <a:xfrm>
              <a:off x="5803944" y="4658782"/>
              <a:ext cx="11897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HelveticaNeueLT Pro 55 Roman" panose="020B0604020202020204" pitchFamily="34" charset="0"/>
                </a:rPr>
                <a:t>approximate</a:t>
              </a:r>
            </a:p>
            <a:p>
              <a:pPr algn="ctr"/>
              <a:r>
                <a:rPr lang="en-US" sz="1400" dirty="0">
                  <a:latin typeface="HelveticaNeueLT Pro 55 Roman" panose="020B0604020202020204" pitchFamily="34" charset="0"/>
                </a:rPr>
                <a:t>states</a:t>
              </a:r>
            </a:p>
          </p:txBody>
        </p:sp>
      </p:grpSp>
      <p:sp>
        <p:nvSpPr>
          <p:cNvPr id="358" name="Content Placeholder 2">
            <a:extLst>
              <a:ext uri="{FF2B5EF4-FFF2-40B4-BE49-F238E27FC236}">
                <a16:creationId xmlns:a16="http://schemas.microsoft.com/office/drawing/2014/main" id="{F5BE75C2-2FE9-48B8-A8EF-57197B8B5DE2}"/>
              </a:ext>
            </a:extLst>
          </p:cNvPr>
          <p:cNvSpPr txBox="1">
            <a:spLocks/>
          </p:cNvSpPr>
          <p:nvPr/>
        </p:nvSpPr>
        <p:spPr>
          <a:xfrm>
            <a:off x="623342" y="1206056"/>
            <a:ext cx="10596966" cy="2101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Reuse vertex states from previous evaluation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Approximate states for the initial states of new evaluations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Faster convergence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Reduced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474796-1AA7-4694-BC03-63B58FC7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9F4B642-05C9-4F8D-8F63-BEC8B6794F8D}"/>
              </a:ext>
            </a:extLst>
          </p:cNvPr>
          <p:cNvSpPr/>
          <p:nvPr/>
        </p:nvSpPr>
        <p:spPr>
          <a:xfrm>
            <a:off x="8223434" y="5399544"/>
            <a:ext cx="2799413" cy="1091534"/>
          </a:xfrm>
          <a:prstGeom prst="round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5493"/>
                </a:solidFill>
                <a:latin typeface="HelveticaNeueLT Pro 65 Md"/>
              </a:rPr>
              <a:t>Example: Edge Addition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FE1F9F-5510-4DD3-B56B-ACDB2D132AD4}"/>
              </a:ext>
            </a:extLst>
          </p:cNvPr>
          <p:cNvGrpSpPr/>
          <p:nvPr/>
        </p:nvGrpSpPr>
        <p:grpSpPr>
          <a:xfrm>
            <a:off x="9391583" y="842260"/>
            <a:ext cx="2212732" cy="2010113"/>
            <a:chOff x="7531904" y="1168563"/>
            <a:chExt cx="2212732" cy="201011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EA01CC-76AE-45C1-830B-69ADF1B08B96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0CC1109-2585-4222-9B42-F3ED09F0D68F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3FA324-D59A-4F67-89EB-12F934002A5E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894E891-ED35-4617-B52A-D2843C7DA83B}"/>
                </a:ext>
              </a:extLst>
            </p:cNvPr>
            <p:cNvCxnSpPr>
              <a:cxnSpLocks/>
              <a:stCxn id="4" idx="7"/>
              <a:endCxn id="5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EE7346-64E8-4622-BBB2-FDB6C56EFD71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39BFAE-E510-4EF2-A026-A3C5103968C8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EEAC00-1BF7-4F9C-81DC-74CD615A6571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5C970C-76B4-4BCE-9967-2D85390DE751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B0931A6-2A6E-4EAC-8CC7-B3ABEF3517F8}"/>
                </a:ext>
              </a:extLst>
            </p:cNvPr>
            <p:cNvCxnSpPr>
              <a:cxnSpLocks/>
              <a:stCxn id="6" idx="0"/>
              <a:endCxn id="5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E4A610E-457B-47B6-B1E5-B9D52FEC6DF8}"/>
                </a:ext>
              </a:extLst>
            </p:cNvPr>
            <p:cNvCxnSpPr>
              <a:cxnSpLocks/>
              <a:stCxn id="9" idx="6"/>
              <a:endCxn id="10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C61949-0A1F-4E7A-BF78-770550E70C90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E86639-006F-4942-BFE0-A543D558D0EC}"/>
                </a:ext>
              </a:extLst>
            </p:cNvPr>
            <p:cNvSpPr txBox="1"/>
            <p:nvPr/>
          </p:nvSpPr>
          <p:spPr>
            <a:xfrm>
              <a:off x="8015552" y="189056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80BCB8-A17A-43E5-9D5C-F2B04F83738F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819E37-23A0-4BFF-A49E-E74AB5F82838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6B12A4-D9E2-4AB1-8FD7-7094C4399AF2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D5C148-019E-4CAB-88EC-04D882119196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B493859-68B4-441F-B199-AE3B18794579}"/>
                </a:ext>
              </a:extLst>
            </p:cNvPr>
            <p:cNvCxnSpPr>
              <a:cxnSpLocks/>
              <a:stCxn id="6" idx="4"/>
              <a:endCxn id="9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115A81F-5C28-4972-BB13-BD2B4315E16A}"/>
                </a:ext>
              </a:extLst>
            </p:cNvPr>
            <p:cNvCxnSpPr>
              <a:stCxn id="10" idx="2"/>
              <a:endCxn id="6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120C0D-7120-4590-B54A-C4C37581544B}"/>
                </a:ext>
              </a:extLst>
            </p:cNvPr>
            <p:cNvCxnSpPr>
              <a:cxnSpLocks/>
              <a:stCxn id="4" idx="5"/>
              <a:endCxn id="9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147C13-3760-4821-AC2E-0614F43777F7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9801DD-5254-4555-A279-04BB766D7F92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81F1059-93A4-4E7F-99A9-AB67F683D8AC}"/>
                </a:ext>
              </a:extLst>
            </p:cNvPr>
            <p:cNvSpPr txBox="1"/>
            <p:nvPr/>
          </p:nvSpPr>
          <p:spPr>
            <a:xfrm>
              <a:off x="8593738" y="2870899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</p:grp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C8BD9CD-AFB9-4DC7-9EE6-20B91CF8F79B}"/>
              </a:ext>
            </a:extLst>
          </p:cNvPr>
          <p:cNvSpPr/>
          <p:nvPr/>
        </p:nvSpPr>
        <p:spPr>
          <a:xfrm>
            <a:off x="8900430" y="5877221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598F927-8341-4518-ADF7-31755CCFC798}"/>
              </a:ext>
            </a:extLst>
          </p:cNvPr>
          <p:cNvSpPr txBox="1"/>
          <p:nvPr/>
        </p:nvSpPr>
        <p:spPr>
          <a:xfrm>
            <a:off x="8697661" y="5561300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12 </a:t>
            </a:r>
            <a:r>
              <a:rPr lang="en-US" sz="1200" dirty="0">
                <a:sym typeface="Wingdings" panose="05000000000000000000" pitchFamily="2" charset="2"/>
              </a:rPr>
              <a:t> 5</a:t>
            </a:r>
            <a:endParaRPr lang="en-US" sz="1200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90B514C-EFC6-405C-8E1C-96AEBAEA47A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85935" y="2220275"/>
            <a:ext cx="1514695" cy="6114295"/>
          </a:xfrm>
          <a:prstGeom prst="bentConnector2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C3C9096-6A8C-4842-B988-06E15AF70D30}"/>
              </a:ext>
            </a:extLst>
          </p:cNvPr>
          <p:cNvSpPr/>
          <p:nvPr/>
        </p:nvSpPr>
        <p:spPr>
          <a:xfrm>
            <a:off x="10120427" y="5874416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817E1C6-1FD0-4F0F-BC0A-0861C653D33C}"/>
              </a:ext>
            </a:extLst>
          </p:cNvPr>
          <p:cNvCxnSpPr>
            <a:cxnSpLocks/>
          </p:cNvCxnSpPr>
          <p:nvPr/>
        </p:nvCxnSpPr>
        <p:spPr>
          <a:xfrm flipV="1">
            <a:off x="9215530" y="6031966"/>
            <a:ext cx="904897" cy="2805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1473944B-4B02-4F24-836A-06B5D6868CF9}"/>
              </a:ext>
            </a:extLst>
          </p:cNvPr>
          <p:cNvSpPr txBox="1"/>
          <p:nvPr/>
        </p:nvSpPr>
        <p:spPr>
          <a:xfrm>
            <a:off x="9571636" y="5785014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93FB88C-9843-471F-B293-4C137538DBA9}"/>
              </a:ext>
            </a:extLst>
          </p:cNvPr>
          <p:cNvSpPr txBox="1"/>
          <p:nvPr/>
        </p:nvSpPr>
        <p:spPr>
          <a:xfrm>
            <a:off x="9909677" y="5572366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4532DBA-6F26-42D0-9188-464086645661}"/>
              </a:ext>
            </a:extLst>
          </p:cNvPr>
          <p:cNvCxnSpPr>
            <a:stCxn id="4" idx="4"/>
            <a:endCxn id="10" idx="4"/>
          </p:cNvCxnSpPr>
          <p:nvPr/>
        </p:nvCxnSpPr>
        <p:spPr>
          <a:xfrm rot="5400000" flipH="1" flipV="1">
            <a:off x="10496004" y="821148"/>
            <a:ext cx="3890" cy="1897632"/>
          </a:xfrm>
          <a:prstGeom prst="curvedConnector3">
            <a:avLst>
              <a:gd name="adj1" fmla="val -26771208"/>
            </a:avLst>
          </a:prstGeom>
          <a:ln w="25400" cap="flat" cmpd="sng" algn="ctr">
            <a:solidFill>
              <a:schemeClr val="accent5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3" name="Content Placeholder 2">
            <a:extLst>
              <a:ext uri="{FF2B5EF4-FFF2-40B4-BE49-F238E27FC236}">
                <a16:creationId xmlns:a16="http://schemas.microsoft.com/office/drawing/2014/main" id="{7994DE35-25B7-4E9F-BA35-CE22375F5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42" y="1206057"/>
            <a:ext cx="8119366" cy="1701324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An added edge is equivalent to an update processed late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5889548-C753-405B-8A7C-A86240D76B2B}"/>
              </a:ext>
            </a:extLst>
          </p:cNvPr>
          <p:cNvSpPr txBox="1"/>
          <p:nvPr/>
        </p:nvSpPr>
        <p:spPr>
          <a:xfrm>
            <a:off x="7573969" y="5995946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795A924-9FEB-488B-AF96-CE42B5E528F5}"/>
              </a:ext>
            </a:extLst>
          </p:cNvPr>
          <p:cNvSpPr txBox="1"/>
          <p:nvPr/>
        </p:nvSpPr>
        <p:spPr>
          <a:xfrm>
            <a:off x="5474807" y="5993747"/>
            <a:ext cx="16868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Edge addition event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3624F66-E9C0-4B3D-807D-2920F7D5D04A}"/>
              </a:ext>
            </a:extLst>
          </p:cNvPr>
          <p:cNvGrpSpPr/>
          <p:nvPr/>
        </p:nvGrpSpPr>
        <p:grpSpPr>
          <a:xfrm>
            <a:off x="1888833" y="2985589"/>
            <a:ext cx="6843913" cy="2706162"/>
            <a:chOff x="1888833" y="2985589"/>
            <a:chExt cx="6843913" cy="2706162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D5D04912-B09B-426A-AADB-82B614ABEB66}"/>
                </a:ext>
              </a:extLst>
            </p:cNvPr>
            <p:cNvSpPr/>
            <p:nvPr/>
          </p:nvSpPr>
          <p:spPr>
            <a:xfrm>
              <a:off x="2628585" y="4204976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1259010D-3D1E-4333-968C-504DC9A9A680}"/>
                </a:ext>
              </a:extLst>
            </p:cNvPr>
            <p:cNvSpPr/>
            <p:nvPr/>
          </p:nvSpPr>
          <p:spPr>
            <a:xfrm>
              <a:off x="3477215" y="3483704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A6C3FBD3-96B6-4145-817C-EC5F0D200A83}"/>
                </a:ext>
              </a:extLst>
            </p:cNvPr>
            <p:cNvSpPr/>
            <p:nvPr/>
          </p:nvSpPr>
          <p:spPr>
            <a:xfrm>
              <a:off x="4339615" y="4204976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8DB8224-CB68-4466-B398-C28CDDE8A1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7540" y="3752659"/>
              <a:ext cx="625820" cy="49846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4BF06E3-A8AB-4F73-873C-BA71E2E379C3}"/>
                </a:ext>
              </a:extLst>
            </p:cNvPr>
            <p:cNvCxnSpPr>
              <a:cxnSpLocks/>
            </p:cNvCxnSpPr>
            <p:nvPr/>
          </p:nvCxnSpPr>
          <p:spPr>
            <a:xfrm>
              <a:off x="2943685" y="4362526"/>
              <a:ext cx="139593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25A6C413-8D90-43C5-811E-57FCD7A6B467}"/>
                </a:ext>
              </a:extLst>
            </p:cNvPr>
            <p:cNvSpPr/>
            <p:nvPr/>
          </p:nvSpPr>
          <p:spPr>
            <a:xfrm>
              <a:off x="3477215" y="5018873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9EA59027-BD54-467D-B1D3-D5CA6DC01032}"/>
                </a:ext>
              </a:extLst>
            </p:cNvPr>
            <p:cNvSpPr/>
            <p:nvPr/>
          </p:nvSpPr>
          <p:spPr>
            <a:xfrm>
              <a:off x="4744986" y="5063323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024FDC8-6554-4389-9B74-95A7CB5DD5DC}"/>
                </a:ext>
              </a:extLst>
            </p:cNvPr>
            <p:cNvSpPr txBox="1"/>
            <p:nvPr/>
          </p:nvSpPr>
          <p:spPr>
            <a:xfrm>
              <a:off x="3012479" y="37975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9FC5951-0363-4FCD-AC9E-B317E6CFCCC5}"/>
                </a:ext>
              </a:extLst>
            </p:cNvPr>
            <p:cNvSpPr txBox="1"/>
            <p:nvPr/>
          </p:nvSpPr>
          <p:spPr>
            <a:xfrm>
              <a:off x="3461483" y="4312424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1DC7E6-8628-48B3-8403-AF789486C8BC}"/>
                </a:ext>
              </a:extLst>
            </p:cNvPr>
            <p:cNvCxnSpPr>
              <a:cxnSpLocks/>
            </p:cNvCxnSpPr>
            <p:nvPr/>
          </p:nvCxnSpPr>
          <p:spPr>
            <a:xfrm>
              <a:off x="2897540" y="4473931"/>
              <a:ext cx="625820" cy="59108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458ABFD-4D65-4CDC-8F15-17264F8DC4F9}"/>
                </a:ext>
              </a:extLst>
            </p:cNvPr>
            <p:cNvSpPr txBox="1"/>
            <p:nvPr/>
          </p:nvSpPr>
          <p:spPr>
            <a:xfrm>
              <a:off x="2985126" y="464105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CCB85A8-11DC-47C8-98C7-810EECB6A313}"/>
                </a:ext>
              </a:extLst>
            </p:cNvPr>
            <p:cNvSpPr/>
            <p:nvPr/>
          </p:nvSpPr>
          <p:spPr>
            <a:xfrm>
              <a:off x="5940149" y="3906216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9E0B9CA-ADE5-45EE-82AD-63FF1D7590ED}"/>
                </a:ext>
              </a:extLst>
            </p:cNvPr>
            <p:cNvSpPr txBox="1"/>
            <p:nvPr/>
          </p:nvSpPr>
          <p:spPr>
            <a:xfrm>
              <a:off x="2141718" y="3902130"/>
              <a:ext cx="73660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∞ </a:t>
              </a:r>
              <a:r>
                <a:rPr lang="en-US" sz="1200" dirty="0">
                  <a:sym typeface="Wingdings" panose="05000000000000000000" pitchFamily="2" charset="2"/>
                </a:rPr>
                <a:t> 0</a:t>
              </a:r>
              <a:endParaRPr lang="en-US" sz="1200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3E37BED-2D62-4E89-98E6-61D992FE1C88}"/>
                </a:ext>
              </a:extLst>
            </p:cNvPr>
            <p:cNvSpPr txBox="1"/>
            <p:nvPr/>
          </p:nvSpPr>
          <p:spPr>
            <a:xfrm>
              <a:off x="3323966" y="3174444"/>
              <a:ext cx="73660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∞ </a:t>
              </a:r>
              <a:r>
                <a:rPr lang="en-US" sz="1200" dirty="0">
                  <a:sym typeface="Wingdings" panose="05000000000000000000" pitchFamily="2" charset="2"/>
                </a:rPr>
                <a:t> 7</a:t>
              </a:r>
              <a:endParaRPr lang="en-US" sz="1200" dirty="0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1158FE9-0E1A-4FDA-BC9B-25B43E6F105B}"/>
                </a:ext>
              </a:extLst>
            </p:cNvPr>
            <p:cNvSpPr txBox="1"/>
            <p:nvPr/>
          </p:nvSpPr>
          <p:spPr>
            <a:xfrm>
              <a:off x="3289225" y="5366275"/>
              <a:ext cx="73660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∞ </a:t>
              </a:r>
              <a:r>
                <a:rPr lang="en-US" sz="1200" dirty="0">
                  <a:sym typeface="Wingdings" panose="05000000000000000000" pitchFamily="2" charset="2"/>
                </a:rPr>
                <a:t> 8</a:t>
              </a:r>
              <a:endParaRPr lang="en-US" sz="1200" dirty="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8CED451-83DF-4004-BA4C-4DA5C289492C}"/>
                </a:ext>
              </a:extLst>
            </p:cNvPr>
            <p:cNvSpPr txBox="1"/>
            <p:nvPr/>
          </p:nvSpPr>
          <p:spPr>
            <a:xfrm>
              <a:off x="4128865" y="4558176"/>
              <a:ext cx="73660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∞ </a:t>
              </a:r>
              <a:r>
                <a:rPr lang="en-US" sz="1200" dirty="0">
                  <a:sym typeface="Wingdings" panose="05000000000000000000" pitchFamily="2" charset="2"/>
                </a:rPr>
                <a:t> 3</a:t>
              </a:r>
              <a:endParaRPr lang="en-US" sz="1200" dirty="0"/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4A1F012-5AB4-4B75-BF4F-757CBC038617}"/>
                </a:ext>
              </a:extLst>
            </p:cNvPr>
            <p:cNvCxnSpPr>
              <a:cxnSpLocks/>
            </p:cNvCxnSpPr>
            <p:nvPr/>
          </p:nvCxnSpPr>
          <p:spPr>
            <a:xfrm>
              <a:off x="3792315" y="5176423"/>
              <a:ext cx="952671" cy="4445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72692AA-644B-4389-9B3B-2F3FEE8B91EB}"/>
                </a:ext>
              </a:extLst>
            </p:cNvPr>
            <p:cNvSpPr txBox="1"/>
            <p:nvPr/>
          </p:nvSpPr>
          <p:spPr>
            <a:xfrm>
              <a:off x="4534236" y="5414752"/>
              <a:ext cx="73660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∞ </a:t>
              </a:r>
              <a:r>
                <a:rPr lang="en-US" sz="1200" dirty="0">
                  <a:sym typeface="Wingdings" panose="05000000000000000000" pitchFamily="2" charset="2"/>
                </a:rPr>
                <a:t> 13</a:t>
              </a:r>
              <a:endParaRPr lang="en-US" sz="1200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4FCB31A-19A3-4C19-95AC-B7DD66BBBF2D}"/>
                </a:ext>
              </a:extLst>
            </p:cNvPr>
            <p:cNvSpPr txBox="1"/>
            <p:nvPr/>
          </p:nvSpPr>
          <p:spPr>
            <a:xfrm>
              <a:off x="4032268" y="5143790"/>
              <a:ext cx="3923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13</a:t>
              </a: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26E94244-884D-4928-A094-BB43E2BE8B8A}"/>
                </a:ext>
              </a:extLst>
            </p:cNvPr>
            <p:cNvSpPr/>
            <p:nvPr/>
          </p:nvSpPr>
          <p:spPr>
            <a:xfrm>
              <a:off x="5148022" y="3293893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1FD79-7AD4-4214-8B11-A9D80CEA6E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2315" y="3451443"/>
              <a:ext cx="1355707" cy="18981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DDDFA169-F949-4C72-AC4A-C8E8D7095AE9}"/>
                </a:ext>
              </a:extLst>
            </p:cNvPr>
            <p:cNvSpPr txBox="1"/>
            <p:nvPr/>
          </p:nvSpPr>
          <p:spPr>
            <a:xfrm>
              <a:off x="4327946" y="3281238"/>
              <a:ext cx="3923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14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F1739E4-76D5-4BD5-B78D-F8C794EDE888}"/>
                </a:ext>
              </a:extLst>
            </p:cNvPr>
            <p:cNvSpPr txBox="1"/>
            <p:nvPr/>
          </p:nvSpPr>
          <p:spPr>
            <a:xfrm>
              <a:off x="4987689" y="2985589"/>
              <a:ext cx="736600" cy="276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13 </a:t>
              </a:r>
              <a:r>
                <a:rPr lang="en-US" sz="1200" dirty="0">
                  <a:sym typeface="Wingdings" panose="05000000000000000000" pitchFamily="2" charset="2"/>
                </a:rPr>
                <a:t> 13</a:t>
              </a:r>
              <a:endParaRPr lang="en-US" sz="1200" dirty="0"/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1B552F1E-F7D8-4543-94AB-EB8793AABB08}"/>
                </a:ext>
              </a:extLst>
            </p:cNvPr>
            <p:cNvSpPr/>
            <p:nvPr/>
          </p:nvSpPr>
          <p:spPr>
            <a:xfrm>
              <a:off x="5583573" y="4503712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68ED44A8-DDB6-4006-95B6-3CBA45A38053}"/>
                </a:ext>
              </a:extLst>
            </p:cNvPr>
            <p:cNvSpPr/>
            <p:nvPr/>
          </p:nvSpPr>
          <p:spPr>
            <a:xfrm>
              <a:off x="5887127" y="5060911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7BAA08A1-C1FA-4330-A25C-F7C2DC4457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0086" y="5204501"/>
              <a:ext cx="827041" cy="163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90A0505-81F0-47B0-91BD-8633C78B10F3}"/>
                </a:ext>
              </a:extLst>
            </p:cNvPr>
            <p:cNvSpPr txBox="1"/>
            <p:nvPr/>
          </p:nvSpPr>
          <p:spPr>
            <a:xfrm>
              <a:off x="5787043" y="5399544"/>
              <a:ext cx="736600" cy="276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3 </a:t>
              </a:r>
              <a:r>
                <a:rPr lang="en-US" sz="1200" dirty="0">
                  <a:sym typeface="Wingdings" panose="05000000000000000000" pitchFamily="2" charset="2"/>
                </a:rPr>
                <a:t> 3</a:t>
              </a:r>
              <a:endParaRPr lang="en-US" sz="1200" dirty="0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E4BB555-32B2-4A36-A4B4-591789F40F1D}"/>
                </a:ext>
              </a:extLst>
            </p:cNvPr>
            <p:cNvSpPr txBox="1"/>
            <p:nvPr/>
          </p:nvSpPr>
          <p:spPr>
            <a:xfrm>
              <a:off x="5222786" y="4949816"/>
              <a:ext cx="3923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15</a:t>
              </a: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6CABD195-AC5D-4935-8246-D0939FD03B18}"/>
                </a:ext>
              </a:extLst>
            </p:cNvPr>
            <p:cNvCxnSpPr>
              <a:cxnSpLocks/>
            </p:cNvCxnSpPr>
            <p:nvPr/>
          </p:nvCxnSpPr>
          <p:spPr>
            <a:xfrm>
              <a:off x="4654715" y="4362526"/>
              <a:ext cx="928858" cy="298736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413D0976-9DEA-430A-BD4F-9988B63790D8}"/>
                </a:ext>
              </a:extLst>
            </p:cNvPr>
            <p:cNvSpPr txBox="1"/>
            <p:nvPr/>
          </p:nvSpPr>
          <p:spPr>
            <a:xfrm>
              <a:off x="5940459" y="4507798"/>
              <a:ext cx="736600" cy="276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8 </a:t>
              </a:r>
              <a:r>
                <a:rPr lang="en-US" sz="1200" dirty="0">
                  <a:sym typeface="Wingdings" panose="05000000000000000000" pitchFamily="2" charset="2"/>
                </a:rPr>
                <a:t> 8</a:t>
              </a:r>
              <a:endParaRPr lang="en-US" sz="1200" dirty="0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D0BE098-FC19-4C5E-BBF2-601115D4B9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4715" y="4063766"/>
              <a:ext cx="1285434" cy="2987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04C348B-EE3D-4DEF-9FE4-BAFFA69500FC}"/>
                </a:ext>
              </a:extLst>
            </p:cNvPr>
            <p:cNvSpPr txBox="1"/>
            <p:nvPr/>
          </p:nvSpPr>
          <p:spPr>
            <a:xfrm>
              <a:off x="5773143" y="3611122"/>
              <a:ext cx="73660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7 </a:t>
              </a:r>
              <a:r>
                <a:rPr lang="en-US" sz="1200" dirty="0">
                  <a:sym typeface="Wingdings" panose="05000000000000000000" pitchFamily="2" charset="2"/>
                </a:rPr>
                <a:t> 5</a:t>
              </a:r>
              <a:endParaRPr lang="en-US" sz="1200" dirty="0"/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25BD8BCA-C761-4E85-BF5B-8B0585668E48}"/>
                </a:ext>
              </a:extLst>
            </p:cNvPr>
            <p:cNvSpPr/>
            <p:nvPr/>
          </p:nvSpPr>
          <p:spPr>
            <a:xfrm>
              <a:off x="7107517" y="3897496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73B3F825-7863-4A08-BA3E-3D05B67D48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5249" y="4047426"/>
              <a:ext cx="852268" cy="163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16A43B3-A589-4565-BC60-96CFAAB9F00F}"/>
                </a:ext>
              </a:extLst>
            </p:cNvPr>
            <p:cNvSpPr txBox="1"/>
            <p:nvPr/>
          </p:nvSpPr>
          <p:spPr>
            <a:xfrm>
              <a:off x="6463893" y="4001664"/>
              <a:ext cx="3923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12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D21857B6-AADB-4AB5-853E-3D73F6F9167F}"/>
                </a:ext>
              </a:extLst>
            </p:cNvPr>
            <p:cNvSpPr txBox="1"/>
            <p:nvPr/>
          </p:nvSpPr>
          <p:spPr>
            <a:xfrm>
              <a:off x="6904748" y="3596815"/>
              <a:ext cx="73660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13 </a:t>
              </a:r>
              <a:r>
                <a:rPr lang="en-US" sz="1200" dirty="0">
                  <a:sym typeface="Wingdings" panose="05000000000000000000" pitchFamily="2" charset="2"/>
                </a:rPr>
                <a:t> 12</a:t>
              </a:r>
              <a:endParaRPr lang="en-US" sz="1200" dirty="0"/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B3B005C0-52C8-4404-94F2-76A7E513E4A5}"/>
                </a:ext>
              </a:extLst>
            </p:cNvPr>
            <p:cNvSpPr/>
            <p:nvPr/>
          </p:nvSpPr>
          <p:spPr>
            <a:xfrm>
              <a:off x="8199588" y="3889876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664A196-BE00-4E78-A6C9-127925B0E72D}"/>
                </a:ext>
              </a:extLst>
            </p:cNvPr>
            <p:cNvCxnSpPr>
              <a:cxnSpLocks/>
            </p:cNvCxnSpPr>
            <p:nvPr/>
          </p:nvCxnSpPr>
          <p:spPr>
            <a:xfrm>
              <a:off x="7422617" y="4047426"/>
              <a:ext cx="776971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047B3E7-768A-4377-AE97-740509525F2B}"/>
                </a:ext>
              </a:extLst>
            </p:cNvPr>
            <p:cNvSpPr txBox="1"/>
            <p:nvPr/>
          </p:nvSpPr>
          <p:spPr>
            <a:xfrm>
              <a:off x="7540683" y="3972372"/>
              <a:ext cx="419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14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8565440D-2E61-45C5-9EDF-01B7BCC97AA1}"/>
                </a:ext>
              </a:extLst>
            </p:cNvPr>
            <p:cNvSpPr txBox="1"/>
            <p:nvPr/>
          </p:nvSpPr>
          <p:spPr>
            <a:xfrm>
              <a:off x="7996146" y="3594401"/>
              <a:ext cx="736600" cy="276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3 </a:t>
              </a:r>
              <a:r>
                <a:rPr lang="en-US" sz="1200" dirty="0">
                  <a:sym typeface="Wingdings" panose="05000000000000000000" pitchFamily="2" charset="2"/>
                </a:rPr>
                <a:t> 3</a:t>
              </a:r>
              <a:endParaRPr lang="en-US" sz="1200" dirty="0"/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BE45363B-65CC-42B5-93E8-E08803FBD676}"/>
                </a:ext>
              </a:extLst>
            </p:cNvPr>
            <p:cNvCxnSpPr>
              <a:cxnSpLocks/>
            </p:cNvCxnSpPr>
            <p:nvPr/>
          </p:nvCxnSpPr>
          <p:spPr>
            <a:xfrm>
              <a:off x="1975383" y="4376417"/>
              <a:ext cx="645926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756E852-4E7E-47C7-ACEB-8EEF093F2405}"/>
                </a:ext>
              </a:extLst>
            </p:cNvPr>
            <p:cNvSpPr txBox="1"/>
            <p:nvPr/>
          </p:nvSpPr>
          <p:spPr>
            <a:xfrm>
              <a:off x="1888833" y="4348774"/>
              <a:ext cx="7005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/>
                <a:t>initial event</a:t>
              </a:r>
            </a:p>
          </p:txBody>
        </p:sp>
      </p:grpSp>
      <p:graphicFrame>
        <p:nvGraphicFramePr>
          <p:cNvPr id="168" name="Table 29">
            <a:extLst>
              <a:ext uri="{FF2B5EF4-FFF2-40B4-BE49-F238E27FC236}">
                <a16:creationId xmlns:a16="http://schemas.microsoft.com/office/drawing/2014/main" id="{92E35C4D-9EBE-42F8-9283-BB0B0E4201EA}"/>
              </a:ext>
            </a:extLst>
          </p:cNvPr>
          <p:cNvGraphicFramePr>
            <a:graphicFrameLocks noGrp="1"/>
          </p:cNvGraphicFramePr>
          <p:nvPr/>
        </p:nvGraphicFramePr>
        <p:xfrm>
          <a:off x="9405866" y="3589015"/>
          <a:ext cx="2072790" cy="1371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14558">
                  <a:extLst>
                    <a:ext uri="{9D8B030D-6E8A-4147-A177-3AD203B41FA5}">
                      <a16:colId xmlns:a16="http://schemas.microsoft.com/office/drawing/2014/main" val="3937095155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3099468984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2089852476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804537959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1838734696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741291"/>
                  </a:ext>
                </a:extLst>
              </a:tr>
              <a:tr h="235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Expected Values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891525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21773"/>
                  </a:ext>
                </a:extLst>
              </a:tr>
              <a:tr h="235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Values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84945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330576"/>
                  </a:ext>
                </a:extLst>
              </a:tr>
            </a:tbl>
          </a:graphicData>
        </a:graphic>
      </p:graphicFrame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FCEAF688-012A-4186-912F-2225B716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4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68"/>
    </mc:Choice>
    <mc:Fallback xmlns="">
      <p:transition spd="slow" advTm="35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7" grpId="0" animBg="1"/>
      <p:bldP spid="78" grpId="0" animBg="1"/>
      <p:bldP spid="82" grpId="0" animBg="1"/>
      <p:bldP spid="85" grpId="0"/>
      <p:bldP spid="88" grpId="0" animBg="1"/>
      <p:bldP spid="164" grpId="0"/>
      <p:bldP spid="165" grpId="0"/>
    </p:bldLst>
  </p:timing>
  <p:extLst>
    <p:ext uri="{E180D4A7-C9FB-4DFB-919C-405C955672EB}">
      <p14:showEvtLst xmlns:p14="http://schemas.microsoft.com/office/powerpoint/2010/main">
        <p14:playEvt time="53" objId="27"/>
        <p14:playEvt time="18106" objId="28"/>
        <p14:stopEvt time="19033" objId="27"/>
        <p14:stopEvt time="35071" objId="28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5493"/>
                </a:solidFill>
                <a:latin typeface="HelveticaNeueLT Pro 65 Md"/>
              </a:rPr>
              <a:t>Deletions are trickier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883E3918-3080-4137-818A-4DEF6955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42" y="1206056"/>
            <a:ext cx="8119366" cy="2006393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Edge deletions are more complex to handle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A deleted edge already carried updates through it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200" dirty="0">
                <a:latin typeface="HelveticaNeueLT Pro 65 Roman"/>
              </a:rPr>
              <a:t>The affected vertices remain in incorrect state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200" dirty="0">
                <a:latin typeface="HelveticaNeueLT Pro 65 Roman"/>
              </a:rPr>
              <a:t>The updates through a deleted edge must be reverted 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A86D3BE-167C-47D3-882D-B75A93B4EDDC}"/>
              </a:ext>
            </a:extLst>
          </p:cNvPr>
          <p:cNvSpPr/>
          <p:nvPr/>
        </p:nvSpPr>
        <p:spPr>
          <a:xfrm>
            <a:off x="2628585" y="4204976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2EF0D5E-C73F-4291-9806-8D421F953A37}"/>
              </a:ext>
            </a:extLst>
          </p:cNvPr>
          <p:cNvSpPr/>
          <p:nvPr/>
        </p:nvSpPr>
        <p:spPr>
          <a:xfrm>
            <a:off x="3477215" y="3483704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B2A08E4-278B-43E9-869E-3D0FC20FE39F}"/>
              </a:ext>
            </a:extLst>
          </p:cNvPr>
          <p:cNvSpPr/>
          <p:nvPr/>
        </p:nvSpPr>
        <p:spPr>
          <a:xfrm>
            <a:off x="4339615" y="4204976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C1EFD48-4458-43E8-B202-940CAB17D0AD}"/>
              </a:ext>
            </a:extLst>
          </p:cNvPr>
          <p:cNvCxnSpPr>
            <a:cxnSpLocks/>
          </p:cNvCxnSpPr>
          <p:nvPr/>
        </p:nvCxnSpPr>
        <p:spPr>
          <a:xfrm flipV="1">
            <a:off x="2897540" y="3752659"/>
            <a:ext cx="625820" cy="49846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DC798D0-39F2-462A-9F3D-F4414EF237D6}"/>
              </a:ext>
            </a:extLst>
          </p:cNvPr>
          <p:cNvCxnSpPr>
            <a:cxnSpLocks/>
          </p:cNvCxnSpPr>
          <p:nvPr/>
        </p:nvCxnSpPr>
        <p:spPr>
          <a:xfrm>
            <a:off x="2943685" y="4362526"/>
            <a:ext cx="1395930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64461AA0-008C-492F-AE51-E2ED57024207}"/>
              </a:ext>
            </a:extLst>
          </p:cNvPr>
          <p:cNvSpPr/>
          <p:nvPr/>
        </p:nvSpPr>
        <p:spPr>
          <a:xfrm>
            <a:off x="3477215" y="501887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E7F26AA-F719-4239-923C-36642BA9FD7D}"/>
              </a:ext>
            </a:extLst>
          </p:cNvPr>
          <p:cNvSpPr/>
          <p:nvPr/>
        </p:nvSpPr>
        <p:spPr>
          <a:xfrm>
            <a:off x="4744986" y="506332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FEAF673-C1C9-41A7-9B6B-E22622B36C0A}"/>
              </a:ext>
            </a:extLst>
          </p:cNvPr>
          <p:cNvSpPr txBox="1"/>
          <p:nvPr/>
        </p:nvSpPr>
        <p:spPr>
          <a:xfrm>
            <a:off x="3012479" y="3797555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79C35B-C6F5-4CCF-998D-CCB219CD5A11}"/>
              </a:ext>
            </a:extLst>
          </p:cNvPr>
          <p:cNvSpPr txBox="1"/>
          <p:nvPr/>
        </p:nvSpPr>
        <p:spPr>
          <a:xfrm>
            <a:off x="3461483" y="4312424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5A4ACEA-742C-4489-A4B3-EE97CD71EC4E}"/>
              </a:ext>
            </a:extLst>
          </p:cNvPr>
          <p:cNvCxnSpPr>
            <a:cxnSpLocks/>
          </p:cNvCxnSpPr>
          <p:nvPr/>
        </p:nvCxnSpPr>
        <p:spPr>
          <a:xfrm>
            <a:off x="2897540" y="4473931"/>
            <a:ext cx="625820" cy="591087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A9881096-6349-4DA7-9A72-D87D8D668609}"/>
              </a:ext>
            </a:extLst>
          </p:cNvPr>
          <p:cNvSpPr txBox="1"/>
          <p:nvPr/>
        </p:nvSpPr>
        <p:spPr>
          <a:xfrm>
            <a:off x="2985126" y="4641052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8771C57D-DBFD-494C-8FB2-5F5CF85BFABE}"/>
              </a:ext>
            </a:extLst>
          </p:cNvPr>
          <p:cNvSpPr/>
          <p:nvPr/>
        </p:nvSpPr>
        <p:spPr>
          <a:xfrm>
            <a:off x="5940149" y="3906216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19345DD-15DD-45A4-A778-6442A06AD907}"/>
              </a:ext>
            </a:extLst>
          </p:cNvPr>
          <p:cNvSpPr txBox="1"/>
          <p:nvPr/>
        </p:nvSpPr>
        <p:spPr>
          <a:xfrm>
            <a:off x="2141718" y="3902130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0</a:t>
            </a:r>
            <a:endParaRPr lang="en-US" sz="12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1A9500B-C04F-48A6-9ECC-A93B27175173}"/>
              </a:ext>
            </a:extLst>
          </p:cNvPr>
          <p:cNvSpPr txBox="1"/>
          <p:nvPr/>
        </p:nvSpPr>
        <p:spPr>
          <a:xfrm>
            <a:off x="3323966" y="3174444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7</a:t>
            </a:r>
            <a:endParaRPr lang="en-US" sz="12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B949B7B-46D8-42D1-B953-7DBE7FC3513E}"/>
              </a:ext>
            </a:extLst>
          </p:cNvPr>
          <p:cNvSpPr txBox="1"/>
          <p:nvPr/>
        </p:nvSpPr>
        <p:spPr>
          <a:xfrm>
            <a:off x="3289225" y="5366275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8</a:t>
            </a:r>
            <a:endParaRPr lang="en-US" sz="1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ED16D78-0B3A-40EA-B17C-D5EAC95C8625}"/>
              </a:ext>
            </a:extLst>
          </p:cNvPr>
          <p:cNvSpPr txBox="1"/>
          <p:nvPr/>
        </p:nvSpPr>
        <p:spPr>
          <a:xfrm>
            <a:off x="4128865" y="4558176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37E04DC-AEDC-433F-84A2-6B94C3EE10AF}"/>
              </a:ext>
            </a:extLst>
          </p:cNvPr>
          <p:cNvCxnSpPr>
            <a:cxnSpLocks/>
          </p:cNvCxnSpPr>
          <p:nvPr/>
        </p:nvCxnSpPr>
        <p:spPr>
          <a:xfrm>
            <a:off x="3792315" y="5176423"/>
            <a:ext cx="952671" cy="4445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C078EE20-E733-479D-8E35-2E4B0DA61433}"/>
              </a:ext>
            </a:extLst>
          </p:cNvPr>
          <p:cNvSpPr txBox="1"/>
          <p:nvPr/>
        </p:nvSpPr>
        <p:spPr>
          <a:xfrm>
            <a:off x="4534236" y="5414752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13</a:t>
            </a:r>
            <a:endParaRPr lang="en-US" sz="12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A6E1149-ECF0-48F5-8FC6-97B0C55125B6}"/>
              </a:ext>
            </a:extLst>
          </p:cNvPr>
          <p:cNvSpPr txBox="1"/>
          <p:nvPr/>
        </p:nvSpPr>
        <p:spPr>
          <a:xfrm>
            <a:off x="4032268" y="5143790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FE1C82CC-0142-413D-AA92-43CB38F8CCFE}"/>
              </a:ext>
            </a:extLst>
          </p:cNvPr>
          <p:cNvSpPr/>
          <p:nvPr/>
        </p:nvSpPr>
        <p:spPr>
          <a:xfrm>
            <a:off x="5148022" y="329389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263F77B-8A15-4704-89CA-EFD385141BCD}"/>
              </a:ext>
            </a:extLst>
          </p:cNvPr>
          <p:cNvCxnSpPr>
            <a:cxnSpLocks/>
          </p:cNvCxnSpPr>
          <p:nvPr/>
        </p:nvCxnSpPr>
        <p:spPr>
          <a:xfrm flipV="1">
            <a:off x="3792315" y="3451443"/>
            <a:ext cx="1355707" cy="189811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261B41BB-D009-4E2B-9EE8-7C376B050650}"/>
              </a:ext>
            </a:extLst>
          </p:cNvPr>
          <p:cNvSpPr txBox="1"/>
          <p:nvPr/>
        </p:nvSpPr>
        <p:spPr>
          <a:xfrm>
            <a:off x="4327946" y="3281238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6ACC86-E91B-4774-8D2B-455605AF0B5C}"/>
              </a:ext>
            </a:extLst>
          </p:cNvPr>
          <p:cNvSpPr txBox="1"/>
          <p:nvPr/>
        </p:nvSpPr>
        <p:spPr>
          <a:xfrm>
            <a:off x="4987689" y="2985589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13 </a:t>
            </a:r>
            <a:r>
              <a:rPr lang="en-US" sz="1200" dirty="0">
                <a:sym typeface="Wingdings" panose="05000000000000000000" pitchFamily="2" charset="2"/>
              </a:rPr>
              <a:t> 13</a:t>
            </a:r>
            <a:endParaRPr lang="en-US" sz="1200" dirty="0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8ECBDC7A-E93B-458D-906E-6B965F1A291B}"/>
              </a:ext>
            </a:extLst>
          </p:cNvPr>
          <p:cNvSpPr/>
          <p:nvPr/>
        </p:nvSpPr>
        <p:spPr>
          <a:xfrm>
            <a:off x="5583573" y="4503712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66F5716-0713-44AF-BE35-4ACA6ECBA2B3}"/>
              </a:ext>
            </a:extLst>
          </p:cNvPr>
          <p:cNvSpPr/>
          <p:nvPr/>
        </p:nvSpPr>
        <p:spPr>
          <a:xfrm>
            <a:off x="5887127" y="5060911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C4F1564-265E-4914-8B7E-BCADF789D553}"/>
              </a:ext>
            </a:extLst>
          </p:cNvPr>
          <p:cNvCxnSpPr>
            <a:cxnSpLocks/>
          </p:cNvCxnSpPr>
          <p:nvPr/>
        </p:nvCxnSpPr>
        <p:spPr>
          <a:xfrm flipV="1">
            <a:off x="5060086" y="5204501"/>
            <a:ext cx="827041" cy="1637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F5F08B2D-971F-4F28-B96C-D4B9797A285A}"/>
              </a:ext>
            </a:extLst>
          </p:cNvPr>
          <p:cNvSpPr txBox="1"/>
          <p:nvPr/>
        </p:nvSpPr>
        <p:spPr>
          <a:xfrm>
            <a:off x="5787043" y="5399544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6511D35-6F17-4E3F-BAFA-CF694DAF0811}"/>
              </a:ext>
            </a:extLst>
          </p:cNvPr>
          <p:cNvSpPr txBox="1"/>
          <p:nvPr/>
        </p:nvSpPr>
        <p:spPr>
          <a:xfrm>
            <a:off x="5222786" y="4949816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EEEB2FD-920F-4A1B-A9E7-FB70200B4271}"/>
              </a:ext>
            </a:extLst>
          </p:cNvPr>
          <p:cNvCxnSpPr>
            <a:cxnSpLocks/>
          </p:cNvCxnSpPr>
          <p:nvPr/>
        </p:nvCxnSpPr>
        <p:spPr>
          <a:xfrm>
            <a:off x="4654715" y="4362526"/>
            <a:ext cx="928858" cy="298736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08AB72C3-9EDE-427F-937F-AC1FE4054A16}"/>
              </a:ext>
            </a:extLst>
          </p:cNvPr>
          <p:cNvSpPr txBox="1"/>
          <p:nvPr/>
        </p:nvSpPr>
        <p:spPr>
          <a:xfrm>
            <a:off x="5940459" y="4507798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8 </a:t>
            </a:r>
            <a:r>
              <a:rPr lang="en-US" sz="1200" dirty="0">
                <a:sym typeface="Wingdings" panose="05000000000000000000" pitchFamily="2" charset="2"/>
              </a:rPr>
              <a:t> 8</a:t>
            </a:r>
            <a:endParaRPr lang="en-US" sz="1200" dirty="0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B12CB4C-0BDC-4224-B82F-47D0FCC75D6B}"/>
              </a:ext>
            </a:extLst>
          </p:cNvPr>
          <p:cNvCxnSpPr>
            <a:cxnSpLocks/>
          </p:cNvCxnSpPr>
          <p:nvPr/>
        </p:nvCxnSpPr>
        <p:spPr>
          <a:xfrm flipV="1">
            <a:off x="4654715" y="4063766"/>
            <a:ext cx="1285434" cy="29876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AE4D586E-C085-4B63-860C-9CC2CC85F86F}"/>
              </a:ext>
            </a:extLst>
          </p:cNvPr>
          <p:cNvSpPr txBox="1"/>
          <p:nvPr/>
        </p:nvSpPr>
        <p:spPr>
          <a:xfrm>
            <a:off x="5773143" y="3611122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7 </a:t>
            </a:r>
            <a:r>
              <a:rPr lang="en-US" sz="1200" dirty="0">
                <a:sym typeface="Wingdings" panose="05000000000000000000" pitchFamily="2" charset="2"/>
              </a:rPr>
              <a:t> 5</a:t>
            </a:r>
            <a:endParaRPr lang="en-US" sz="1200" dirty="0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210230B6-F198-4A04-9ED9-9329B28F7517}"/>
              </a:ext>
            </a:extLst>
          </p:cNvPr>
          <p:cNvSpPr/>
          <p:nvPr/>
        </p:nvSpPr>
        <p:spPr>
          <a:xfrm>
            <a:off x="7107517" y="3897496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FFE641A-676E-494B-B1B4-B331A0A66B76}"/>
              </a:ext>
            </a:extLst>
          </p:cNvPr>
          <p:cNvCxnSpPr>
            <a:cxnSpLocks/>
          </p:cNvCxnSpPr>
          <p:nvPr/>
        </p:nvCxnSpPr>
        <p:spPr>
          <a:xfrm flipV="1">
            <a:off x="6255249" y="4047426"/>
            <a:ext cx="852268" cy="1634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E59E3FC5-41E5-41EB-93A7-F0943969EDD0}"/>
              </a:ext>
            </a:extLst>
          </p:cNvPr>
          <p:cNvSpPr txBox="1"/>
          <p:nvPr/>
        </p:nvSpPr>
        <p:spPr>
          <a:xfrm>
            <a:off x="6463893" y="4001664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BD69D8F-4552-468F-9854-28F2A34B3B17}"/>
              </a:ext>
            </a:extLst>
          </p:cNvPr>
          <p:cNvSpPr txBox="1"/>
          <p:nvPr/>
        </p:nvSpPr>
        <p:spPr>
          <a:xfrm>
            <a:off x="6904748" y="3596815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13 </a:t>
            </a:r>
            <a:r>
              <a:rPr lang="en-US" sz="1200" dirty="0">
                <a:sym typeface="Wingdings" panose="05000000000000000000" pitchFamily="2" charset="2"/>
              </a:rPr>
              <a:t> 12</a:t>
            </a:r>
            <a:endParaRPr lang="en-US" sz="1200" dirty="0"/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92A31B21-B0D2-44EE-9B40-87C1A10927E8}"/>
              </a:ext>
            </a:extLst>
          </p:cNvPr>
          <p:cNvSpPr/>
          <p:nvPr/>
        </p:nvSpPr>
        <p:spPr>
          <a:xfrm>
            <a:off x="8199588" y="3889876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C0381189-5844-4195-BBAC-57A3911590C7}"/>
              </a:ext>
            </a:extLst>
          </p:cNvPr>
          <p:cNvCxnSpPr>
            <a:cxnSpLocks/>
          </p:cNvCxnSpPr>
          <p:nvPr/>
        </p:nvCxnSpPr>
        <p:spPr>
          <a:xfrm>
            <a:off x="7422617" y="4047426"/>
            <a:ext cx="776971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DCAD5805-6D52-44B1-BEB3-B696E1A8D335}"/>
              </a:ext>
            </a:extLst>
          </p:cNvPr>
          <p:cNvSpPr txBox="1"/>
          <p:nvPr/>
        </p:nvSpPr>
        <p:spPr>
          <a:xfrm>
            <a:off x="7540683" y="3972372"/>
            <a:ext cx="419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21EE807-37B0-4C31-9210-6D5A0BBB0970}"/>
              </a:ext>
            </a:extLst>
          </p:cNvPr>
          <p:cNvSpPr txBox="1"/>
          <p:nvPr/>
        </p:nvSpPr>
        <p:spPr>
          <a:xfrm>
            <a:off x="7996146" y="3594401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CB7BFF1-8115-4D38-A7AA-B49EB65B7305}"/>
              </a:ext>
            </a:extLst>
          </p:cNvPr>
          <p:cNvCxnSpPr>
            <a:cxnSpLocks/>
          </p:cNvCxnSpPr>
          <p:nvPr/>
        </p:nvCxnSpPr>
        <p:spPr>
          <a:xfrm>
            <a:off x="1975383" y="4376417"/>
            <a:ext cx="645926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1A06BDFF-6865-477A-AA84-21EB0E6724BC}"/>
              </a:ext>
            </a:extLst>
          </p:cNvPr>
          <p:cNvSpPr txBox="1"/>
          <p:nvPr/>
        </p:nvSpPr>
        <p:spPr>
          <a:xfrm>
            <a:off x="1888833" y="4348774"/>
            <a:ext cx="7005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initial event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CDC8347-6090-4776-9296-A6F87B000A6B}"/>
              </a:ext>
            </a:extLst>
          </p:cNvPr>
          <p:cNvGrpSpPr/>
          <p:nvPr/>
        </p:nvGrpSpPr>
        <p:grpSpPr>
          <a:xfrm>
            <a:off x="9272919" y="1168700"/>
            <a:ext cx="2212732" cy="1621999"/>
            <a:chOff x="7531904" y="1168563"/>
            <a:chExt cx="2212732" cy="1621999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A2F96F4C-C3FA-436D-B940-B361EE9957FE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CEDAA5C-9B2C-4277-81BB-29F9BA8700A4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76037A0E-ECA1-4B76-85FA-2F40E5F6A24D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4A57183-5831-4FDA-8F0C-9082FCD4F7BA}"/>
                </a:ext>
              </a:extLst>
            </p:cNvPr>
            <p:cNvCxnSpPr>
              <a:cxnSpLocks/>
              <a:stCxn id="169" idx="7"/>
              <a:endCxn id="170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1BE96D21-116D-4691-BD27-DCE2EA5A6BBF}"/>
                </a:ext>
              </a:extLst>
            </p:cNvPr>
            <p:cNvCxnSpPr>
              <a:cxnSpLocks/>
              <a:stCxn id="169" idx="6"/>
              <a:endCxn id="171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9F9DC355-EE3D-4809-85A7-D06EA51D5236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7906217-3357-455E-8D3A-B993418812B4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EF6FE214-4ED5-48AB-A1FA-D8E9502DD965}"/>
                </a:ext>
              </a:extLst>
            </p:cNvPr>
            <p:cNvCxnSpPr>
              <a:cxnSpLocks/>
              <a:stCxn id="170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4780BA5-E678-4098-96CB-576AD3BEAB53}"/>
                </a:ext>
              </a:extLst>
            </p:cNvPr>
            <p:cNvCxnSpPr>
              <a:cxnSpLocks/>
              <a:stCxn id="171" idx="0"/>
              <a:endCxn id="170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FBF2A62-E96E-441A-AFD0-4FBB207F9E95}"/>
                </a:ext>
              </a:extLst>
            </p:cNvPr>
            <p:cNvCxnSpPr>
              <a:cxnSpLocks/>
              <a:stCxn id="174" idx="6"/>
              <a:endCxn id="175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FF255CE6-685B-454B-B79E-198DD1905205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E22B671-4A40-4662-A031-330BC2E82CD4}"/>
                </a:ext>
              </a:extLst>
            </p:cNvPr>
            <p:cNvSpPr txBox="1"/>
            <p:nvPr/>
          </p:nvSpPr>
          <p:spPr>
            <a:xfrm>
              <a:off x="8041864" y="189713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C8A29ACA-2945-4CAC-A169-43D9AAFB662D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0080A1B-8B88-4893-9C62-A57A7B1C2006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CBEAF504-28CE-456B-92BF-FC9A69469E68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74F8E85F-CBEE-4744-ACAF-3F8EB3C9FDCB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A42782E3-45DF-47AE-9112-DD524E0D01FF}"/>
                </a:ext>
              </a:extLst>
            </p:cNvPr>
            <p:cNvCxnSpPr>
              <a:cxnSpLocks/>
              <a:stCxn id="171" idx="4"/>
              <a:endCxn id="174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49E943D3-E2EC-4D72-B492-E5B5E16F6835}"/>
                </a:ext>
              </a:extLst>
            </p:cNvPr>
            <p:cNvCxnSpPr>
              <a:stCxn id="175" idx="2"/>
              <a:endCxn id="171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1DB02DA-7501-4C9F-B371-D59CBE14910A}"/>
                </a:ext>
              </a:extLst>
            </p:cNvPr>
            <p:cNvCxnSpPr>
              <a:cxnSpLocks/>
              <a:stCxn id="169" idx="5"/>
              <a:endCxn id="174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13B874F-9553-4608-A9AB-DA3D3C710BE6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205A2C70-2CB5-4628-9CC0-0E7ED4B33FEE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sp>
        <p:nvSpPr>
          <p:cNvPr id="190" name="Equals 189">
            <a:extLst>
              <a:ext uri="{FF2B5EF4-FFF2-40B4-BE49-F238E27FC236}">
                <a16:creationId xmlns:a16="http://schemas.microsoft.com/office/drawing/2014/main" id="{8589C96C-7B63-426F-88FA-3286F4187565}"/>
              </a:ext>
            </a:extLst>
          </p:cNvPr>
          <p:cNvSpPr/>
          <p:nvPr/>
        </p:nvSpPr>
        <p:spPr>
          <a:xfrm rot="5400000">
            <a:off x="9687333" y="1850447"/>
            <a:ext cx="226976" cy="185749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186603-A350-40A8-B689-874177D3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1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00"/>
    </mc:Choice>
    <mc:Fallback xmlns="">
      <p:transition spd="slow" advTm="18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40" objId="4"/>
        <p14:stopEvt time="18052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920B224-FC16-4D51-852B-E93D6DD22C53}"/>
              </a:ext>
            </a:extLst>
          </p:cNvPr>
          <p:cNvSpPr/>
          <p:nvPr/>
        </p:nvSpPr>
        <p:spPr>
          <a:xfrm>
            <a:off x="7399540" y="5399544"/>
            <a:ext cx="1529909" cy="109153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5493"/>
                </a:solidFill>
                <a:latin typeface="HelveticaNeueLT Pro 65 Md"/>
              </a:rPr>
              <a:t>Deletions are trickier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FE1F9F-5510-4DD3-B56B-ACDB2D132AD4}"/>
              </a:ext>
            </a:extLst>
          </p:cNvPr>
          <p:cNvGrpSpPr/>
          <p:nvPr/>
        </p:nvGrpSpPr>
        <p:grpSpPr>
          <a:xfrm>
            <a:off x="9272919" y="1168700"/>
            <a:ext cx="2212732" cy="1621999"/>
            <a:chOff x="7531904" y="1168563"/>
            <a:chExt cx="2212732" cy="162199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EA01CC-76AE-45C1-830B-69ADF1B08B96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0CC1109-2585-4222-9B42-F3ED09F0D68F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3FA324-D59A-4F67-89EB-12F934002A5E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894E891-ED35-4617-B52A-D2843C7DA83B}"/>
                </a:ext>
              </a:extLst>
            </p:cNvPr>
            <p:cNvCxnSpPr>
              <a:cxnSpLocks/>
              <a:stCxn id="4" idx="7"/>
              <a:endCxn id="5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EE7346-64E8-4622-BBB2-FDB6C56EFD71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39BFAE-E510-4EF2-A026-A3C5103968C8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EEAC00-1BF7-4F9C-81DC-74CD615A6571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5C970C-76B4-4BCE-9967-2D85390DE751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B0931A6-2A6E-4EAC-8CC7-B3ABEF3517F8}"/>
                </a:ext>
              </a:extLst>
            </p:cNvPr>
            <p:cNvCxnSpPr>
              <a:cxnSpLocks/>
              <a:stCxn id="6" idx="0"/>
              <a:endCxn id="5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E4A610E-457B-47B6-B1E5-B9D52FEC6DF8}"/>
                </a:ext>
              </a:extLst>
            </p:cNvPr>
            <p:cNvCxnSpPr>
              <a:cxnSpLocks/>
              <a:stCxn id="9" idx="6"/>
              <a:endCxn id="10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C61949-0A1F-4E7A-BF78-770550E70C90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E86639-006F-4942-BFE0-A543D558D0EC}"/>
                </a:ext>
              </a:extLst>
            </p:cNvPr>
            <p:cNvSpPr txBox="1"/>
            <p:nvPr/>
          </p:nvSpPr>
          <p:spPr>
            <a:xfrm>
              <a:off x="8041864" y="189713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80BCB8-A17A-43E5-9D5C-F2B04F83738F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819E37-23A0-4BFF-A49E-E74AB5F82838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6B12A4-D9E2-4AB1-8FD7-7094C4399AF2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D5C148-019E-4CAB-88EC-04D882119196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B493859-68B4-441F-B199-AE3B18794579}"/>
                </a:ext>
              </a:extLst>
            </p:cNvPr>
            <p:cNvCxnSpPr>
              <a:cxnSpLocks/>
              <a:stCxn id="6" idx="4"/>
              <a:endCxn id="9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115A81F-5C28-4972-BB13-BD2B4315E16A}"/>
                </a:ext>
              </a:extLst>
            </p:cNvPr>
            <p:cNvCxnSpPr>
              <a:stCxn id="10" idx="2"/>
              <a:endCxn id="6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120C0D-7120-4590-B54A-C4C37581544B}"/>
                </a:ext>
              </a:extLst>
            </p:cNvPr>
            <p:cNvCxnSpPr>
              <a:cxnSpLocks/>
              <a:stCxn id="4" idx="5"/>
              <a:endCxn id="9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147C13-3760-4821-AC2E-0614F43777F7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9801DD-5254-4555-A279-04BB766D7F92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sp>
        <p:nvSpPr>
          <p:cNvPr id="26" name="Equals 25">
            <a:extLst>
              <a:ext uri="{FF2B5EF4-FFF2-40B4-BE49-F238E27FC236}">
                <a16:creationId xmlns:a16="http://schemas.microsoft.com/office/drawing/2014/main" id="{558A7AE9-2270-4332-9B63-95A3620CE6F4}"/>
              </a:ext>
            </a:extLst>
          </p:cNvPr>
          <p:cNvSpPr/>
          <p:nvPr/>
        </p:nvSpPr>
        <p:spPr>
          <a:xfrm rot="5400000">
            <a:off x="9687333" y="1850447"/>
            <a:ext cx="226976" cy="185749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883E3918-3080-4137-818A-4DEF6955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42" y="1206057"/>
            <a:ext cx="8139424" cy="1937304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Reduce (Apply) function is monotonic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200" dirty="0">
                <a:latin typeface="HelveticaNeueLT Pro 65 Roman"/>
              </a:rPr>
              <a:t>Vertex value cannot revert from an event.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Vertex must be reset, so that new events can update it</a:t>
            </a:r>
            <a:endParaRPr lang="en-US" sz="2200" dirty="0">
              <a:latin typeface="HelveticaNeueLT Pro 65 Roman"/>
            </a:endParaRPr>
          </a:p>
          <a:p>
            <a:pPr marL="457200" lvl="1" indent="0">
              <a:buClr>
                <a:schemeClr val="accent4"/>
              </a:buClr>
              <a:buSzPct val="65000"/>
              <a:buNone/>
              <a:defRPr/>
            </a:pPr>
            <a:endParaRPr lang="en-US" sz="2200" dirty="0">
              <a:latin typeface="HelveticaNeueLT Pro 65 Roman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A86D3BE-167C-47D3-882D-B75A93B4EDDC}"/>
              </a:ext>
            </a:extLst>
          </p:cNvPr>
          <p:cNvSpPr/>
          <p:nvPr/>
        </p:nvSpPr>
        <p:spPr>
          <a:xfrm>
            <a:off x="2628585" y="4204976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2EF0D5E-C73F-4291-9806-8D421F953A37}"/>
              </a:ext>
            </a:extLst>
          </p:cNvPr>
          <p:cNvSpPr/>
          <p:nvPr/>
        </p:nvSpPr>
        <p:spPr>
          <a:xfrm>
            <a:off x="3477215" y="3483704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B2A08E4-278B-43E9-869E-3D0FC20FE39F}"/>
              </a:ext>
            </a:extLst>
          </p:cNvPr>
          <p:cNvSpPr/>
          <p:nvPr/>
        </p:nvSpPr>
        <p:spPr>
          <a:xfrm>
            <a:off x="4339615" y="4204976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C1EFD48-4458-43E8-B202-940CAB17D0AD}"/>
              </a:ext>
            </a:extLst>
          </p:cNvPr>
          <p:cNvCxnSpPr>
            <a:cxnSpLocks/>
          </p:cNvCxnSpPr>
          <p:nvPr/>
        </p:nvCxnSpPr>
        <p:spPr>
          <a:xfrm flipV="1">
            <a:off x="2897540" y="3752659"/>
            <a:ext cx="625820" cy="49846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DC798D0-39F2-462A-9F3D-F4414EF237D6}"/>
              </a:ext>
            </a:extLst>
          </p:cNvPr>
          <p:cNvCxnSpPr>
            <a:cxnSpLocks/>
          </p:cNvCxnSpPr>
          <p:nvPr/>
        </p:nvCxnSpPr>
        <p:spPr>
          <a:xfrm>
            <a:off x="2943685" y="4362526"/>
            <a:ext cx="1395930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64461AA0-008C-492F-AE51-E2ED57024207}"/>
              </a:ext>
            </a:extLst>
          </p:cNvPr>
          <p:cNvSpPr/>
          <p:nvPr/>
        </p:nvSpPr>
        <p:spPr>
          <a:xfrm>
            <a:off x="3477215" y="501887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E7F26AA-F719-4239-923C-36642BA9FD7D}"/>
              </a:ext>
            </a:extLst>
          </p:cNvPr>
          <p:cNvSpPr/>
          <p:nvPr/>
        </p:nvSpPr>
        <p:spPr>
          <a:xfrm>
            <a:off x="4744986" y="506332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FEAF673-C1C9-41A7-9B6B-E22622B36C0A}"/>
              </a:ext>
            </a:extLst>
          </p:cNvPr>
          <p:cNvSpPr txBox="1"/>
          <p:nvPr/>
        </p:nvSpPr>
        <p:spPr>
          <a:xfrm>
            <a:off x="3012479" y="3797555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79C35B-C6F5-4CCF-998D-CCB219CD5A11}"/>
              </a:ext>
            </a:extLst>
          </p:cNvPr>
          <p:cNvSpPr txBox="1"/>
          <p:nvPr/>
        </p:nvSpPr>
        <p:spPr>
          <a:xfrm>
            <a:off x="3461483" y="4312424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5A4ACEA-742C-4489-A4B3-EE97CD71EC4E}"/>
              </a:ext>
            </a:extLst>
          </p:cNvPr>
          <p:cNvCxnSpPr>
            <a:cxnSpLocks/>
          </p:cNvCxnSpPr>
          <p:nvPr/>
        </p:nvCxnSpPr>
        <p:spPr>
          <a:xfrm>
            <a:off x="2897540" y="4473931"/>
            <a:ext cx="625820" cy="591087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A9881096-6349-4DA7-9A72-D87D8D668609}"/>
              </a:ext>
            </a:extLst>
          </p:cNvPr>
          <p:cNvSpPr txBox="1"/>
          <p:nvPr/>
        </p:nvSpPr>
        <p:spPr>
          <a:xfrm>
            <a:off x="2985126" y="4641052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8771C57D-DBFD-494C-8FB2-5F5CF85BFABE}"/>
              </a:ext>
            </a:extLst>
          </p:cNvPr>
          <p:cNvSpPr/>
          <p:nvPr/>
        </p:nvSpPr>
        <p:spPr>
          <a:xfrm>
            <a:off x="5940149" y="3906216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19345DD-15DD-45A4-A778-6442A06AD907}"/>
              </a:ext>
            </a:extLst>
          </p:cNvPr>
          <p:cNvSpPr txBox="1"/>
          <p:nvPr/>
        </p:nvSpPr>
        <p:spPr>
          <a:xfrm>
            <a:off x="2141718" y="3902130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0</a:t>
            </a:r>
            <a:endParaRPr lang="en-US" sz="12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1A9500B-C04F-48A6-9ECC-A93B27175173}"/>
              </a:ext>
            </a:extLst>
          </p:cNvPr>
          <p:cNvSpPr txBox="1"/>
          <p:nvPr/>
        </p:nvSpPr>
        <p:spPr>
          <a:xfrm>
            <a:off x="3323966" y="3174444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7</a:t>
            </a:r>
            <a:endParaRPr lang="en-US" sz="12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B949B7B-46D8-42D1-B953-7DBE7FC3513E}"/>
              </a:ext>
            </a:extLst>
          </p:cNvPr>
          <p:cNvSpPr txBox="1"/>
          <p:nvPr/>
        </p:nvSpPr>
        <p:spPr>
          <a:xfrm>
            <a:off x="3289225" y="5366275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8</a:t>
            </a:r>
            <a:endParaRPr lang="en-US" sz="1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ED16D78-0B3A-40EA-B17C-D5EAC95C8625}"/>
              </a:ext>
            </a:extLst>
          </p:cNvPr>
          <p:cNvSpPr txBox="1"/>
          <p:nvPr/>
        </p:nvSpPr>
        <p:spPr>
          <a:xfrm>
            <a:off x="4128865" y="4558176"/>
            <a:ext cx="736600" cy="276999"/>
          </a:xfrm>
          <a:prstGeom prst="rect">
            <a:avLst/>
          </a:prstGeom>
          <a:solidFill>
            <a:srgbClr val="FF818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37E04DC-AEDC-433F-84A2-6B94C3EE10AF}"/>
              </a:ext>
            </a:extLst>
          </p:cNvPr>
          <p:cNvCxnSpPr>
            <a:cxnSpLocks/>
          </p:cNvCxnSpPr>
          <p:nvPr/>
        </p:nvCxnSpPr>
        <p:spPr>
          <a:xfrm>
            <a:off x="3792315" y="5176423"/>
            <a:ext cx="952671" cy="4445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C078EE20-E733-479D-8E35-2E4B0DA61433}"/>
              </a:ext>
            </a:extLst>
          </p:cNvPr>
          <p:cNvSpPr txBox="1"/>
          <p:nvPr/>
        </p:nvSpPr>
        <p:spPr>
          <a:xfrm>
            <a:off x="4534236" y="5414752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13</a:t>
            </a:r>
            <a:endParaRPr lang="en-US" sz="12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A6E1149-ECF0-48F5-8FC6-97B0C55125B6}"/>
              </a:ext>
            </a:extLst>
          </p:cNvPr>
          <p:cNvSpPr txBox="1"/>
          <p:nvPr/>
        </p:nvSpPr>
        <p:spPr>
          <a:xfrm>
            <a:off x="4032268" y="5143790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FE1C82CC-0142-413D-AA92-43CB38F8CCFE}"/>
              </a:ext>
            </a:extLst>
          </p:cNvPr>
          <p:cNvSpPr/>
          <p:nvPr/>
        </p:nvSpPr>
        <p:spPr>
          <a:xfrm>
            <a:off x="5148022" y="329389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263F77B-8A15-4704-89CA-EFD385141BCD}"/>
              </a:ext>
            </a:extLst>
          </p:cNvPr>
          <p:cNvCxnSpPr>
            <a:cxnSpLocks/>
          </p:cNvCxnSpPr>
          <p:nvPr/>
        </p:nvCxnSpPr>
        <p:spPr>
          <a:xfrm flipV="1">
            <a:off x="3792315" y="3451443"/>
            <a:ext cx="1355707" cy="189811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261B41BB-D009-4E2B-9EE8-7C376B050650}"/>
              </a:ext>
            </a:extLst>
          </p:cNvPr>
          <p:cNvSpPr txBox="1"/>
          <p:nvPr/>
        </p:nvSpPr>
        <p:spPr>
          <a:xfrm>
            <a:off x="4327946" y="3281238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6ACC86-E91B-4774-8D2B-455605AF0B5C}"/>
              </a:ext>
            </a:extLst>
          </p:cNvPr>
          <p:cNvSpPr txBox="1"/>
          <p:nvPr/>
        </p:nvSpPr>
        <p:spPr>
          <a:xfrm>
            <a:off x="4987689" y="2985589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13 </a:t>
            </a:r>
            <a:r>
              <a:rPr lang="en-US" sz="1200" dirty="0">
                <a:sym typeface="Wingdings" panose="05000000000000000000" pitchFamily="2" charset="2"/>
              </a:rPr>
              <a:t> 13</a:t>
            </a:r>
            <a:endParaRPr lang="en-US" sz="1200" dirty="0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8ECBDC7A-E93B-458D-906E-6B965F1A291B}"/>
              </a:ext>
            </a:extLst>
          </p:cNvPr>
          <p:cNvSpPr/>
          <p:nvPr/>
        </p:nvSpPr>
        <p:spPr>
          <a:xfrm>
            <a:off x="5583573" y="4503712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66F5716-0713-44AF-BE35-4ACA6ECBA2B3}"/>
              </a:ext>
            </a:extLst>
          </p:cNvPr>
          <p:cNvSpPr/>
          <p:nvPr/>
        </p:nvSpPr>
        <p:spPr>
          <a:xfrm>
            <a:off x="5887127" y="5060911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C4F1564-265E-4914-8B7E-BCADF789D553}"/>
              </a:ext>
            </a:extLst>
          </p:cNvPr>
          <p:cNvCxnSpPr>
            <a:cxnSpLocks/>
          </p:cNvCxnSpPr>
          <p:nvPr/>
        </p:nvCxnSpPr>
        <p:spPr>
          <a:xfrm flipV="1">
            <a:off x="5060086" y="5204501"/>
            <a:ext cx="827041" cy="1637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F5F08B2D-971F-4F28-B96C-D4B9797A285A}"/>
              </a:ext>
            </a:extLst>
          </p:cNvPr>
          <p:cNvSpPr txBox="1"/>
          <p:nvPr/>
        </p:nvSpPr>
        <p:spPr>
          <a:xfrm>
            <a:off x="5787043" y="5399544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6511D35-6F17-4E3F-BAFA-CF694DAF0811}"/>
              </a:ext>
            </a:extLst>
          </p:cNvPr>
          <p:cNvSpPr txBox="1"/>
          <p:nvPr/>
        </p:nvSpPr>
        <p:spPr>
          <a:xfrm>
            <a:off x="5222786" y="4949816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EEEB2FD-920F-4A1B-A9E7-FB70200B4271}"/>
              </a:ext>
            </a:extLst>
          </p:cNvPr>
          <p:cNvCxnSpPr>
            <a:cxnSpLocks/>
          </p:cNvCxnSpPr>
          <p:nvPr/>
        </p:nvCxnSpPr>
        <p:spPr>
          <a:xfrm>
            <a:off x="4654715" y="4362526"/>
            <a:ext cx="928858" cy="298736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08AB72C3-9EDE-427F-937F-AC1FE4054A16}"/>
              </a:ext>
            </a:extLst>
          </p:cNvPr>
          <p:cNvSpPr txBox="1"/>
          <p:nvPr/>
        </p:nvSpPr>
        <p:spPr>
          <a:xfrm>
            <a:off x="5940459" y="4507798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8 </a:t>
            </a:r>
            <a:r>
              <a:rPr lang="en-US" sz="1200" dirty="0">
                <a:sym typeface="Wingdings" panose="05000000000000000000" pitchFamily="2" charset="2"/>
              </a:rPr>
              <a:t> 8</a:t>
            </a:r>
            <a:endParaRPr lang="en-US" sz="1200" dirty="0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B12CB4C-0BDC-4224-B82F-47D0FCC75D6B}"/>
              </a:ext>
            </a:extLst>
          </p:cNvPr>
          <p:cNvCxnSpPr>
            <a:cxnSpLocks/>
          </p:cNvCxnSpPr>
          <p:nvPr/>
        </p:nvCxnSpPr>
        <p:spPr>
          <a:xfrm flipV="1">
            <a:off x="4654715" y="4063766"/>
            <a:ext cx="1285434" cy="29876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AE4D586E-C085-4B63-860C-9CC2CC85F86F}"/>
              </a:ext>
            </a:extLst>
          </p:cNvPr>
          <p:cNvSpPr txBox="1"/>
          <p:nvPr/>
        </p:nvSpPr>
        <p:spPr>
          <a:xfrm>
            <a:off x="5773143" y="3611122"/>
            <a:ext cx="736600" cy="276999"/>
          </a:xfrm>
          <a:prstGeom prst="rect">
            <a:avLst/>
          </a:prstGeom>
          <a:solidFill>
            <a:srgbClr val="FF818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7 </a:t>
            </a:r>
            <a:r>
              <a:rPr lang="en-US" sz="1200" dirty="0">
                <a:sym typeface="Wingdings" panose="05000000000000000000" pitchFamily="2" charset="2"/>
              </a:rPr>
              <a:t> 5</a:t>
            </a:r>
            <a:endParaRPr lang="en-US" sz="1200" dirty="0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210230B6-F198-4A04-9ED9-9329B28F7517}"/>
              </a:ext>
            </a:extLst>
          </p:cNvPr>
          <p:cNvSpPr/>
          <p:nvPr/>
        </p:nvSpPr>
        <p:spPr>
          <a:xfrm>
            <a:off x="7107517" y="3897496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FFE641A-676E-494B-B1B4-B331A0A66B76}"/>
              </a:ext>
            </a:extLst>
          </p:cNvPr>
          <p:cNvCxnSpPr>
            <a:cxnSpLocks/>
          </p:cNvCxnSpPr>
          <p:nvPr/>
        </p:nvCxnSpPr>
        <p:spPr>
          <a:xfrm flipV="1">
            <a:off x="6255249" y="4047426"/>
            <a:ext cx="852268" cy="1634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E59E3FC5-41E5-41EB-93A7-F0943969EDD0}"/>
              </a:ext>
            </a:extLst>
          </p:cNvPr>
          <p:cNvSpPr txBox="1"/>
          <p:nvPr/>
        </p:nvSpPr>
        <p:spPr>
          <a:xfrm>
            <a:off x="6463893" y="4001664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BD69D8F-4552-468F-9854-28F2A34B3B17}"/>
              </a:ext>
            </a:extLst>
          </p:cNvPr>
          <p:cNvSpPr txBox="1"/>
          <p:nvPr/>
        </p:nvSpPr>
        <p:spPr>
          <a:xfrm>
            <a:off x="6904748" y="3596815"/>
            <a:ext cx="736600" cy="276999"/>
          </a:xfrm>
          <a:prstGeom prst="rect">
            <a:avLst/>
          </a:prstGeom>
          <a:solidFill>
            <a:srgbClr val="FF818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13 </a:t>
            </a:r>
            <a:r>
              <a:rPr lang="en-US" sz="1200" dirty="0">
                <a:sym typeface="Wingdings" panose="05000000000000000000" pitchFamily="2" charset="2"/>
              </a:rPr>
              <a:t> 12</a:t>
            </a:r>
            <a:endParaRPr lang="en-US" sz="1200" dirty="0"/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92A31B21-B0D2-44EE-9B40-87C1A10927E8}"/>
              </a:ext>
            </a:extLst>
          </p:cNvPr>
          <p:cNvSpPr/>
          <p:nvPr/>
        </p:nvSpPr>
        <p:spPr>
          <a:xfrm>
            <a:off x="8199588" y="3889876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C0381189-5844-4195-BBAC-57A3911590C7}"/>
              </a:ext>
            </a:extLst>
          </p:cNvPr>
          <p:cNvCxnSpPr>
            <a:cxnSpLocks/>
          </p:cNvCxnSpPr>
          <p:nvPr/>
        </p:nvCxnSpPr>
        <p:spPr>
          <a:xfrm>
            <a:off x="7422617" y="4047426"/>
            <a:ext cx="776971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DCAD5805-6D52-44B1-BEB3-B696E1A8D335}"/>
              </a:ext>
            </a:extLst>
          </p:cNvPr>
          <p:cNvSpPr txBox="1"/>
          <p:nvPr/>
        </p:nvSpPr>
        <p:spPr>
          <a:xfrm>
            <a:off x="7540683" y="3972372"/>
            <a:ext cx="419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21EE807-37B0-4C31-9210-6D5A0BBB0970}"/>
              </a:ext>
            </a:extLst>
          </p:cNvPr>
          <p:cNvSpPr txBox="1"/>
          <p:nvPr/>
        </p:nvSpPr>
        <p:spPr>
          <a:xfrm>
            <a:off x="7996146" y="3594401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CB7BFF1-8115-4D38-A7AA-B49EB65B7305}"/>
              </a:ext>
            </a:extLst>
          </p:cNvPr>
          <p:cNvCxnSpPr>
            <a:cxnSpLocks/>
          </p:cNvCxnSpPr>
          <p:nvPr/>
        </p:nvCxnSpPr>
        <p:spPr>
          <a:xfrm>
            <a:off x="1975383" y="4376417"/>
            <a:ext cx="645926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1A06BDFF-6865-477A-AA84-21EB0E6724BC}"/>
              </a:ext>
            </a:extLst>
          </p:cNvPr>
          <p:cNvSpPr txBox="1"/>
          <p:nvPr/>
        </p:nvSpPr>
        <p:spPr>
          <a:xfrm>
            <a:off x="1888833" y="4348774"/>
            <a:ext cx="7005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initial event</a:t>
            </a:r>
          </a:p>
        </p:txBody>
      </p:sp>
      <p:cxnSp>
        <p:nvCxnSpPr>
          <p:cNvPr id="69" name="Straight Connector 78">
            <a:extLst>
              <a:ext uri="{FF2B5EF4-FFF2-40B4-BE49-F238E27FC236}">
                <a16:creationId xmlns:a16="http://schemas.microsoft.com/office/drawing/2014/main" id="{A5DE9185-8407-4356-B264-A47CD13B7C7C}"/>
              </a:ext>
            </a:extLst>
          </p:cNvPr>
          <p:cNvCxnSpPr>
            <a:cxnSpLocks/>
            <a:stCxn id="84" idx="2"/>
            <a:endCxn id="70" idx="1"/>
          </p:cNvCxnSpPr>
          <p:nvPr/>
        </p:nvCxnSpPr>
        <p:spPr>
          <a:xfrm rot="16200000" flipH="1">
            <a:off x="4635823" y="2670388"/>
            <a:ext cx="1493196" cy="5192572"/>
          </a:xfrm>
          <a:prstGeom prst="bentConnector2">
            <a:avLst/>
          </a:prstGeom>
          <a:ln w="12700">
            <a:solidFill>
              <a:srgbClr val="FBB70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DC0DA69-DE3E-48F3-8B5B-951CAEC3F5A9}"/>
              </a:ext>
            </a:extLst>
          </p:cNvPr>
          <p:cNvSpPr/>
          <p:nvPr/>
        </p:nvSpPr>
        <p:spPr>
          <a:xfrm>
            <a:off x="7978707" y="5855722"/>
            <a:ext cx="315100" cy="315100"/>
          </a:xfrm>
          <a:prstGeom prst="roundRect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8728FF0-BEC4-49E6-AD13-5D672E0C8563}"/>
              </a:ext>
            </a:extLst>
          </p:cNvPr>
          <p:cNvSpPr txBox="1"/>
          <p:nvPr/>
        </p:nvSpPr>
        <p:spPr>
          <a:xfrm>
            <a:off x="7767957" y="5553672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C334299-6990-408C-AF14-758D7F98B770}"/>
              </a:ext>
            </a:extLst>
          </p:cNvPr>
          <p:cNvSpPr txBox="1"/>
          <p:nvPr/>
        </p:nvSpPr>
        <p:spPr>
          <a:xfrm>
            <a:off x="6308142" y="5756411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BB704"/>
                </a:solidFill>
              </a:rPr>
              <a:t>∞</a:t>
            </a:r>
            <a:endParaRPr lang="en-US" sz="1400" dirty="0">
              <a:solidFill>
                <a:srgbClr val="FBB70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5518488-B31D-4254-91E0-5F1A0B9EDFE1}"/>
              </a:ext>
            </a:extLst>
          </p:cNvPr>
          <p:cNvSpPr txBox="1"/>
          <p:nvPr/>
        </p:nvSpPr>
        <p:spPr>
          <a:xfrm>
            <a:off x="5474807" y="5993747"/>
            <a:ext cx="16868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BB704"/>
                </a:solidFill>
              </a:rPr>
              <a:t>Edge deletion event</a:t>
            </a:r>
          </a:p>
        </p:txBody>
      </p:sp>
      <p:graphicFrame>
        <p:nvGraphicFramePr>
          <p:cNvPr id="77" name="Table 29">
            <a:extLst>
              <a:ext uri="{FF2B5EF4-FFF2-40B4-BE49-F238E27FC236}">
                <a16:creationId xmlns:a16="http://schemas.microsoft.com/office/drawing/2014/main" id="{6DAF5ADF-EE06-49DE-9E9C-33685D153495}"/>
              </a:ext>
            </a:extLst>
          </p:cNvPr>
          <p:cNvGraphicFramePr>
            <a:graphicFrameLocks noGrp="1"/>
          </p:cNvGraphicFramePr>
          <p:nvPr/>
        </p:nvGraphicFramePr>
        <p:xfrm>
          <a:off x="9459694" y="3524236"/>
          <a:ext cx="2072790" cy="1371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14558">
                  <a:extLst>
                    <a:ext uri="{9D8B030D-6E8A-4147-A177-3AD203B41FA5}">
                      <a16:colId xmlns:a16="http://schemas.microsoft.com/office/drawing/2014/main" val="3937095155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3099468984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2089852476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804537959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1838734696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741291"/>
                  </a:ext>
                </a:extLst>
              </a:tr>
              <a:tr h="235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Expected Values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891525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21773"/>
                  </a:ext>
                </a:extLst>
              </a:tr>
              <a:tr h="235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Computed Values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84945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330576"/>
                  </a:ext>
                </a:extLst>
              </a:tr>
            </a:tbl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E82B2213-78B2-4333-B9AA-E18BBD61D4F2}"/>
              </a:ext>
            </a:extLst>
          </p:cNvPr>
          <p:cNvSpPr txBox="1"/>
          <p:nvPr/>
        </p:nvSpPr>
        <p:spPr>
          <a:xfrm>
            <a:off x="7766797" y="5552512"/>
            <a:ext cx="736600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∞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7EE7F756-237E-4586-B6FE-FFC4BEE5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8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68"/>
    </mc:Choice>
    <mc:Fallback xmlns="">
      <p:transition spd="slow" advTm="25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6" grpId="0"/>
      <p:bldP spid="79" grpId="0" animBg="1"/>
    </p:bldLst>
  </p:timing>
  <p:extLst>
    <p:ext uri="{E180D4A7-C9FB-4DFB-919C-405C955672EB}">
      <p14:showEvtLst xmlns:p14="http://schemas.microsoft.com/office/powerpoint/2010/main">
        <p14:playEvt time="41" objId="27"/>
        <p14:stopEvt time="24580" objId="27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920B224-FC16-4D51-852B-E93D6DD22C53}"/>
              </a:ext>
            </a:extLst>
          </p:cNvPr>
          <p:cNvSpPr/>
          <p:nvPr/>
        </p:nvSpPr>
        <p:spPr>
          <a:xfrm>
            <a:off x="9081549" y="5399543"/>
            <a:ext cx="1743961" cy="121066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5493"/>
                </a:solidFill>
                <a:latin typeface="HelveticaNeueLT Pro 65 Md"/>
              </a:rPr>
              <a:t>Deletions are trickier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FE1F9F-5510-4DD3-B56B-ACDB2D132AD4}"/>
              </a:ext>
            </a:extLst>
          </p:cNvPr>
          <p:cNvGrpSpPr/>
          <p:nvPr/>
        </p:nvGrpSpPr>
        <p:grpSpPr>
          <a:xfrm>
            <a:off x="9272919" y="1168700"/>
            <a:ext cx="2212732" cy="1621999"/>
            <a:chOff x="7531904" y="1168563"/>
            <a:chExt cx="2212732" cy="162199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EA01CC-76AE-45C1-830B-69ADF1B08B96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0CC1109-2585-4222-9B42-F3ED09F0D68F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3FA324-D59A-4F67-89EB-12F934002A5E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894E891-ED35-4617-B52A-D2843C7DA83B}"/>
                </a:ext>
              </a:extLst>
            </p:cNvPr>
            <p:cNvCxnSpPr>
              <a:cxnSpLocks/>
              <a:stCxn id="4" idx="7"/>
              <a:endCxn id="5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EE7346-64E8-4622-BBB2-FDB6C56EFD71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39BFAE-E510-4EF2-A026-A3C5103968C8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EEAC00-1BF7-4F9C-81DC-74CD615A6571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5C970C-76B4-4BCE-9967-2D85390DE751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B0931A6-2A6E-4EAC-8CC7-B3ABEF3517F8}"/>
                </a:ext>
              </a:extLst>
            </p:cNvPr>
            <p:cNvCxnSpPr>
              <a:cxnSpLocks/>
              <a:stCxn id="6" idx="0"/>
              <a:endCxn id="5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E4A610E-457B-47B6-B1E5-B9D52FEC6DF8}"/>
                </a:ext>
              </a:extLst>
            </p:cNvPr>
            <p:cNvCxnSpPr>
              <a:cxnSpLocks/>
              <a:stCxn id="9" idx="6"/>
              <a:endCxn id="10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C61949-0A1F-4E7A-BF78-770550E70C90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E86639-006F-4942-BFE0-A543D558D0EC}"/>
                </a:ext>
              </a:extLst>
            </p:cNvPr>
            <p:cNvSpPr txBox="1"/>
            <p:nvPr/>
          </p:nvSpPr>
          <p:spPr>
            <a:xfrm>
              <a:off x="8041864" y="189713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80BCB8-A17A-43E5-9D5C-F2B04F83738F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819E37-23A0-4BFF-A49E-E74AB5F82838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6B12A4-D9E2-4AB1-8FD7-7094C4399AF2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D5C148-019E-4CAB-88EC-04D882119196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B493859-68B4-441F-B199-AE3B18794579}"/>
                </a:ext>
              </a:extLst>
            </p:cNvPr>
            <p:cNvCxnSpPr>
              <a:cxnSpLocks/>
              <a:stCxn id="6" idx="4"/>
              <a:endCxn id="9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115A81F-5C28-4972-BB13-BD2B4315E16A}"/>
                </a:ext>
              </a:extLst>
            </p:cNvPr>
            <p:cNvCxnSpPr>
              <a:stCxn id="10" idx="2"/>
              <a:endCxn id="6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120C0D-7120-4590-B54A-C4C37581544B}"/>
                </a:ext>
              </a:extLst>
            </p:cNvPr>
            <p:cNvCxnSpPr>
              <a:cxnSpLocks/>
              <a:stCxn id="4" idx="5"/>
              <a:endCxn id="9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147C13-3760-4821-AC2E-0614F43777F7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9801DD-5254-4555-A279-04BB766D7F92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sp>
        <p:nvSpPr>
          <p:cNvPr id="26" name="Equals 25">
            <a:extLst>
              <a:ext uri="{FF2B5EF4-FFF2-40B4-BE49-F238E27FC236}">
                <a16:creationId xmlns:a16="http://schemas.microsoft.com/office/drawing/2014/main" id="{558A7AE9-2270-4332-9B63-95A3620CE6F4}"/>
              </a:ext>
            </a:extLst>
          </p:cNvPr>
          <p:cNvSpPr/>
          <p:nvPr/>
        </p:nvSpPr>
        <p:spPr>
          <a:xfrm rot="5400000">
            <a:off x="9687333" y="1850447"/>
            <a:ext cx="226976" cy="185749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883E3918-3080-4137-818A-4DEF6955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42" y="1206057"/>
            <a:ext cx="8119366" cy="1937304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Resetting the destination vertex is not enough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200" dirty="0">
                <a:latin typeface="HelveticaNeueLT Pro 65 Roman"/>
              </a:rPr>
              <a:t>Other impacted vertices will not revert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All vertices impacted by this edge must be reset</a:t>
            </a:r>
            <a:endParaRPr lang="en-US" sz="2200" dirty="0">
              <a:latin typeface="HelveticaNeueLT Pro 65 Roman"/>
            </a:endParaRPr>
          </a:p>
          <a:p>
            <a:pPr marL="457200" lvl="1" indent="0">
              <a:buClr>
                <a:schemeClr val="accent4"/>
              </a:buClr>
              <a:buSzPct val="65000"/>
              <a:buNone/>
              <a:defRPr/>
            </a:pPr>
            <a:endParaRPr lang="en-US" sz="2200" dirty="0">
              <a:latin typeface="HelveticaNeueLT Pro 65 Roman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A86D3BE-167C-47D3-882D-B75A93B4EDDC}"/>
              </a:ext>
            </a:extLst>
          </p:cNvPr>
          <p:cNvSpPr/>
          <p:nvPr/>
        </p:nvSpPr>
        <p:spPr>
          <a:xfrm>
            <a:off x="2628585" y="4204976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2EF0D5E-C73F-4291-9806-8D421F953A37}"/>
              </a:ext>
            </a:extLst>
          </p:cNvPr>
          <p:cNvSpPr/>
          <p:nvPr/>
        </p:nvSpPr>
        <p:spPr>
          <a:xfrm>
            <a:off x="3477215" y="3483704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B2A08E4-278B-43E9-869E-3D0FC20FE39F}"/>
              </a:ext>
            </a:extLst>
          </p:cNvPr>
          <p:cNvSpPr/>
          <p:nvPr/>
        </p:nvSpPr>
        <p:spPr>
          <a:xfrm>
            <a:off x="4339615" y="4204976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C1EFD48-4458-43E8-B202-940CAB17D0AD}"/>
              </a:ext>
            </a:extLst>
          </p:cNvPr>
          <p:cNvCxnSpPr>
            <a:cxnSpLocks/>
          </p:cNvCxnSpPr>
          <p:nvPr/>
        </p:nvCxnSpPr>
        <p:spPr>
          <a:xfrm flipV="1">
            <a:off x="2897540" y="3752659"/>
            <a:ext cx="625820" cy="49846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DC798D0-39F2-462A-9F3D-F4414EF237D6}"/>
              </a:ext>
            </a:extLst>
          </p:cNvPr>
          <p:cNvCxnSpPr>
            <a:cxnSpLocks/>
          </p:cNvCxnSpPr>
          <p:nvPr/>
        </p:nvCxnSpPr>
        <p:spPr>
          <a:xfrm>
            <a:off x="2943685" y="4362526"/>
            <a:ext cx="1395930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64461AA0-008C-492F-AE51-E2ED57024207}"/>
              </a:ext>
            </a:extLst>
          </p:cNvPr>
          <p:cNvSpPr/>
          <p:nvPr/>
        </p:nvSpPr>
        <p:spPr>
          <a:xfrm>
            <a:off x="3477215" y="501887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E7F26AA-F719-4239-923C-36642BA9FD7D}"/>
              </a:ext>
            </a:extLst>
          </p:cNvPr>
          <p:cNvSpPr/>
          <p:nvPr/>
        </p:nvSpPr>
        <p:spPr>
          <a:xfrm>
            <a:off x="4744986" y="506332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FEAF673-C1C9-41A7-9B6B-E22622B36C0A}"/>
              </a:ext>
            </a:extLst>
          </p:cNvPr>
          <p:cNvSpPr txBox="1"/>
          <p:nvPr/>
        </p:nvSpPr>
        <p:spPr>
          <a:xfrm>
            <a:off x="3012479" y="3797555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79C35B-C6F5-4CCF-998D-CCB219CD5A11}"/>
              </a:ext>
            </a:extLst>
          </p:cNvPr>
          <p:cNvSpPr txBox="1"/>
          <p:nvPr/>
        </p:nvSpPr>
        <p:spPr>
          <a:xfrm>
            <a:off x="3461483" y="4312424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5A4ACEA-742C-4489-A4B3-EE97CD71EC4E}"/>
              </a:ext>
            </a:extLst>
          </p:cNvPr>
          <p:cNvCxnSpPr>
            <a:cxnSpLocks/>
          </p:cNvCxnSpPr>
          <p:nvPr/>
        </p:nvCxnSpPr>
        <p:spPr>
          <a:xfrm>
            <a:off x="2897540" y="4473931"/>
            <a:ext cx="625820" cy="591087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A9881096-6349-4DA7-9A72-D87D8D668609}"/>
              </a:ext>
            </a:extLst>
          </p:cNvPr>
          <p:cNvSpPr txBox="1"/>
          <p:nvPr/>
        </p:nvSpPr>
        <p:spPr>
          <a:xfrm>
            <a:off x="2985126" y="4641052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8771C57D-DBFD-494C-8FB2-5F5CF85BFABE}"/>
              </a:ext>
            </a:extLst>
          </p:cNvPr>
          <p:cNvSpPr/>
          <p:nvPr/>
        </p:nvSpPr>
        <p:spPr>
          <a:xfrm>
            <a:off x="5940149" y="3906216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19345DD-15DD-45A4-A778-6442A06AD907}"/>
              </a:ext>
            </a:extLst>
          </p:cNvPr>
          <p:cNvSpPr txBox="1"/>
          <p:nvPr/>
        </p:nvSpPr>
        <p:spPr>
          <a:xfrm>
            <a:off x="2141718" y="3902130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0</a:t>
            </a:r>
            <a:endParaRPr lang="en-US" sz="12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1A9500B-C04F-48A6-9ECC-A93B27175173}"/>
              </a:ext>
            </a:extLst>
          </p:cNvPr>
          <p:cNvSpPr txBox="1"/>
          <p:nvPr/>
        </p:nvSpPr>
        <p:spPr>
          <a:xfrm>
            <a:off x="3323966" y="3174444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7</a:t>
            </a:r>
            <a:endParaRPr lang="en-US" sz="12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B949B7B-46D8-42D1-B953-7DBE7FC3513E}"/>
              </a:ext>
            </a:extLst>
          </p:cNvPr>
          <p:cNvSpPr txBox="1"/>
          <p:nvPr/>
        </p:nvSpPr>
        <p:spPr>
          <a:xfrm>
            <a:off x="3289225" y="5366275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8</a:t>
            </a:r>
            <a:endParaRPr lang="en-US" sz="1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ED16D78-0B3A-40EA-B17C-D5EAC95C8625}"/>
              </a:ext>
            </a:extLst>
          </p:cNvPr>
          <p:cNvSpPr txBox="1"/>
          <p:nvPr/>
        </p:nvSpPr>
        <p:spPr>
          <a:xfrm>
            <a:off x="4128865" y="4558176"/>
            <a:ext cx="736600" cy="276999"/>
          </a:xfrm>
          <a:prstGeom prst="rect">
            <a:avLst/>
          </a:prstGeom>
          <a:solidFill>
            <a:srgbClr val="FF818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37E04DC-AEDC-433F-84A2-6B94C3EE10AF}"/>
              </a:ext>
            </a:extLst>
          </p:cNvPr>
          <p:cNvCxnSpPr>
            <a:cxnSpLocks/>
          </p:cNvCxnSpPr>
          <p:nvPr/>
        </p:nvCxnSpPr>
        <p:spPr>
          <a:xfrm>
            <a:off x="3792315" y="5176423"/>
            <a:ext cx="952671" cy="4445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C078EE20-E733-479D-8E35-2E4B0DA61433}"/>
              </a:ext>
            </a:extLst>
          </p:cNvPr>
          <p:cNvSpPr txBox="1"/>
          <p:nvPr/>
        </p:nvSpPr>
        <p:spPr>
          <a:xfrm>
            <a:off x="4534236" y="5414752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13</a:t>
            </a:r>
            <a:endParaRPr lang="en-US" sz="12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A6E1149-ECF0-48F5-8FC6-97B0C55125B6}"/>
              </a:ext>
            </a:extLst>
          </p:cNvPr>
          <p:cNvSpPr txBox="1"/>
          <p:nvPr/>
        </p:nvSpPr>
        <p:spPr>
          <a:xfrm>
            <a:off x="4032268" y="5143790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FE1C82CC-0142-413D-AA92-43CB38F8CCFE}"/>
              </a:ext>
            </a:extLst>
          </p:cNvPr>
          <p:cNvSpPr/>
          <p:nvPr/>
        </p:nvSpPr>
        <p:spPr>
          <a:xfrm>
            <a:off x="5148022" y="329389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263F77B-8A15-4704-89CA-EFD385141BCD}"/>
              </a:ext>
            </a:extLst>
          </p:cNvPr>
          <p:cNvCxnSpPr>
            <a:cxnSpLocks/>
          </p:cNvCxnSpPr>
          <p:nvPr/>
        </p:nvCxnSpPr>
        <p:spPr>
          <a:xfrm flipV="1">
            <a:off x="3792315" y="3451443"/>
            <a:ext cx="1355707" cy="189811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261B41BB-D009-4E2B-9EE8-7C376B050650}"/>
              </a:ext>
            </a:extLst>
          </p:cNvPr>
          <p:cNvSpPr txBox="1"/>
          <p:nvPr/>
        </p:nvSpPr>
        <p:spPr>
          <a:xfrm>
            <a:off x="4327946" y="3281238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6ACC86-E91B-4774-8D2B-455605AF0B5C}"/>
              </a:ext>
            </a:extLst>
          </p:cNvPr>
          <p:cNvSpPr txBox="1"/>
          <p:nvPr/>
        </p:nvSpPr>
        <p:spPr>
          <a:xfrm>
            <a:off x="4987689" y="2985589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13 </a:t>
            </a:r>
            <a:r>
              <a:rPr lang="en-US" sz="1200" dirty="0">
                <a:sym typeface="Wingdings" panose="05000000000000000000" pitchFamily="2" charset="2"/>
              </a:rPr>
              <a:t> 13</a:t>
            </a:r>
            <a:endParaRPr lang="en-US" sz="1200" dirty="0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8ECBDC7A-E93B-458D-906E-6B965F1A291B}"/>
              </a:ext>
            </a:extLst>
          </p:cNvPr>
          <p:cNvSpPr/>
          <p:nvPr/>
        </p:nvSpPr>
        <p:spPr>
          <a:xfrm>
            <a:off x="5583573" y="4503712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66F5716-0713-44AF-BE35-4ACA6ECBA2B3}"/>
              </a:ext>
            </a:extLst>
          </p:cNvPr>
          <p:cNvSpPr/>
          <p:nvPr/>
        </p:nvSpPr>
        <p:spPr>
          <a:xfrm>
            <a:off x="5887127" y="5060911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C4F1564-265E-4914-8B7E-BCADF789D553}"/>
              </a:ext>
            </a:extLst>
          </p:cNvPr>
          <p:cNvCxnSpPr>
            <a:cxnSpLocks/>
          </p:cNvCxnSpPr>
          <p:nvPr/>
        </p:nvCxnSpPr>
        <p:spPr>
          <a:xfrm flipV="1">
            <a:off x="5060086" y="5204501"/>
            <a:ext cx="827041" cy="1637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F5F08B2D-971F-4F28-B96C-D4B9797A285A}"/>
              </a:ext>
            </a:extLst>
          </p:cNvPr>
          <p:cNvSpPr txBox="1"/>
          <p:nvPr/>
        </p:nvSpPr>
        <p:spPr>
          <a:xfrm>
            <a:off x="5787043" y="5399544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6511D35-6F17-4E3F-BAFA-CF694DAF0811}"/>
              </a:ext>
            </a:extLst>
          </p:cNvPr>
          <p:cNvSpPr txBox="1"/>
          <p:nvPr/>
        </p:nvSpPr>
        <p:spPr>
          <a:xfrm>
            <a:off x="5222786" y="4949816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EEEB2FD-920F-4A1B-A9E7-FB70200B4271}"/>
              </a:ext>
            </a:extLst>
          </p:cNvPr>
          <p:cNvCxnSpPr>
            <a:cxnSpLocks/>
          </p:cNvCxnSpPr>
          <p:nvPr/>
        </p:nvCxnSpPr>
        <p:spPr>
          <a:xfrm>
            <a:off x="4654715" y="4362526"/>
            <a:ext cx="928858" cy="298736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08AB72C3-9EDE-427F-937F-AC1FE4054A16}"/>
              </a:ext>
            </a:extLst>
          </p:cNvPr>
          <p:cNvSpPr txBox="1"/>
          <p:nvPr/>
        </p:nvSpPr>
        <p:spPr>
          <a:xfrm>
            <a:off x="5940459" y="4507798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8 </a:t>
            </a:r>
            <a:r>
              <a:rPr lang="en-US" sz="1200" dirty="0">
                <a:sym typeface="Wingdings" panose="05000000000000000000" pitchFamily="2" charset="2"/>
              </a:rPr>
              <a:t> 8</a:t>
            </a:r>
            <a:endParaRPr lang="en-US" sz="1200" dirty="0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B12CB4C-0BDC-4224-B82F-47D0FCC75D6B}"/>
              </a:ext>
            </a:extLst>
          </p:cNvPr>
          <p:cNvCxnSpPr>
            <a:cxnSpLocks/>
          </p:cNvCxnSpPr>
          <p:nvPr/>
        </p:nvCxnSpPr>
        <p:spPr>
          <a:xfrm flipV="1">
            <a:off x="4654715" y="4063766"/>
            <a:ext cx="1285434" cy="29876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AE4D586E-C085-4B63-860C-9CC2CC85F86F}"/>
              </a:ext>
            </a:extLst>
          </p:cNvPr>
          <p:cNvSpPr txBox="1"/>
          <p:nvPr/>
        </p:nvSpPr>
        <p:spPr>
          <a:xfrm>
            <a:off x="5773143" y="3611122"/>
            <a:ext cx="736600" cy="276999"/>
          </a:xfrm>
          <a:prstGeom prst="rect">
            <a:avLst/>
          </a:prstGeom>
          <a:solidFill>
            <a:srgbClr val="FF818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7 </a:t>
            </a:r>
            <a:r>
              <a:rPr lang="en-US" sz="1200" dirty="0">
                <a:sym typeface="Wingdings" panose="05000000000000000000" pitchFamily="2" charset="2"/>
              </a:rPr>
              <a:t> 5</a:t>
            </a:r>
            <a:endParaRPr lang="en-US" sz="1200" dirty="0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210230B6-F198-4A04-9ED9-9329B28F7517}"/>
              </a:ext>
            </a:extLst>
          </p:cNvPr>
          <p:cNvSpPr/>
          <p:nvPr/>
        </p:nvSpPr>
        <p:spPr>
          <a:xfrm>
            <a:off x="7107517" y="3897496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FFE641A-676E-494B-B1B4-B331A0A66B76}"/>
              </a:ext>
            </a:extLst>
          </p:cNvPr>
          <p:cNvCxnSpPr>
            <a:cxnSpLocks/>
          </p:cNvCxnSpPr>
          <p:nvPr/>
        </p:nvCxnSpPr>
        <p:spPr>
          <a:xfrm flipV="1">
            <a:off x="6255249" y="4047426"/>
            <a:ext cx="852268" cy="1634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E59E3FC5-41E5-41EB-93A7-F0943969EDD0}"/>
              </a:ext>
            </a:extLst>
          </p:cNvPr>
          <p:cNvSpPr txBox="1"/>
          <p:nvPr/>
        </p:nvSpPr>
        <p:spPr>
          <a:xfrm>
            <a:off x="6463893" y="4001664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BD69D8F-4552-468F-9854-28F2A34B3B17}"/>
              </a:ext>
            </a:extLst>
          </p:cNvPr>
          <p:cNvSpPr txBox="1"/>
          <p:nvPr/>
        </p:nvSpPr>
        <p:spPr>
          <a:xfrm>
            <a:off x="6904748" y="3596815"/>
            <a:ext cx="736600" cy="276999"/>
          </a:xfrm>
          <a:prstGeom prst="rect">
            <a:avLst/>
          </a:prstGeom>
          <a:solidFill>
            <a:srgbClr val="FF818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13 </a:t>
            </a:r>
            <a:r>
              <a:rPr lang="en-US" sz="1200" dirty="0">
                <a:sym typeface="Wingdings" panose="05000000000000000000" pitchFamily="2" charset="2"/>
              </a:rPr>
              <a:t> 12</a:t>
            </a:r>
            <a:endParaRPr lang="en-US" sz="1200" dirty="0"/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92A31B21-B0D2-44EE-9B40-87C1A10927E8}"/>
              </a:ext>
            </a:extLst>
          </p:cNvPr>
          <p:cNvSpPr/>
          <p:nvPr/>
        </p:nvSpPr>
        <p:spPr>
          <a:xfrm>
            <a:off x="8199588" y="3889876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C0381189-5844-4195-BBAC-57A3911590C7}"/>
              </a:ext>
            </a:extLst>
          </p:cNvPr>
          <p:cNvCxnSpPr>
            <a:cxnSpLocks/>
          </p:cNvCxnSpPr>
          <p:nvPr/>
        </p:nvCxnSpPr>
        <p:spPr>
          <a:xfrm>
            <a:off x="7422617" y="4047426"/>
            <a:ext cx="776971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DCAD5805-6D52-44B1-BEB3-B696E1A8D335}"/>
              </a:ext>
            </a:extLst>
          </p:cNvPr>
          <p:cNvSpPr txBox="1"/>
          <p:nvPr/>
        </p:nvSpPr>
        <p:spPr>
          <a:xfrm>
            <a:off x="7540683" y="3972372"/>
            <a:ext cx="419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21EE807-37B0-4C31-9210-6D5A0BBB0970}"/>
              </a:ext>
            </a:extLst>
          </p:cNvPr>
          <p:cNvSpPr txBox="1"/>
          <p:nvPr/>
        </p:nvSpPr>
        <p:spPr>
          <a:xfrm>
            <a:off x="7996146" y="3594401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CB7BFF1-8115-4D38-A7AA-B49EB65B7305}"/>
              </a:ext>
            </a:extLst>
          </p:cNvPr>
          <p:cNvCxnSpPr>
            <a:cxnSpLocks/>
          </p:cNvCxnSpPr>
          <p:nvPr/>
        </p:nvCxnSpPr>
        <p:spPr>
          <a:xfrm>
            <a:off x="1975383" y="4376417"/>
            <a:ext cx="645926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1A06BDFF-6865-477A-AA84-21EB0E6724BC}"/>
              </a:ext>
            </a:extLst>
          </p:cNvPr>
          <p:cNvSpPr txBox="1"/>
          <p:nvPr/>
        </p:nvSpPr>
        <p:spPr>
          <a:xfrm>
            <a:off x="1888833" y="4348774"/>
            <a:ext cx="7005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initial event</a:t>
            </a:r>
          </a:p>
        </p:txBody>
      </p:sp>
      <p:cxnSp>
        <p:nvCxnSpPr>
          <p:cNvPr id="69" name="Straight Connector 78">
            <a:extLst>
              <a:ext uri="{FF2B5EF4-FFF2-40B4-BE49-F238E27FC236}">
                <a16:creationId xmlns:a16="http://schemas.microsoft.com/office/drawing/2014/main" id="{A5DE9185-8407-4356-B264-A47CD13B7C7C}"/>
              </a:ext>
            </a:extLst>
          </p:cNvPr>
          <p:cNvCxnSpPr>
            <a:cxnSpLocks/>
            <a:stCxn id="84" idx="2"/>
            <a:endCxn id="70" idx="1"/>
          </p:cNvCxnSpPr>
          <p:nvPr/>
        </p:nvCxnSpPr>
        <p:spPr>
          <a:xfrm rot="16200000" flipH="1">
            <a:off x="4635823" y="2670388"/>
            <a:ext cx="1493196" cy="5192572"/>
          </a:xfrm>
          <a:prstGeom prst="bentConnector2">
            <a:avLst/>
          </a:prstGeom>
          <a:ln w="12700">
            <a:solidFill>
              <a:srgbClr val="FBB70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DC0DA69-DE3E-48F3-8B5B-951CAEC3F5A9}"/>
              </a:ext>
            </a:extLst>
          </p:cNvPr>
          <p:cNvSpPr/>
          <p:nvPr/>
        </p:nvSpPr>
        <p:spPr>
          <a:xfrm>
            <a:off x="7978707" y="5855722"/>
            <a:ext cx="315100" cy="315100"/>
          </a:xfrm>
          <a:prstGeom prst="roundRect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8728FF0-BEC4-49E6-AD13-5D672E0C8563}"/>
              </a:ext>
            </a:extLst>
          </p:cNvPr>
          <p:cNvSpPr txBox="1"/>
          <p:nvPr/>
        </p:nvSpPr>
        <p:spPr>
          <a:xfrm>
            <a:off x="7767957" y="5553672"/>
            <a:ext cx="736600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∞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C334299-6990-408C-AF14-758D7F98B770}"/>
              </a:ext>
            </a:extLst>
          </p:cNvPr>
          <p:cNvSpPr txBox="1"/>
          <p:nvPr/>
        </p:nvSpPr>
        <p:spPr>
          <a:xfrm>
            <a:off x="6308142" y="5756411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BB704"/>
                </a:solidFill>
              </a:rPr>
              <a:t>∞</a:t>
            </a:r>
            <a:endParaRPr lang="en-US" sz="1400" dirty="0">
              <a:solidFill>
                <a:srgbClr val="FBB70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5518488-B31D-4254-91E0-5F1A0B9EDFE1}"/>
              </a:ext>
            </a:extLst>
          </p:cNvPr>
          <p:cNvSpPr txBox="1"/>
          <p:nvPr/>
        </p:nvSpPr>
        <p:spPr>
          <a:xfrm>
            <a:off x="5474807" y="5993747"/>
            <a:ext cx="16868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BB704"/>
                </a:solidFill>
              </a:rPr>
              <a:t>Edge deletion event</a:t>
            </a:r>
          </a:p>
        </p:txBody>
      </p:sp>
      <p:graphicFrame>
        <p:nvGraphicFramePr>
          <p:cNvPr id="77" name="Table 29">
            <a:extLst>
              <a:ext uri="{FF2B5EF4-FFF2-40B4-BE49-F238E27FC236}">
                <a16:creationId xmlns:a16="http://schemas.microsoft.com/office/drawing/2014/main" id="{6DAF5ADF-EE06-49DE-9E9C-33685D153495}"/>
              </a:ext>
            </a:extLst>
          </p:cNvPr>
          <p:cNvGraphicFramePr>
            <a:graphicFrameLocks noGrp="1"/>
          </p:cNvGraphicFramePr>
          <p:nvPr/>
        </p:nvGraphicFramePr>
        <p:xfrm>
          <a:off x="9459694" y="3524236"/>
          <a:ext cx="2072790" cy="1371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14558">
                  <a:extLst>
                    <a:ext uri="{9D8B030D-6E8A-4147-A177-3AD203B41FA5}">
                      <a16:colId xmlns:a16="http://schemas.microsoft.com/office/drawing/2014/main" val="3937095155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3099468984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2089852476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804537959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1838734696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741291"/>
                  </a:ext>
                </a:extLst>
              </a:tr>
              <a:tr h="235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Expected Values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891525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21773"/>
                  </a:ext>
                </a:extLst>
              </a:tr>
              <a:tr h="235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Computed Values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84945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F0"/>
                          </a:solidFill>
                        </a:rPr>
                        <a:t>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330576"/>
                  </a:ext>
                </a:extLst>
              </a:tr>
            </a:tbl>
          </a:graphicData>
        </a:graphic>
      </p:graphicFrame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02B7708-29E9-49DC-8644-C506DCDE2FBE}"/>
              </a:ext>
            </a:extLst>
          </p:cNvPr>
          <p:cNvSpPr/>
          <p:nvPr/>
        </p:nvSpPr>
        <p:spPr>
          <a:xfrm>
            <a:off x="9581416" y="5557596"/>
            <a:ext cx="315100" cy="315100"/>
          </a:xfrm>
          <a:prstGeom prst="roundRect">
            <a:avLst/>
          </a:prstGeom>
          <a:ln w="12700">
            <a:solidFill>
              <a:srgbClr val="FBB70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566F5CFC-36B5-4026-AD6B-4E1FC2EED579}"/>
              </a:ext>
            </a:extLst>
          </p:cNvPr>
          <p:cNvSpPr/>
          <p:nvPr/>
        </p:nvSpPr>
        <p:spPr>
          <a:xfrm>
            <a:off x="9224840" y="6155092"/>
            <a:ext cx="315100" cy="315100"/>
          </a:xfrm>
          <a:prstGeom prst="roundRect">
            <a:avLst/>
          </a:prstGeom>
          <a:ln w="12700">
            <a:solidFill>
              <a:srgbClr val="FBB70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478AFEB-582D-481D-902A-EC677515E993}"/>
              </a:ext>
            </a:extLst>
          </p:cNvPr>
          <p:cNvCxnSpPr>
            <a:cxnSpLocks/>
          </p:cNvCxnSpPr>
          <p:nvPr/>
        </p:nvCxnSpPr>
        <p:spPr>
          <a:xfrm>
            <a:off x="8295982" y="6013906"/>
            <a:ext cx="928858" cy="298736"/>
          </a:xfrm>
          <a:prstGeom prst="line">
            <a:avLst/>
          </a:prstGeom>
          <a:ln w="12700">
            <a:solidFill>
              <a:srgbClr val="FBB70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04DEF0DF-3E9A-4317-9E1B-8FF69A6C70D0}"/>
              </a:ext>
            </a:extLst>
          </p:cNvPr>
          <p:cNvSpPr txBox="1"/>
          <p:nvPr/>
        </p:nvSpPr>
        <p:spPr>
          <a:xfrm>
            <a:off x="9581726" y="6159178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8 </a:t>
            </a:r>
            <a:r>
              <a:rPr lang="en-US" sz="1200" dirty="0">
                <a:sym typeface="Wingdings" panose="05000000000000000000" pitchFamily="2" charset="2"/>
              </a:rPr>
              <a:t> 8</a:t>
            </a:r>
            <a:endParaRPr lang="en-US" sz="1200" dirty="0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840B485-5024-4546-8074-F043E59411C6}"/>
              </a:ext>
            </a:extLst>
          </p:cNvPr>
          <p:cNvCxnSpPr>
            <a:cxnSpLocks/>
          </p:cNvCxnSpPr>
          <p:nvPr/>
        </p:nvCxnSpPr>
        <p:spPr>
          <a:xfrm flipV="1">
            <a:off x="8295982" y="5715146"/>
            <a:ext cx="1285434" cy="298760"/>
          </a:xfrm>
          <a:prstGeom prst="line">
            <a:avLst/>
          </a:prstGeom>
          <a:ln w="12700">
            <a:solidFill>
              <a:srgbClr val="FBB70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1051604-9A29-43A1-B451-3D1A055BCC7C}"/>
              </a:ext>
            </a:extLst>
          </p:cNvPr>
          <p:cNvSpPr txBox="1"/>
          <p:nvPr/>
        </p:nvSpPr>
        <p:spPr>
          <a:xfrm>
            <a:off x="9935274" y="5538043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5 </a:t>
            </a:r>
            <a:r>
              <a:rPr lang="en-US" dirty="0">
                <a:sym typeface="Wingdings" panose="05000000000000000000" pitchFamily="2" charset="2"/>
              </a:rPr>
              <a:t> 5</a:t>
            </a:r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0C02D5C-CCDB-4294-854C-50A00A66B5C3}"/>
              </a:ext>
            </a:extLst>
          </p:cNvPr>
          <p:cNvSpPr txBox="1"/>
          <p:nvPr/>
        </p:nvSpPr>
        <p:spPr>
          <a:xfrm>
            <a:off x="8624189" y="5669669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BB704"/>
                </a:solidFill>
              </a:rPr>
              <a:t>∞</a:t>
            </a:r>
            <a:endParaRPr lang="en-US" sz="1400" dirty="0">
              <a:solidFill>
                <a:srgbClr val="FBB70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DD05FF2-A7AF-4148-B37A-BD628F139B2B}"/>
              </a:ext>
            </a:extLst>
          </p:cNvPr>
          <p:cNvSpPr txBox="1"/>
          <p:nvPr/>
        </p:nvSpPr>
        <p:spPr>
          <a:xfrm>
            <a:off x="8677742" y="5959388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BB704"/>
                </a:solidFill>
              </a:rPr>
              <a:t>∞</a:t>
            </a:r>
            <a:endParaRPr lang="en-US" sz="1400" dirty="0">
              <a:solidFill>
                <a:srgbClr val="FBB70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79B1DE7C-FE6A-4FB3-8E2A-8C7726A308A2}"/>
              </a:ext>
            </a:extLst>
          </p:cNvPr>
          <p:cNvSpPr/>
          <p:nvPr/>
        </p:nvSpPr>
        <p:spPr>
          <a:xfrm>
            <a:off x="5220263" y="3517273"/>
            <a:ext cx="1654627" cy="139260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0C66EC6-6724-4871-A70C-8119723B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18">
        <p:fade/>
      </p:transition>
    </mc:Choice>
    <mc:Fallback xmlns="">
      <p:transition spd="med" advTm="15918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7"/>
        <p14:stopEvt time="15802" objId="27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4043</TotalTime>
  <Words>1186</Words>
  <Application>Microsoft Macintosh PowerPoint</Application>
  <PresentationFormat>Widescreen</PresentationFormat>
  <Paragraphs>501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-apple-system</vt:lpstr>
      <vt:lpstr>Arial</vt:lpstr>
      <vt:lpstr>Calibri</vt:lpstr>
      <vt:lpstr>Calibri Light</vt:lpstr>
      <vt:lpstr>Cambria Math</vt:lpstr>
      <vt:lpstr>Helvetica</vt:lpstr>
      <vt:lpstr>HelveticaNeueLT Pro 55 Roman</vt:lpstr>
      <vt:lpstr>HelveticaNeueLT Pro 65 Md</vt:lpstr>
      <vt:lpstr>HelveticaNeueLT Pro 65 Roman</vt:lpstr>
      <vt:lpstr>LinLibertineT</vt:lpstr>
      <vt:lpstr>Wingdings</vt:lpstr>
      <vt:lpstr>Office Theme</vt:lpstr>
      <vt:lpstr>CommonGraph:  Graph Analytics on Evolving Data</vt:lpstr>
      <vt:lpstr>Evolving graph analytics</vt:lpstr>
      <vt:lpstr>Query Evaluation Over An Evolving Graph</vt:lpstr>
      <vt:lpstr>Naïve Approach: Reevaluate at every step</vt:lpstr>
      <vt:lpstr>Incremental Recomputation</vt:lpstr>
      <vt:lpstr>Example: Edge Addition</vt:lpstr>
      <vt:lpstr>Deletions are trickier</vt:lpstr>
      <vt:lpstr>Deletions are trickier</vt:lpstr>
      <vt:lpstr>Deletions are trickier</vt:lpstr>
      <vt:lpstr>Insight 1: Deletions significantly more expensive than additions</vt:lpstr>
      <vt:lpstr>Evolving Graph Query Evaluation</vt:lpstr>
      <vt:lpstr>CommonGraph</vt:lpstr>
      <vt:lpstr>Generalizing Common Graph</vt:lpstr>
      <vt:lpstr>Overall query execution</vt:lpstr>
      <vt:lpstr>Which edges to use for work sharing?</vt:lpstr>
      <vt:lpstr>Evaluated Systems</vt:lpstr>
      <vt:lpstr>Speedup of Direct Hop and Work-Sharing Algorithm over KickStarter</vt:lpstr>
      <vt:lpstr>Sensitivity to the Different Number of Snapshots</vt:lpstr>
      <vt:lpstr>Sensitivity to Batch Size</vt:lpstr>
      <vt:lpstr>Sensitivity of Performance to the Ratio of Additions and Deletions</vt:lpstr>
      <vt:lpstr>Higher opportunity for parallelism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CommonGraph:  Graph Analytics on Evolving Data</dc:title>
  <dc:creator>Mahbod Afarin</dc:creator>
  <cp:lastModifiedBy>Nael Abu-Ghazaleh</cp:lastModifiedBy>
  <cp:revision>43</cp:revision>
  <dcterms:created xsi:type="dcterms:W3CDTF">2023-03-11T01:02:48Z</dcterms:created>
  <dcterms:modified xsi:type="dcterms:W3CDTF">2023-03-30T02:55:33Z</dcterms:modified>
</cp:coreProperties>
</file>