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4" r:id="rId6"/>
    <p:sldId id="266" r:id="rId7"/>
    <p:sldId id="267" r:id="rId8"/>
    <p:sldId id="268" r:id="rId9"/>
    <p:sldId id="279" r:id="rId10"/>
    <p:sldId id="282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CC0"/>
    <a:srgbClr val="B2B2B2"/>
    <a:srgbClr val="89F0FB"/>
    <a:srgbClr val="DDD9C3"/>
    <a:srgbClr val="B9D1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90A9-6A70-4065-9865-764DD340D8E7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CD35-A924-42E1-81FD-B25F586BD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Picture 41" descr="ppt_title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01F2C7-CF93-4DE7-B891-D2FA281AA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F584A-E1A5-40E8-BAC9-E31AE288C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971C4-6447-4963-B19F-FF467F745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0BCA-D332-4F12-A861-346A5EAF61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3782-C09A-4247-A9BE-F4A516DE2A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37DBA-50BC-4F49-9412-776C8E7D11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6019A-8D38-41BF-AEFC-126FF9EE5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47C6C-49F5-4EA2-87EA-35019DAD7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9098-EC4C-45FA-9931-57F2C16FD8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C834-CC0A-4432-90B8-01186CCB9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A23A-F982-4603-983D-70A756E88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" name="Picture 40" descr="ppt_generic_backgrp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C37034-741B-4DC9-929B-84F4DEE92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 Scheduling on Digital Microfluidic Biochips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Dan Grissom and Philip Brisk</a:t>
            </a:r>
          </a:p>
          <a:p>
            <a:pPr algn="ctr"/>
            <a:r>
              <a:rPr lang="en-US" dirty="0" smtClean="0"/>
              <a:t>University of California, Riverside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41910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Design Automation 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Francisco, CA, USA, June 5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304800"/>
          </a:xfrm>
        </p:spPr>
        <p:txBody>
          <a:bodyPr/>
          <a:lstStyle/>
          <a:p>
            <a:fld id="{D54D0BCA-D332-4F12-A861-346A5EAF614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12" name="Picture 11" descr="Protein_S_LS_D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920" y="914400"/>
            <a:ext cx="165648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Protein_S_LS_I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240" y="914400"/>
            <a:ext cx="192792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Protein_S_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914400"/>
            <a:ext cx="225972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524000" y="6400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MLS_DEC</a:t>
            </a:r>
          </a:p>
          <a:p>
            <a:pPr algn="ctr"/>
            <a:r>
              <a:rPr lang="en-US" sz="1200" b="1" dirty="0" smtClean="0"/>
              <a:t>252 storage nodes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6400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MLS_INC</a:t>
            </a:r>
          </a:p>
          <a:p>
            <a:pPr algn="ctr"/>
            <a:r>
              <a:rPr lang="en-US" sz="1200" b="1" dirty="0" smtClean="0"/>
              <a:t>119 storage nodes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6400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PS</a:t>
            </a:r>
          </a:p>
          <a:p>
            <a:pPr algn="ctr"/>
            <a:r>
              <a:rPr lang="en-US" sz="1200" b="1" dirty="0" smtClean="0"/>
              <a:t>54 storage nodes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4227" y="1575137"/>
            <a:ext cx="1371600" cy="101566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Black node = droplet being stored for a # of time-steps in </a:t>
            </a:r>
            <a:r>
              <a:rPr lang="en-US" sz="1200" b="1" dirty="0" smtClean="0">
                <a:solidFill>
                  <a:srgbClr val="FF0000"/>
                </a:solidFill>
              </a:rPr>
              <a:t>1 module</a:t>
            </a: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Placed Protein DAG Showing Storage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annyG\Microfluidics\Documentation\Papers\DAC_2012_PS\PathScheduler\Images\SuppGraphs\Protein_S_Lege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654" y="3443287"/>
            <a:ext cx="1472746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r>
              <a:rPr lang="en-US" sz="2400" dirty="0" smtClean="0"/>
              <a:t>More results in the paper/poster</a:t>
            </a:r>
          </a:p>
          <a:p>
            <a:endParaRPr lang="en-US" sz="2400" dirty="0" smtClean="0"/>
          </a:p>
          <a:p>
            <a:r>
              <a:rPr lang="en-US" sz="2400" dirty="0" smtClean="0"/>
              <a:t>Excels at assays with high fan-out and limited resources</a:t>
            </a:r>
          </a:p>
          <a:p>
            <a:pPr lvl="1"/>
            <a:r>
              <a:rPr lang="en-US" sz="2000" dirty="0" smtClean="0"/>
              <a:t>Path scheduler saves 100’s of seconds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Performs well on assays w/o high fan-out</a:t>
            </a:r>
          </a:p>
          <a:p>
            <a:pPr lvl="1"/>
            <a:r>
              <a:rPr lang="en-US" sz="2200" dirty="0" smtClean="0"/>
              <a:t>Similar schedule quality</a:t>
            </a:r>
          </a:p>
          <a:p>
            <a:pPr lvl="1"/>
            <a:r>
              <a:rPr lang="en-US" sz="2200" dirty="0" smtClean="0"/>
              <a:t>Slightly shorter computation time</a:t>
            </a:r>
          </a:p>
          <a:p>
            <a:endParaRPr lang="en-US" dirty="0" smtClean="0"/>
          </a:p>
          <a:p>
            <a:r>
              <a:rPr lang="en-US" sz="2400" dirty="0" smtClean="0"/>
              <a:t>Viable option for online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PCR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2196" y="1066800"/>
            <a:ext cx="1295400" cy="776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Levels_Experi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793" y="2362200"/>
            <a:ext cx="1762207" cy="1752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PCR_Pl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1930" y="4571999"/>
            <a:ext cx="1375932" cy="919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447800" y="2667000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MFB_Array_Cross_Section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467600" cy="1963725"/>
          </a:xfrm>
          <a:prstGeom prst="rect">
            <a:avLst/>
          </a:prstGeom>
        </p:spPr>
      </p:pic>
      <p:pic>
        <p:nvPicPr>
          <p:cNvPr id="6" name="Picture 5" descr="BasicOper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859" y="3944925"/>
            <a:ext cx="6656282" cy="20724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Microfluidic Biochips (DMFB) 101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dule_Place_Rout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86800" cy="21356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382000" cy="2667000"/>
          </a:xfrm>
        </p:spPr>
        <p:txBody>
          <a:bodyPr/>
          <a:lstStyle/>
          <a:p>
            <a:r>
              <a:rPr lang="en-US" sz="2200" dirty="0" smtClean="0"/>
              <a:t>Resource-constrained scheduling of operations into </a:t>
            </a:r>
            <a:r>
              <a:rPr lang="en-US" sz="2200" i="1" dirty="0" smtClean="0"/>
              <a:t>time-steps</a:t>
            </a:r>
          </a:p>
          <a:p>
            <a:pPr lvl="1"/>
            <a:r>
              <a:rPr lang="en-US" sz="1800" dirty="0" smtClean="0"/>
              <a:t>Time-step ~ scheduling unit, usually 1s or 2s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Placement of operations during each time-step into </a:t>
            </a:r>
            <a:r>
              <a:rPr lang="en-US" sz="2200" i="1" dirty="0" smtClean="0"/>
              <a:t>modules</a:t>
            </a:r>
          </a:p>
          <a:p>
            <a:pPr lvl="1"/>
            <a:r>
              <a:rPr lang="en-US" sz="1800" dirty="0" smtClean="0"/>
              <a:t>Module ~ 2D group of cells where operation takes place for 1+ time-steps 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Routing of droplets between operations between time-steps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DMFB Synthesis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r>
              <a:rPr lang="en-US" sz="2600" b="1" dirty="0" smtClean="0"/>
              <a:t>Goal:</a:t>
            </a:r>
            <a:r>
              <a:rPr lang="en-US" sz="2600" dirty="0" smtClean="0"/>
              <a:t> Online Synthesis</a:t>
            </a:r>
          </a:p>
          <a:p>
            <a:r>
              <a:rPr lang="en-US" sz="2600" b="1" dirty="0" smtClean="0"/>
              <a:t>Why:</a:t>
            </a:r>
            <a:r>
              <a:rPr lang="en-US" sz="2600" dirty="0" smtClean="0"/>
              <a:t> Programmability, control-flow, live-feedback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b="1" dirty="0" smtClean="0"/>
          </a:p>
          <a:p>
            <a:r>
              <a:rPr lang="en-US" sz="2600" b="1" dirty="0" smtClean="0"/>
              <a:t>Problem:</a:t>
            </a:r>
            <a:r>
              <a:rPr lang="en-US" sz="2600" dirty="0" smtClean="0"/>
              <a:t> Past, optimized methods are too complex</a:t>
            </a:r>
          </a:p>
          <a:p>
            <a:r>
              <a:rPr lang="en-US" sz="2600" b="1" dirty="0" smtClean="0"/>
              <a:t>Solution:</a:t>
            </a:r>
            <a:r>
              <a:rPr lang="en-US" sz="2600" dirty="0" smtClean="0"/>
              <a:t> Synthesis with good results in little time</a:t>
            </a:r>
            <a:endParaRPr lang="en-US" sz="2200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Level Motivation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Control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80771"/>
            <a:ext cx="4648200" cy="1395829"/>
          </a:xfrm>
          <a:prstGeom prst="rect">
            <a:avLst/>
          </a:prstGeom>
        </p:spPr>
      </p:pic>
      <p:pic>
        <p:nvPicPr>
          <p:cNvPr id="1030" name="Picture 6" descr="C:\DannyG\Microfluidics\Documentation\Papers\DAC_2012_PS\PathScheduler\Images\OfflineTradeoff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19600"/>
            <a:ext cx="3124278" cy="2286000"/>
          </a:xfrm>
          <a:prstGeom prst="rect">
            <a:avLst/>
          </a:prstGeom>
          <a:noFill/>
        </p:spPr>
      </p:pic>
      <p:pic>
        <p:nvPicPr>
          <p:cNvPr id="1031" name="Picture 7" descr="C:\DannyG\Microfluidics\Documentation\Papers\DAC_2012_PS\PathScheduler\Images\OnlineTradeoff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19600"/>
            <a:ext cx="3106914" cy="22860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467600" y="318129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dirty="0" smtClean="0"/>
              <a:t>[</a:t>
            </a:r>
            <a:r>
              <a:rPr lang="fr-FR" sz="1000" dirty="0" err="1" smtClean="0"/>
              <a:t>Luo</a:t>
            </a:r>
            <a:r>
              <a:rPr lang="fr-FR" sz="1000" dirty="0" smtClean="0"/>
              <a:t> et al., DATE 2012]</a:t>
            </a:r>
            <a:br>
              <a:rPr lang="fr-FR" sz="1000" dirty="0" smtClean="0"/>
            </a:b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sz="2200" dirty="0" smtClean="0"/>
              <a:t>DMFBs have limited storage</a:t>
            </a:r>
          </a:p>
          <a:p>
            <a:pPr lvl="1"/>
            <a:r>
              <a:rPr lang="en-US" sz="1800" dirty="0" smtClean="0"/>
              <a:t>Unlike computers, same resources used for operations and storage</a:t>
            </a:r>
          </a:p>
          <a:p>
            <a:endParaRPr lang="en-US" sz="2200" dirty="0" smtClean="0"/>
          </a:p>
          <a:p>
            <a:r>
              <a:rPr lang="en-US" sz="2200" dirty="0" smtClean="0"/>
              <a:t>Storage takes up space that can be used by useful operations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Scheduling Goal: </a:t>
            </a:r>
            <a:r>
              <a:rPr lang="en-US" sz="2200" b="1" dirty="0" smtClean="0"/>
              <a:t>Minimize storage</a:t>
            </a:r>
          </a:p>
          <a:p>
            <a:pPr lvl="1"/>
            <a:r>
              <a:rPr lang="en-US" sz="1800" dirty="0" smtClean="0"/>
              <a:t>Introduce droplets to system ALAP</a:t>
            </a:r>
          </a:p>
          <a:p>
            <a:pPr lvl="1"/>
            <a:r>
              <a:rPr lang="en-US" sz="1800" dirty="0" smtClean="0"/>
              <a:t>Use stored droplets ASAP to free space on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7" name="Rectangle 46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DMFB Scheduling Problem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9" name="Picture 48" descr="StorageResou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3048000"/>
            <a:ext cx="3486778" cy="1828800"/>
          </a:xfrm>
          <a:prstGeom prst="rect">
            <a:avLst/>
          </a:prstGeom>
        </p:spPr>
      </p:pic>
      <p:pic>
        <p:nvPicPr>
          <p:cNvPr id="235" name="Picture 234" descr="StorageResource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0021" y="3048000"/>
            <a:ext cx="3486778" cy="1828800"/>
          </a:xfrm>
          <a:prstGeom prst="rect">
            <a:avLst/>
          </a:prstGeom>
        </p:spPr>
      </p:pic>
      <p:sp>
        <p:nvSpPr>
          <p:cNvPr id="236" name="TextBox 235"/>
          <p:cNvSpPr txBox="1"/>
          <p:nvPr/>
        </p:nvSpPr>
        <p:spPr>
          <a:xfrm>
            <a:off x="4191000" y="3743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VS.</a:t>
            </a:r>
            <a:endParaRPr lang="en-US" sz="2800" b="1" dirty="0"/>
          </a:p>
        </p:txBody>
      </p:sp>
      <p:sp>
        <p:nvSpPr>
          <p:cNvPr id="237" name="Right Arrow 236"/>
          <p:cNvSpPr/>
          <p:nvPr/>
        </p:nvSpPr>
        <p:spPr>
          <a:xfrm rot="841843">
            <a:off x="5297596" y="3084782"/>
            <a:ext cx="2286000" cy="609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Extra Resource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8" name="Picture 237" descr="Ar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990600"/>
            <a:ext cx="1159247" cy="41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sz="2200" dirty="0" smtClean="0"/>
              <a:t>A path is a series of nodes that terminates with a mix/output</a:t>
            </a:r>
          </a:p>
          <a:p>
            <a:r>
              <a:rPr lang="en-US" sz="2200" dirty="0" smtClean="0"/>
              <a:t>Paths are not unique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 descr="Protein_Pat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450068"/>
            <a:ext cx="3234629" cy="3230487"/>
          </a:xfrm>
          <a:prstGeom prst="rect">
            <a:avLst/>
          </a:prstGeom>
        </p:spPr>
      </p:pic>
      <p:pic>
        <p:nvPicPr>
          <p:cNvPr id="6" name="Picture 5" descr="PCR_Pat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578" y="4050268"/>
            <a:ext cx="2096851" cy="1401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3429" y="5726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Colorimetric Protein Assay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3429" y="5726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PCR Mixing Stage Assay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Schedule By Path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sz="2200" dirty="0" smtClean="0"/>
              <a:t>Defined as the cumulative number of droplets being output in a node’s fan-out</a:t>
            </a:r>
          </a:p>
          <a:p>
            <a:r>
              <a:rPr lang="en-US" sz="2200" dirty="0" smtClean="0"/>
              <a:t>IPP helps determine which node/path to schedule next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 descr="Protein_Pat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450068"/>
            <a:ext cx="3234628" cy="3230487"/>
          </a:xfrm>
          <a:prstGeom prst="rect">
            <a:avLst/>
          </a:prstGeom>
        </p:spPr>
      </p:pic>
      <p:pic>
        <p:nvPicPr>
          <p:cNvPr id="6" name="Picture 5" descr="PCR_Pat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578" y="4050268"/>
            <a:ext cx="2096851" cy="1401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3429" y="5726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Colorimetric Protein Assay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3429" y="5726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PCR Mixing Stage Assay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Independent Path Priority (IPP)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Freeform 417"/>
          <p:cNvSpPr/>
          <p:nvPr/>
        </p:nvSpPr>
        <p:spPr>
          <a:xfrm>
            <a:off x="4376122" y="2598420"/>
            <a:ext cx="736898" cy="3503619"/>
          </a:xfrm>
          <a:custGeom>
            <a:avLst/>
            <a:gdLst>
              <a:gd name="connsiteX0" fmla="*/ 287318 w 736898"/>
              <a:gd name="connsiteY0" fmla="*/ 0 h 3503619"/>
              <a:gd name="connsiteX1" fmla="*/ 287318 w 736898"/>
              <a:gd name="connsiteY1" fmla="*/ 0 h 3503619"/>
              <a:gd name="connsiteX2" fmla="*/ 226358 w 736898"/>
              <a:gd name="connsiteY2" fmla="*/ 30480 h 3503619"/>
              <a:gd name="connsiteX3" fmla="*/ 203498 w 736898"/>
              <a:gd name="connsiteY3" fmla="*/ 38100 h 3503619"/>
              <a:gd name="connsiteX4" fmla="*/ 134918 w 736898"/>
              <a:gd name="connsiteY4" fmla="*/ 76200 h 3503619"/>
              <a:gd name="connsiteX5" fmla="*/ 104438 w 736898"/>
              <a:gd name="connsiteY5" fmla="*/ 121920 h 3503619"/>
              <a:gd name="connsiteX6" fmla="*/ 89198 w 736898"/>
              <a:gd name="connsiteY6" fmla="*/ 167640 h 3503619"/>
              <a:gd name="connsiteX7" fmla="*/ 73958 w 736898"/>
              <a:gd name="connsiteY7" fmla="*/ 190500 h 3503619"/>
              <a:gd name="connsiteX8" fmla="*/ 58718 w 736898"/>
              <a:gd name="connsiteY8" fmla="*/ 251460 h 3503619"/>
              <a:gd name="connsiteX9" fmla="*/ 51098 w 736898"/>
              <a:gd name="connsiteY9" fmla="*/ 274320 h 3503619"/>
              <a:gd name="connsiteX10" fmla="*/ 43478 w 736898"/>
              <a:gd name="connsiteY10" fmla="*/ 304800 h 3503619"/>
              <a:gd name="connsiteX11" fmla="*/ 35858 w 736898"/>
              <a:gd name="connsiteY11" fmla="*/ 327660 h 3503619"/>
              <a:gd name="connsiteX12" fmla="*/ 28238 w 736898"/>
              <a:gd name="connsiteY12" fmla="*/ 358140 h 3503619"/>
              <a:gd name="connsiteX13" fmla="*/ 20618 w 736898"/>
              <a:gd name="connsiteY13" fmla="*/ 381000 h 3503619"/>
              <a:gd name="connsiteX14" fmla="*/ 12998 w 736898"/>
              <a:gd name="connsiteY14" fmla="*/ 426720 h 3503619"/>
              <a:gd name="connsiteX15" fmla="*/ 12998 w 736898"/>
              <a:gd name="connsiteY15" fmla="*/ 815340 h 3503619"/>
              <a:gd name="connsiteX16" fmla="*/ 20618 w 736898"/>
              <a:gd name="connsiteY16" fmla="*/ 1341120 h 3503619"/>
              <a:gd name="connsiteX17" fmla="*/ 28238 w 736898"/>
              <a:gd name="connsiteY17" fmla="*/ 1386840 h 3503619"/>
              <a:gd name="connsiteX18" fmla="*/ 35858 w 736898"/>
              <a:gd name="connsiteY18" fmla="*/ 1455420 h 3503619"/>
              <a:gd name="connsiteX19" fmla="*/ 51098 w 736898"/>
              <a:gd name="connsiteY19" fmla="*/ 1752600 h 3503619"/>
              <a:gd name="connsiteX20" fmla="*/ 58718 w 736898"/>
              <a:gd name="connsiteY20" fmla="*/ 1828800 h 3503619"/>
              <a:gd name="connsiteX21" fmla="*/ 51098 w 736898"/>
              <a:gd name="connsiteY21" fmla="*/ 3185160 h 3503619"/>
              <a:gd name="connsiteX22" fmla="*/ 58718 w 736898"/>
              <a:gd name="connsiteY22" fmla="*/ 3345180 h 3503619"/>
              <a:gd name="connsiteX23" fmla="*/ 73958 w 736898"/>
              <a:gd name="connsiteY23" fmla="*/ 3398520 h 3503619"/>
              <a:gd name="connsiteX24" fmla="*/ 119678 w 736898"/>
              <a:gd name="connsiteY24" fmla="*/ 3421380 h 3503619"/>
              <a:gd name="connsiteX25" fmla="*/ 142538 w 736898"/>
              <a:gd name="connsiteY25" fmla="*/ 3436620 h 3503619"/>
              <a:gd name="connsiteX26" fmla="*/ 188258 w 736898"/>
              <a:gd name="connsiteY26" fmla="*/ 3451860 h 3503619"/>
              <a:gd name="connsiteX27" fmla="*/ 211118 w 736898"/>
              <a:gd name="connsiteY27" fmla="*/ 3467100 h 3503619"/>
              <a:gd name="connsiteX28" fmla="*/ 279698 w 736898"/>
              <a:gd name="connsiteY28" fmla="*/ 3482340 h 3503619"/>
              <a:gd name="connsiteX29" fmla="*/ 355898 w 736898"/>
              <a:gd name="connsiteY29" fmla="*/ 3497580 h 3503619"/>
              <a:gd name="connsiteX30" fmla="*/ 576878 w 736898"/>
              <a:gd name="connsiteY30" fmla="*/ 3489960 h 3503619"/>
              <a:gd name="connsiteX31" fmla="*/ 599738 w 736898"/>
              <a:gd name="connsiteY31" fmla="*/ 3474720 h 3503619"/>
              <a:gd name="connsiteX32" fmla="*/ 614978 w 736898"/>
              <a:gd name="connsiteY32" fmla="*/ 3429000 h 3503619"/>
              <a:gd name="connsiteX33" fmla="*/ 637838 w 736898"/>
              <a:gd name="connsiteY33" fmla="*/ 3360420 h 3503619"/>
              <a:gd name="connsiteX34" fmla="*/ 645458 w 736898"/>
              <a:gd name="connsiteY34" fmla="*/ 3337560 h 3503619"/>
              <a:gd name="connsiteX35" fmla="*/ 660698 w 736898"/>
              <a:gd name="connsiteY35" fmla="*/ 3314700 h 3503619"/>
              <a:gd name="connsiteX36" fmla="*/ 675938 w 736898"/>
              <a:gd name="connsiteY36" fmla="*/ 3268980 h 3503619"/>
              <a:gd name="connsiteX37" fmla="*/ 683558 w 736898"/>
              <a:gd name="connsiteY37" fmla="*/ 3215640 h 3503619"/>
              <a:gd name="connsiteX38" fmla="*/ 691178 w 736898"/>
              <a:gd name="connsiteY38" fmla="*/ 3185160 h 3503619"/>
              <a:gd name="connsiteX39" fmla="*/ 714038 w 736898"/>
              <a:gd name="connsiteY39" fmla="*/ 3116580 h 3503619"/>
              <a:gd name="connsiteX40" fmla="*/ 729278 w 736898"/>
              <a:gd name="connsiteY40" fmla="*/ 3070860 h 3503619"/>
              <a:gd name="connsiteX41" fmla="*/ 736898 w 736898"/>
              <a:gd name="connsiteY41" fmla="*/ 3048000 h 3503619"/>
              <a:gd name="connsiteX42" fmla="*/ 714038 w 736898"/>
              <a:gd name="connsiteY42" fmla="*/ 2941320 h 3503619"/>
              <a:gd name="connsiteX43" fmla="*/ 706418 w 736898"/>
              <a:gd name="connsiteY43" fmla="*/ 2918460 h 3503619"/>
              <a:gd name="connsiteX44" fmla="*/ 714038 w 736898"/>
              <a:gd name="connsiteY44" fmla="*/ 2644140 h 3503619"/>
              <a:gd name="connsiteX45" fmla="*/ 721658 w 736898"/>
              <a:gd name="connsiteY45" fmla="*/ 2110740 h 3503619"/>
              <a:gd name="connsiteX46" fmla="*/ 729278 w 736898"/>
              <a:gd name="connsiteY46" fmla="*/ 1729740 h 3503619"/>
              <a:gd name="connsiteX47" fmla="*/ 721658 w 736898"/>
              <a:gd name="connsiteY47" fmla="*/ 1257300 h 3503619"/>
              <a:gd name="connsiteX48" fmla="*/ 714038 w 736898"/>
              <a:gd name="connsiteY48" fmla="*/ 579120 h 3503619"/>
              <a:gd name="connsiteX49" fmla="*/ 706418 w 736898"/>
              <a:gd name="connsiteY49" fmla="*/ 541020 h 3503619"/>
              <a:gd name="connsiteX50" fmla="*/ 683558 w 736898"/>
              <a:gd name="connsiteY50" fmla="*/ 358140 h 3503619"/>
              <a:gd name="connsiteX51" fmla="*/ 675938 w 736898"/>
              <a:gd name="connsiteY51" fmla="*/ 335280 h 3503619"/>
              <a:gd name="connsiteX52" fmla="*/ 653078 w 736898"/>
              <a:gd name="connsiteY52" fmla="*/ 259080 h 3503619"/>
              <a:gd name="connsiteX53" fmla="*/ 607358 w 736898"/>
              <a:gd name="connsiteY53" fmla="*/ 190500 h 3503619"/>
              <a:gd name="connsiteX54" fmla="*/ 561638 w 736898"/>
              <a:gd name="connsiteY54" fmla="*/ 121920 h 3503619"/>
              <a:gd name="connsiteX55" fmla="*/ 546398 w 736898"/>
              <a:gd name="connsiteY55" fmla="*/ 99060 h 3503619"/>
              <a:gd name="connsiteX56" fmla="*/ 500678 w 736898"/>
              <a:gd name="connsiteY56" fmla="*/ 68580 h 3503619"/>
              <a:gd name="connsiteX57" fmla="*/ 454958 w 736898"/>
              <a:gd name="connsiteY57" fmla="*/ 53340 h 3503619"/>
              <a:gd name="connsiteX58" fmla="*/ 432098 w 736898"/>
              <a:gd name="connsiteY58" fmla="*/ 45720 h 3503619"/>
              <a:gd name="connsiteX59" fmla="*/ 355898 w 736898"/>
              <a:gd name="connsiteY59" fmla="*/ 30480 h 3503619"/>
              <a:gd name="connsiteX60" fmla="*/ 325418 w 736898"/>
              <a:gd name="connsiteY60" fmla="*/ 22860 h 3503619"/>
              <a:gd name="connsiteX61" fmla="*/ 302558 w 736898"/>
              <a:gd name="connsiteY61" fmla="*/ 15240 h 3503619"/>
              <a:gd name="connsiteX62" fmla="*/ 287318 w 736898"/>
              <a:gd name="connsiteY62" fmla="*/ 0 h 350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36898" h="3503619">
                <a:moveTo>
                  <a:pt x="287318" y="0"/>
                </a:moveTo>
                <a:lnTo>
                  <a:pt x="287318" y="0"/>
                </a:lnTo>
                <a:cubicBezTo>
                  <a:pt x="266998" y="10160"/>
                  <a:pt x="247040" y="21079"/>
                  <a:pt x="226358" y="30480"/>
                </a:cubicBezTo>
                <a:cubicBezTo>
                  <a:pt x="219046" y="33804"/>
                  <a:pt x="210519" y="34199"/>
                  <a:pt x="203498" y="38100"/>
                </a:cubicBezTo>
                <a:cubicBezTo>
                  <a:pt x="124893" y="81769"/>
                  <a:pt x="186644" y="58958"/>
                  <a:pt x="134918" y="76200"/>
                </a:cubicBezTo>
                <a:cubicBezTo>
                  <a:pt x="124758" y="91440"/>
                  <a:pt x="110230" y="104544"/>
                  <a:pt x="104438" y="121920"/>
                </a:cubicBezTo>
                <a:cubicBezTo>
                  <a:pt x="99358" y="137160"/>
                  <a:pt x="98109" y="154274"/>
                  <a:pt x="89198" y="167640"/>
                </a:cubicBezTo>
                <a:cubicBezTo>
                  <a:pt x="84118" y="175260"/>
                  <a:pt x="78054" y="182309"/>
                  <a:pt x="73958" y="190500"/>
                </a:cubicBezTo>
                <a:cubicBezTo>
                  <a:pt x="65249" y="207918"/>
                  <a:pt x="63065" y="234070"/>
                  <a:pt x="58718" y="251460"/>
                </a:cubicBezTo>
                <a:cubicBezTo>
                  <a:pt x="56770" y="259252"/>
                  <a:pt x="53305" y="266597"/>
                  <a:pt x="51098" y="274320"/>
                </a:cubicBezTo>
                <a:cubicBezTo>
                  <a:pt x="48221" y="284390"/>
                  <a:pt x="46355" y="294730"/>
                  <a:pt x="43478" y="304800"/>
                </a:cubicBezTo>
                <a:cubicBezTo>
                  <a:pt x="41271" y="312523"/>
                  <a:pt x="38065" y="319937"/>
                  <a:pt x="35858" y="327660"/>
                </a:cubicBezTo>
                <a:cubicBezTo>
                  <a:pt x="32981" y="337730"/>
                  <a:pt x="31115" y="348070"/>
                  <a:pt x="28238" y="358140"/>
                </a:cubicBezTo>
                <a:cubicBezTo>
                  <a:pt x="26031" y="365863"/>
                  <a:pt x="22360" y="373159"/>
                  <a:pt x="20618" y="381000"/>
                </a:cubicBezTo>
                <a:cubicBezTo>
                  <a:pt x="17266" y="396082"/>
                  <a:pt x="15538" y="411480"/>
                  <a:pt x="12998" y="426720"/>
                </a:cubicBezTo>
                <a:cubicBezTo>
                  <a:pt x="0" y="725676"/>
                  <a:pt x="6074" y="479530"/>
                  <a:pt x="12998" y="815340"/>
                </a:cubicBezTo>
                <a:cubicBezTo>
                  <a:pt x="16611" y="990581"/>
                  <a:pt x="15946" y="1165904"/>
                  <a:pt x="20618" y="1341120"/>
                </a:cubicBezTo>
                <a:cubicBezTo>
                  <a:pt x="21030" y="1356565"/>
                  <a:pt x="26196" y="1371525"/>
                  <a:pt x="28238" y="1386840"/>
                </a:cubicBezTo>
                <a:cubicBezTo>
                  <a:pt x="31278" y="1409639"/>
                  <a:pt x="33948" y="1432499"/>
                  <a:pt x="35858" y="1455420"/>
                </a:cubicBezTo>
                <a:cubicBezTo>
                  <a:pt x="48599" y="1608309"/>
                  <a:pt x="40191" y="1567183"/>
                  <a:pt x="51098" y="1752600"/>
                </a:cubicBezTo>
                <a:cubicBezTo>
                  <a:pt x="52597" y="1778083"/>
                  <a:pt x="56178" y="1803400"/>
                  <a:pt x="58718" y="1828800"/>
                </a:cubicBezTo>
                <a:cubicBezTo>
                  <a:pt x="56178" y="2280920"/>
                  <a:pt x="51098" y="2733033"/>
                  <a:pt x="51098" y="3185160"/>
                </a:cubicBezTo>
                <a:cubicBezTo>
                  <a:pt x="51098" y="3238560"/>
                  <a:pt x="54460" y="3291950"/>
                  <a:pt x="58718" y="3345180"/>
                </a:cubicBezTo>
                <a:cubicBezTo>
                  <a:pt x="58840" y="3346701"/>
                  <a:pt x="70271" y="3393912"/>
                  <a:pt x="73958" y="3398520"/>
                </a:cubicBezTo>
                <a:cubicBezTo>
                  <a:pt x="88517" y="3416718"/>
                  <a:pt x="101272" y="3412177"/>
                  <a:pt x="119678" y="3421380"/>
                </a:cubicBezTo>
                <a:cubicBezTo>
                  <a:pt x="127869" y="3425476"/>
                  <a:pt x="134169" y="3432901"/>
                  <a:pt x="142538" y="3436620"/>
                </a:cubicBezTo>
                <a:cubicBezTo>
                  <a:pt x="157218" y="3443144"/>
                  <a:pt x="174892" y="3442949"/>
                  <a:pt x="188258" y="3451860"/>
                </a:cubicBezTo>
                <a:cubicBezTo>
                  <a:pt x="195878" y="3456940"/>
                  <a:pt x="202927" y="3463004"/>
                  <a:pt x="211118" y="3467100"/>
                </a:cubicBezTo>
                <a:cubicBezTo>
                  <a:pt x="231702" y="3477392"/>
                  <a:pt x="258626" y="3477657"/>
                  <a:pt x="279698" y="3482340"/>
                </a:cubicBezTo>
                <a:cubicBezTo>
                  <a:pt x="375455" y="3503619"/>
                  <a:pt x="169703" y="3470981"/>
                  <a:pt x="355898" y="3497580"/>
                </a:cubicBezTo>
                <a:cubicBezTo>
                  <a:pt x="429558" y="3495040"/>
                  <a:pt x="503496" y="3496840"/>
                  <a:pt x="576878" y="3489960"/>
                </a:cubicBezTo>
                <a:cubicBezTo>
                  <a:pt x="585996" y="3489105"/>
                  <a:pt x="594884" y="3482486"/>
                  <a:pt x="599738" y="3474720"/>
                </a:cubicBezTo>
                <a:cubicBezTo>
                  <a:pt x="608252" y="3461097"/>
                  <a:pt x="609898" y="3444240"/>
                  <a:pt x="614978" y="3429000"/>
                </a:cubicBezTo>
                <a:lnTo>
                  <a:pt x="637838" y="3360420"/>
                </a:lnTo>
                <a:cubicBezTo>
                  <a:pt x="640378" y="3352800"/>
                  <a:pt x="641003" y="3344243"/>
                  <a:pt x="645458" y="3337560"/>
                </a:cubicBezTo>
                <a:cubicBezTo>
                  <a:pt x="650538" y="3329940"/>
                  <a:pt x="656979" y="3323069"/>
                  <a:pt x="660698" y="3314700"/>
                </a:cubicBezTo>
                <a:cubicBezTo>
                  <a:pt x="667222" y="3300020"/>
                  <a:pt x="675938" y="3268980"/>
                  <a:pt x="675938" y="3268980"/>
                </a:cubicBezTo>
                <a:cubicBezTo>
                  <a:pt x="678478" y="3251200"/>
                  <a:pt x="680345" y="3233311"/>
                  <a:pt x="683558" y="3215640"/>
                </a:cubicBezTo>
                <a:cubicBezTo>
                  <a:pt x="685431" y="3205336"/>
                  <a:pt x="688169" y="3195191"/>
                  <a:pt x="691178" y="3185160"/>
                </a:cubicBezTo>
                <a:lnTo>
                  <a:pt x="714038" y="3116580"/>
                </a:lnTo>
                <a:lnTo>
                  <a:pt x="729278" y="3070860"/>
                </a:lnTo>
                <a:lnTo>
                  <a:pt x="736898" y="3048000"/>
                </a:lnTo>
                <a:cubicBezTo>
                  <a:pt x="727285" y="2971100"/>
                  <a:pt x="735754" y="3006467"/>
                  <a:pt x="714038" y="2941320"/>
                </a:cubicBezTo>
                <a:lnTo>
                  <a:pt x="706418" y="2918460"/>
                </a:lnTo>
                <a:cubicBezTo>
                  <a:pt x="708958" y="2827020"/>
                  <a:pt x="712312" y="2735599"/>
                  <a:pt x="714038" y="2644140"/>
                </a:cubicBezTo>
                <a:cubicBezTo>
                  <a:pt x="717392" y="2466354"/>
                  <a:pt x="718695" y="2288533"/>
                  <a:pt x="721658" y="2110740"/>
                </a:cubicBezTo>
                <a:cubicBezTo>
                  <a:pt x="723775" y="1983732"/>
                  <a:pt x="726738" y="1856740"/>
                  <a:pt x="729278" y="1729740"/>
                </a:cubicBezTo>
                <a:cubicBezTo>
                  <a:pt x="726738" y="1572260"/>
                  <a:pt x="723744" y="1414787"/>
                  <a:pt x="721658" y="1257300"/>
                </a:cubicBezTo>
                <a:cubicBezTo>
                  <a:pt x="718664" y="1031246"/>
                  <a:pt x="718847" y="805143"/>
                  <a:pt x="714038" y="579120"/>
                </a:cubicBezTo>
                <a:cubicBezTo>
                  <a:pt x="713762" y="566171"/>
                  <a:pt x="708024" y="553871"/>
                  <a:pt x="706418" y="541020"/>
                </a:cubicBezTo>
                <a:cubicBezTo>
                  <a:pt x="699651" y="486882"/>
                  <a:pt x="698072" y="416195"/>
                  <a:pt x="683558" y="358140"/>
                </a:cubicBezTo>
                <a:cubicBezTo>
                  <a:pt x="681610" y="350348"/>
                  <a:pt x="678145" y="343003"/>
                  <a:pt x="675938" y="335280"/>
                </a:cubicBezTo>
                <a:cubicBezTo>
                  <a:pt x="670613" y="316644"/>
                  <a:pt x="662132" y="272661"/>
                  <a:pt x="653078" y="259080"/>
                </a:cubicBezTo>
                <a:lnTo>
                  <a:pt x="607358" y="190500"/>
                </a:lnTo>
                <a:lnTo>
                  <a:pt x="561638" y="121920"/>
                </a:lnTo>
                <a:cubicBezTo>
                  <a:pt x="556558" y="114300"/>
                  <a:pt x="554018" y="104140"/>
                  <a:pt x="546398" y="99060"/>
                </a:cubicBezTo>
                <a:cubicBezTo>
                  <a:pt x="531158" y="88900"/>
                  <a:pt x="518054" y="74372"/>
                  <a:pt x="500678" y="68580"/>
                </a:cubicBezTo>
                <a:lnTo>
                  <a:pt x="454958" y="53340"/>
                </a:lnTo>
                <a:cubicBezTo>
                  <a:pt x="447338" y="50800"/>
                  <a:pt x="439974" y="47295"/>
                  <a:pt x="432098" y="45720"/>
                </a:cubicBezTo>
                <a:cubicBezTo>
                  <a:pt x="406698" y="40640"/>
                  <a:pt x="381028" y="36762"/>
                  <a:pt x="355898" y="30480"/>
                </a:cubicBezTo>
                <a:cubicBezTo>
                  <a:pt x="345738" y="27940"/>
                  <a:pt x="335488" y="25737"/>
                  <a:pt x="325418" y="22860"/>
                </a:cubicBezTo>
                <a:cubicBezTo>
                  <a:pt x="317695" y="20653"/>
                  <a:pt x="310481" y="16560"/>
                  <a:pt x="302558" y="15240"/>
                </a:cubicBezTo>
                <a:cubicBezTo>
                  <a:pt x="295042" y="13987"/>
                  <a:pt x="289858" y="2540"/>
                  <a:pt x="287318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Freeform 416"/>
          <p:cNvSpPr/>
          <p:nvPr/>
        </p:nvSpPr>
        <p:spPr>
          <a:xfrm>
            <a:off x="3595020" y="2087880"/>
            <a:ext cx="916020" cy="4045224"/>
          </a:xfrm>
          <a:custGeom>
            <a:avLst/>
            <a:gdLst>
              <a:gd name="connsiteX0" fmla="*/ 184500 w 916020"/>
              <a:gd name="connsiteY0" fmla="*/ 0 h 4045224"/>
              <a:gd name="connsiteX1" fmla="*/ 184500 w 916020"/>
              <a:gd name="connsiteY1" fmla="*/ 0 h 4045224"/>
              <a:gd name="connsiteX2" fmla="*/ 131160 w 916020"/>
              <a:gd name="connsiteY2" fmla="*/ 38100 h 4045224"/>
              <a:gd name="connsiteX3" fmla="*/ 100680 w 916020"/>
              <a:gd name="connsiteY3" fmla="*/ 83820 h 4045224"/>
              <a:gd name="connsiteX4" fmla="*/ 70200 w 916020"/>
              <a:gd name="connsiteY4" fmla="*/ 129540 h 4045224"/>
              <a:gd name="connsiteX5" fmla="*/ 54960 w 916020"/>
              <a:gd name="connsiteY5" fmla="*/ 152400 h 4045224"/>
              <a:gd name="connsiteX6" fmla="*/ 39720 w 916020"/>
              <a:gd name="connsiteY6" fmla="*/ 198120 h 4045224"/>
              <a:gd name="connsiteX7" fmla="*/ 16860 w 916020"/>
              <a:gd name="connsiteY7" fmla="*/ 243840 h 4045224"/>
              <a:gd name="connsiteX8" fmla="*/ 16860 w 916020"/>
              <a:gd name="connsiteY8" fmla="*/ 556260 h 4045224"/>
              <a:gd name="connsiteX9" fmla="*/ 39720 w 916020"/>
              <a:gd name="connsiteY9" fmla="*/ 601980 h 4045224"/>
              <a:gd name="connsiteX10" fmla="*/ 62580 w 916020"/>
              <a:gd name="connsiteY10" fmla="*/ 617220 h 4045224"/>
              <a:gd name="connsiteX11" fmla="*/ 85440 w 916020"/>
              <a:gd name="connsiteY11" fmla="*/ 662940 h 4045224"/>
              <a:gd name="connsiteX12" fmla="*/ 93060 w 916020"/>
              <a:gd name="connsiteY12" fmla="*/ 685800 h 4045224"/>
              <a:gd name="connsiteX13" fmla="*/ 123540 w 916020"/>
              <a:gd name="connsiteY13" fmla="*/ 731520 h 4045224"/>
              <a:gd name="connsiteX14" fmla="*/ 138780 w 916020"/>
              <a:gd name="connsiteY14" fmla="*/ 777240 h 4045224"/>
              <a:gd name="connsiteX15" fmla="*/ 146400 w 916020"/>
              <a:gd name="connsiteY15" fmla="*/ 800100 h 4045224"/>
              <a:gd name="connsiteX16" fmla="*/ 154020 w 916020"/>
              <a:gd name="connsiteY16" fmla="*/ 876300 h 4045224"/>
              <a:gd name="connsiteX17" fmla="*/ 161640 w 916020"/>
              <a:gd name="connsiteY17" fmla="*/ 899160 h 4045224"/>
              <a:gd name="connsiteX18" fmla="*/ 176880 w 916020"/>
              <a:gd name="connsiteY18" fmla="*/ 998220 h 4045224"/>
              <a:gd name="connsiteX19" fmla="*/ 192120 w 916020"/>
              <a:gd name="connsiteY19" fmla="*/ 1173480 h 4045224"/>
              <a:gd name="connsiteX20" fmla="*/ 199740 w 916020"/>
              <a:gd name="connsiteY20" fmla="*/ 1242060 h 4045224"/>
              <a:gd name="connsiteX21" fmla="*/ 207360 w 916020"/>
              <a:gd name="connsiteY21" fmla="*/ 1264920 h 4045224"/>
              <a:gd name="connsiteX22" fmla="*/ 214980 w 916020"/>
              <a:gd name="connsiteY22" fmla="*/ 1310640 h 4045224"/>
              <a:gd name="connsiteX23" fmla="*/ 230220 w 916020"/>
              <a:gd name="connsiteY23" fmla="*/ 1417320 h 4045224"/>
              <a:gd name="connsiteX24" fmla="*/ 237840 w 916020"/>
              <a:gd name="connsiteY24" fmla="*/ 1569720 h 4045224"/>
              <a:gd name="connsiteX25" fmla="*/ 222600 w 916020"/>
              <a:gd name="connsiteY25" fmla="*/ 1958340 h 4045224"/>
              <a:gd name="connsiteX26" fmla="*/ 214980 w 916020"/>
              <a:gd name="connsiteY26" fmla="*/ 2011680 h 4045224"/>
              <a:gd name="connsiteX27" fmla="*/ 192120 w 916020"/>
              <a:gd name="connsiteY27" fmla="*/ 2278380 h 4045224"/>
              <a:gd name="connsiteX28" fmla="*/ 184500 w 916020"/>
              <a:gd name="connsiteY28" fmla="*/ 2385060 h 4045224"/>
              <a:gd name="connsiteX29" fmla="*/ 169260 w 916020"/>
              <a:gd name="connsiteY29" fmla="*/ 3383280 h 4045224"/>
              <a:gd name="connsiteX30" fmla="*/ 176880 w 916020"/>
              <a:gd name="connsiteY30" fmla="*/ 3939540 h 4045224"/>
              <a:gd name="connsiteX31" fmla="*/ 214980 w 916020"/>
              <a:gd name="connsiteY31" fmla="*/ 3970020 h 4045224"/>
              <a:gd name="connsiteX32" fmla="*/ 230220 w 916020"/>
              <a:gd name="connsiteY32" fmla="*/ 3992880 h 4045224"/>
              <a:gd name="connsiteX33" fmla="*/ 253080 w 916020"/>
              <a:gd name="connsiteY33" fmla="*/ 4000500 h 4045224"/>
              <a:gd name="connsiteX34" fmla="*/ 275940 w 916020"/>
              <a:gd name="connsiteY34" fmla="*/ 4015740 h 4045224"/>
              <a:gd name="connsiteX35" fmla="*/ 306420 w 916020"/>
              <a:gd name="connsiteY35" fmla="*/ 4023360 h 4045224"/>
              <a:gd name="connsiteX36" fmla="*/ 359760 w 916020"/>
              <a:gd name="connsiteY36" fmla="*/ 4038600 h 4045224"/>
              <a:gd name="connsiteX37" fmla="*/ 717900 w 916020"/>
              <a:gd name="connsiteY37" fmla="*/ 4030980 h 4045224"/>
              <a:gd name="connsiteX38" fmla="*/ 763620 w 916020"/>
              <a:gd name="connsiteY38" fmla="*/ 4015740 h 4045224"/>
              <a:gd name="connsiteX39" fmla="*/ 786480 w 916020"/>
              <a:gd name="connsiteY39" fmla="*/ 4008120 h 4045224"/>
              <a:gd name="connsiteX40" fmla="*/ 801720 w 916020"/>
              <a:gd name="connsiteY40" fmla="*/ 3985260 h 4045224"/>
              <a:gd name="connsiteX41" fmla="*/ 824580 w 916020"/>
              <a:gd name="connsiteY41" fmla="*/ 3970020 h 4045224"/>
              <a:gd name="connsiteX42" fmla="*/ 832200 w 916020"/>
              <a:gd name="connsiteY42" fmla="*/ 3947160 h 4045224"/>
              <a:gd name="connsiteX43" fmla="*/ 855060 w 916020"/>
              <a:gd name="connsiteY43" fmla="*/ 3893820 h 4045224"/>
              <a:gd name="connsiteX44" fmla="*/ 870300 w 916020"/>
              <a:gd name="connsiteY44" fmla="*/ 3810000 h 4045224"/>
              <a:gd name="connsiteX45" fmla="*/ 885540 w 916020"/>
              <a:gd name="connsiteY45" fmla="*/ 3710940 h 4045224"/>
              <a:gd name="connsiteX46" fmla="*/ 900780 w 916020"/>
              <a:gd name="connsiteY46" fmla="*/ 3276600 h 4045224"/>
              <a:gd name="connsiteX47" fmla="*/ 916020 w 916020"/>
              <a:gd name="connsiteY47" fmla="*/ 3124200 h 4045224"/>
              <a:gd name="connsiteX48" fmla="*/ 908400 w 916020"/>
              <a:gd name="connsiteY48" fmla="*/ 2385060 h 4045224"/>
              <a:gd name="connsiteX49" fmla="*/ 893160 w 916020"/>
              <a:gd name="connsiteY49" fmla="*/ 2293620 h 4045224"/>
              <a:gd name="connsiteX50" fmla="*/ 877920 w 916020"/>
              <a:gd name="connsiteY50" fmla="*/ 2225040 h 4045224"/>
              <a:gd name="connsiteX51" fmla="*/ 870300 w 916020"/>
              <a:gd name="connsiteY51" fmla="*/ 1691640 h 4045224"/>
              <a:gd name="connsiteX52" fmla="*/ 862680 w 916020"/>
              <a:gd name="connsiteY52" fmla="*/ 1607820 h 4045224"/>
              <a:gd name="connsiteX53" fmla="*/ 847440 w 916020"/>
              <a:gd name="connsiteY53" fmla="*/ 1363980 h 4045224"/>
              <a:gd name="connsiteX54" fmla="*/ 832200 w 916020"/>
              <a:gd name="connsiteY54" fmla="*/ 1013460 h 4045224"/>
              <a:gd name="connsiteX55" fmla="*/ 816960 w 916020"/>
              <a:gd name="connsiteY55" fmla="*/ 723900 h 4045224"/>
              <a:gd name="connsiteX56" fmla="*/ 801720 w 916020"/>
              <a:gd name="connsiteY56" fmla="*/ 662940 h 4045224"/>
              <a:gd name="connsiteX57" fmla="*/ 786480 w 916020"/>
              <a:gd name="connsiteY57" fmla="*/ 640080 h 4045224"/>
              <a:gd name="connsiteX58" fmla="*/ 771240 w 916020"/>
              <a:gd name="connsiteY58" fmla="*/ 594360 h 4045224"/>
              <a:gd name="connsiteX59" fmla="*/ 763620 w 916020"/>
              <a:gd name="connsiteY59" fmla="*/ 571500 h 4045224"/>
              <a:gd name="connsiteX60" fmla="*/ 748380 w 916020"/>
              <a:gd name="connsiteY60" fmla="*/ 548640 h 4045224"/>
              <a:gd name="connsiteX61" fmla="*/ 733140 w 916020"/>
              <a:gd name="connsiteY61" fmla="*/ 495300 h 4045224"/>
              <a:gd name="connsiteX62" fmla="*/ 710280 w 916020"/>
              <a:gd name="connsiteY62" fmla="*/ 426720 h 4045224"/>
              <a:gd name="connsiteX63" fmla="*/ 702660 w 916020"/>
              <a:gd name="connsiteY63" fmla="*/ 403860 h 4045224"/>
              <a:gd name="connsiteX64" fmla="*/ 687420 w 916020"/>
              <a:gd name="connsiteY64" fmla="*/ 373380 h 4045224"/>
              <a:gd name="connsiteX65" fmla="*/ 679800 w 916020"/>
              <a:gd name="connsiteY65" fmla="*/ 350520 h 4045224"/>
              <a:gd name="connsiteX66" fmla="*/ 664560 w 916020"/>
              <a:gd name="connsiteY66" fmla="*/ 327660 h 4045224"/>
              <a:gd name="connsiteX67" fmla="*/ 656940 w 916020"/>
              <a:gd name="connsiteY67" fmla="*/ 304800 h 4045224"/>
              <a:gd name="connsiteX68" fmla="*/ 641700 w 916020"/>
              <a:gd name="connsiteY68" fmla="*/ 281940 h 4045224"/>
              <a:gd name="connsiteX69" fmla="*/ 626460 w 916020"/>
              <a:gd name="connsiteY69" fmla="*/ 236220 h 4045224"/>
              <a:gd name="connsiteX70" fmla="*/ 611220 w 916020"/>
              <a:gd name="connsiteY70" fmla="*/ 213360 h 4045224"/>
              <a:gd name="connsiteX71" fmla="*/ 603600 w 916020"/>
              <a:gd name="connsiteY71" fmla="*/ 190500 h 4045224"/>
              <a:gd name="connsiteX72" fmla="*/ 535020 w 916020"/>
              <a:gd name="connsiteY72" fmla="*/ 129540 h 4045224"/>
              <a:gd name="connsiteX73" fmla="*/ 512160 w 916020"/>
              <a:gd name="connsiteY73" fmla="*/ 106680 h 4045224"/>
              <a:gd name="connsiteX74" fmla="*/ 489300 w 916020"/>
              <a:gd name="connsiteY74" fmla="*/ 91440 h 4045224"/>
              <a:gd name="connsiteX75" fmla="*/ 466440 w 916020"/>
              <a:gd name="connsiteY75" fmla="*/ 68580 h 4045224"/>
              <a:gd name="connsiteX76" fmla="*/ 420720 w 916020"/>
              <a:gd name="connsiteY76" fmla="*/ 53340 h 4045224"/>
              <a:gd name="connsiteX77" fmla="*/ 367380 w 916020"/>
              <a:gd name="connsiteY77" fmla="*/ 38100 h 4045224"/>
              <a:gd name="connsiteX78" fmla="*/ 329280 w 916020"/>
              <a:gd name="connsiteY78" fmla="*/ 30480 h 4045224"/>
              <a:gd name="connsiteX79" fmla="*/ 108300 w 916020"/>
              <a:gd name="connsiteY79" fmla="*/ 30480 h 4045224"/>
              <a:gd name="connsiteX80" fmla="*/ 108300 w 916020"/>
              <a:gd name="connsiteY80" fmla="*/ 30480 h 40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16020" h="4045224">
                <a:moveTo>
                  <a:pt x="184500" y="0"/>
                </a:moveTo>
                <a:lnTo>
                  <a:pt x="184500" y="0"/>
                </a:lnTo>
                <a:cubicBezTo>
                  <a:pt x="166720" y="12700"/>
                  <a:pt x="146610" y="22650"/>
                  <a:pt x="131160" y="38100"/>
                </a:cubicBezTo>
                <a:cubicBezTo>
                  <a:pt x="118208" y="51052"/>
                  <a:pt x="110840" y="68580"/>
                  <a:pt x="100680" y="83820"/>
                </a:cubicBezTo>
                <a:lnTo>
                  <a:pt x="70200" y="129540"/>
                </a:lnTo>
                <a:cubicBezTo>
                  <a:pt x="65120" y="137160"/>
                  <a:pt x="57856" y="143712"/>
                  <a:pt x="54960" y="152400"/>
                </a:cubicBezTo>
                <a:cubicBezTo>
                  <a:pt x="49880" y="167640"/>
                  <a:pt x="48631" y="184754"/>
                  <a:pt x="39720" y="198120"/>
                </a:cubicBezTo>
                <a:cubicBezTo>
                  <a:pt x="20025" y="227663"/>
                  <a:pt x="27376" y="212292"/>
                  <a:pt x="16860" y="243840"/>
                </a:cubicBezTo>
                <a:cubicBezTo>
                  <a:pt x="0" y="378724"/>
                  <a:pt x="3866" y="322363"/>
                  <a:pt x="16860" y="556260"/>
                </a:cubicBezTo>
                <a:cubicBezTo>
                  <a:pt x="17589" y="569384"/>
                  <a:pt x="31183" y="593443"/>
                  <a:pt x="39720" y="601980"/>
                </a:cubicBezTo>
                <a:cubicBezTo>
                  <a:pt x="46196" y="608456"/>
                  <a:pt x="54960" y="612140"/>
                  <a:pt x="62580" y="617220"/>
                </a:cubicBezTo>
                <a:cubicBezTo>
                  <a:pt x="81733" y="674679"/>
                  <a:pt x="55897" y="603854"/>
                  <a:pt x="85440" y="662940"/>
                </a:cubicBezTo>
                <a:cubicBezTo>
                  <a:pt x="89032" y="670124"/>
                  <a:pt x="89159" y="678779"/>
                  <a:pt x="93060" y="685800"/>
                </a:cubicBezTo>
                <a:cubicBezTo>
                  <a:pt x="101955" y="701811"/>
                  <a:pt x="117748" y="714144"/>
                  <a:pt x="123540" y="731520"/>
                </a:cubicBezTo>
                <a:lnTo>
                  <a:pt x="138780" y="777240"/>
                </a:lnTo>
                <a:lnTo>
                  <a:pt x="146400" y="800100"/>
                </a:lnTo>
                <a:cubicBezTo>
                  <a:pt x="148940" y="825500"/>
                  <a:pt x="150138" y="851070"/>
                  <a:pt x="154020" y="876300"/>
                </a:cubicBezTo>
                <a:cubicBezTo>
                  <a:pt x="155241" y="884239"/>
                  <a:pt x="159898" y="891319"/>
                  <a:pt x="161640" y="899160"/>
                </a:cubicBezTo>
                <a:cubicBezTo>
                  <a:pt x="165272" y="915502"/>
                  <a:pt x="175144" y="984330"/>
                  <a:pt x="176880" y="998220"/>
                </a:cubicBezTo>
                <a:cubicBezTo>
                  <a:pt x="189402" y="1098394"/>
                  <a:pt x="181366" y="1049808"/>
                  <a:pt x="192120" y="1173480"/>
                </a:cubicBezTo>
                <a:cubicBezTo>
                  <a:pt x="194113" y="1196394"/>
                  <a:pt x="195959" y="1219372"/>
                  <a:pt x="199740" y="1242060"/>
                </a:cubicBezTo>
                <a:cubicBezTo>
                  <a:pt x="201060" y="1249983"/>
                  <a:pt x="205618" y="1257079"/>
                  <a:pt x="207360" y="1264920"/>
                </a:cubicBezTo>
                <a:cubicBezTo>
                  <a:pt x="210712" y="1280002"/>
                  <a:pt x="212938" y="1295325"/>
                  <a:pt x="214980" y="1310640"/>
                </a:cubicBezTo>
                <a:cubicBezTo>
                  <a:pt x="229460" y="1419243"/>
                  <a:pt x="215032" y="1341378"/>
                  <a:pt x="230220" y="1417320"/>
                </a:cubicBezTo>
                <a:cubicBezTo>
                  <a:pt x="232760" y="1468120"/>
                  <a:pt x="237840" y="1518857"/>
                  <a:pt x="237840" y="1569720"/>
                </a:cubicBezTo>
                <a:cubicBezTo>
                  <a:pt x="237840" y="1920149"/>
                  <a:pt x="268270" y="1821330"/>
                  <a:pt x="222600" y="1958340"/>
                </a:cubicBezTo>
                <a:cubicBezTo>
                  <a:pt x="220060" y="1976120"/>
                  <a:pt x="217079" y="1993843"/>
                  <a:pt x="214980" y="2011680"/>
                </a:cubicBezTo>
                <a:cubicBezTo>
                  <a:pt x="206443" y="2084241"/>
                  <a:pt x="195865" y="2229700"/>
                  <a:pt x="192120" y="2278380"/>
                </a:cubicBezTo>
                <a:cubicBezTo>
                  <a:pt x="189386" y="2313926"/>
                  <a:pt x="184500" y="2385060"/>
                  <a:pt x="184500" y="2385060"/>
                </a:cubicBezTo>
                <a:cubicBezTo>
                  <a:pt x="179420" y="2717800"/>
                  <a:pt x="164702" y="3050532"/>
                  <a:pt x="169260" y="3383280"/>
                </a:cubicBezTo>
                <a:cubicBezTo>
                  <a:pt x="171800" y="3568700"/>
                  <a:pt x="169566" y="3754247"/>
                  <a:pt x="176880" y="3939540"/>
                </a:cubicBezTo>
                <a:cubicBezTo>
                  <a:pt x="177799" y="3962824"/>
                  <a:pt x="199900" y="3964993"/>
                  <a:pt x="214980" y="3970020"/>
                </a:cubicBezTo>
                <a:cubicBezTo>
                  <a:pt x="220060" y="3977640"/>
                  <a:pt x="223069" y="3987159"/>
                  <a:pt x="230220" y="3992880"/>
                </a:cubicBezTo>
                <a:cubicBezTo>
                  <a:pt x="236492" y="3997898"/>
                  <a:pt x="245896" y="3996908"/>
                  <a:pt x="253080" y="4000500"/>
                </a:cubicBezTo>
                <a:cubicBezTo>
                  <a:pt x="261271" y="4004596"/>
                  <a:pt x="267522" y="4012132"/>
                  <a:pt x="275940" y="4015740"/>
                </a:cubicBezTo>
                <a:cubicBezTo>
                  <a:pt x="285566" y="4019865"/>
                  <a:pt x="296350" y="4020483"/>
                  <a:pt x="306420" y="4023360"/>
                </a:cubicBezTo>
                <a:cubicBezTo>
                  <a:pt x="382942" y="4045224"/>
                  <a:pt x="264475" y="4014779"/>
                  <a:pt x="359760" y="4038600"/>
                </a:cubicBezTo>
                <a:cubicBezTo>
                  <a:pt x="479140" y="4036060"/>
                  <a:pt x="598684" y="4037728"/>
                  <a:pt x="717900" y="4030980"/>
                </a:cubicBezTo>
                <a:cubicBezTo>
                  <a:pt x="733939" y="4030072"/>
                  <a:pt x="748380" y="4020820"/>
                  <a:pt x="763620" y="4015740"/>
                </a:cubicBezTo>
                <a:lnTo>
                  <a:pt x="786480" y="4008120"/>
                </a:lnTo>
                <a:cubicBezTo>
                  <a:pt x="791560" y="4000500"/>
                  <a:pt x="795244" y="3991736"/>
                  <a:pt x="801720" y="3985260"/>
                </a:cubicBezTo>
                <a:cubicBezTo>
                  <a:pt x="808196" y="3978784"/>
                  <a:pt x="818859" y="3977171"/>
                  <a:pt x="824580" y="3970020"/>
                </a:cubicBezTo>
                <a:cubicBezTo>
                  <a:pt x="829598" y="3963748"/>
                  <a:pt x="829036" y="3954543"/>
                  <a:pt x="832200" y="3947160"/>
                </a:cubicBezTo>
                <a:cubicBezTo>
                  <a:pt x="849617" y="3906520"/>
                  <a:pt x="844848" y="3929561"/>
                  <a:pt x="855060" y="3893820"/>
                </a:cubicBezTo>
                <a:cubicBezTo>
                  <a:pt x="864246" y="3861668"/>
                  <a:pt x="865983" y="3846693"/>
                  <a:pt x="870300" y="3810000"/>
                </a:cubicBezTo>
                <a:cubicBezTo>
                  <a:pt x="881015" y="3718919"/>
                  <a:pt x="869125" y="3760184"/>
                  <a:pt x="885540" y="3710940"/>
                </a:cubicBezTo>
                <a:cubicBezTo>
                  <a:pt x="910892" y="3508120"/>
                  <a:pt x="878810" y="3781912"/>
                  <a:pt x="900780" y="3276600"/>
                </a:cubicBezTo>
                <a:cubicBezTo>
                  <a:pt x="902998" y="3225595"/>
                  <a:pt x="916020" y="3124200"/>
                  <a:pt x="916020" y="3124200"/>
                </a:cubicBezTo>
                <a:cubicBezTo>
                  <a:pt x="913480" y="2877820"/>
                  <a:pt x="913048" y="2631409"/>
                  <a:pt x="908400" y="2385060"/>
                </a:cubicBezTo>
                <a:cubicBezTo>
                  <a:pt x="906292" y="2273318"/>
                  <a:pt x="905819" y="2350585"/>
                  <a:pt x="893160" y="2293620"/>
                </a:cubicBezTo>
                <a:cubicBezTo>
                  <a:pt x="875279" y="2213156"/>
                  <a:pt x="895074" y="2276501"/>
                  <a:pt x="877920" y="2225040"/>
                </a:cubicBezTo>
                <a:cubicBezTo>
                  <a:pt x="875380" y="2047240"/>
                  <a:pt x="874689" y="1869404"/>
                  <a:pt x="870300" y="1691640"/>
                </a:cubicBezTo>
                <a:cubicBezTo>
                  <a:pt x="869607" y="1663593"/>
                  <a:pt x="864281" y="1635830"/>
                  <a:pt x="862680" y="1607820"/>
                </a:cubicBezTo>
                <a:cubicBezTo>
                  <a:pt x="848410" y="1358104"/>
                  <a:pt x="864573" y="1501047"/>
                  <a:pt x="847440" y="1363980"/>
                </a:cubicBezTo>
                <a:cubicBezTo>
                  <a:pt x="834684" y="1121617"/>
                  <a:pt x="843780" y="1308747"/>
                  <a:pt x="832200" y="1013460"/>
                </a:cubicBezTo>
                <a:cubicBezTo>
                  <a:pt x="829709" y="949952"/>
                  <a:pt x="825063" y="800874"/>
                  <a:pt x="816960" y="723900"/>
                </a:cubicBezTo>
                <a:cubicBezTo>
                  <a:pt x="815801" y="712887"/>
                  <a:pt x="808452" y="676404"/>
                  <a:pt x="801720" y="662940"/>
                </a:cubicBezTo>
                <a:cubicBezTo>
                  <a:pt x="797624" y="654749"/>
                  <a:pt x="790199" y="648449"/>
                  <a:pt x="786480" y="640080"/>
                </a:cubicBezTo>
                <a:cubicBezTo>
                  <a:pt x="779956" y="625400"/>
                  <a:pt x="776320" y="609600"/>
                  <a:pt x="771240" y="594360"/>
                </a:cubicBezTo>
                <a:cubicBezTo>
                  <a:pt x="768700" y="586740"/>
                  <a:pt x="768075" y="578183"/>
                  <a:pt x="763620" y="571500"/>
                </a:cubicBezTo>
                <a:cubicBezTo>
                  <a:pt x="758540" y="563880"/>
                  <a:pt x="752476" y="556831"/>
                  <a:pt x="748380" y="548640"/>
                </a:cubicBezTo>
                <a:cubicBezTo>
                  <a:pt x="741978" y="535836"/>
                  <a:pt x="736802" y="507507"/>
                  <a:pt x="733140" y="495300"/>
                </a:cubicBezTo>
                <a:cubicBezTo>
                  <a:pt x="726216" y="472220"/>
                  <a:pt x="717900" y="449580"/>
                  <a:pt x="710280" y="426720"/>
                </a:cubicBezTo>
                <a:cubicBezTo>
                  <a:pt x="707740" y="419100"/>
                  <a:pt x="706252" y="411044"/>
                  <a:pt x="702660" y="403860"/>
                </a:cubicBezTo>
                <a:cubicBezTo>
                  <a:pt x="697580" y="393700"/>
                  <a:pt x="691895" y="383821"/>
                  <a:pt x="687420" y="373380"/>
                </a:cubicBezTo>
                <a:cubicBezTo>
                  <a:pt x="684256" y="365997"/>
                  <a:pt x="683392" y="357704"/>
                  <a:pt x="679800" y="350520"/>
                </a:cubicBezTo>
                <a:cubicBezTo>
                  <a:pt x="675704" y="342329"/>
                  <a:pt x="668656" y="335851"/>
                  <a:pt x="664560" y="327660"/>
                </a:cubicBezTo>
                <a:cubicBezTo>
                  <a:pt x="660968" y="320476"/>
                  <a:pt x="660532" y="311984"/>
                  <a:pt x="656940" y="304800"/>
                </a:cubicBezTo>
                <a:cubicBezTo>
                  <a:pt x="652844" y="296609"/>
                  <a:pt x="645419" y="290309"/>
                  <a:pt x="641700" y="281940"/>
                </a:cubicBezTo>
                <a:cubicBezTo>
                  <a:pt x="635176" y="267260"/>
                  <a:pt x="635371" y="249586"/>
                  <a:pt x="626460" y="236220"/>
                </a:cubicBezTo>
                <a:cubicBezTo>
                  <a:pt x="621380" y="228600"/>
                  <a:pt x="615316" y="221551"/>
                  <a:pt x="611220" y="213360"/>
                </a:cubicBezTo>
                <a:cubicBezTo>
                  <a:pt x="607628" y="206176"/>
                  <a:pt x="608531" y="196840"/>
                  <a:pt x="603600" y="190500"/>
                </a:cubicBezTo>
                <a:cubicBezTo>
                  <a:pt x="549001" y="120301"/>
                  <a:pt x="576834" y="164385"/>
                  <a:pt x="535020" y="129540"/>
                </a:cubicBezTo>
                <a:cubicBezTo>
                  <a:pt x="526741" y="122641"/>
                  <a:pt x="520439" y="113579"/>
                  <a:pt x="512160" y="106680"/>
                </a:cubicBezTo>
                <a:cubicBezTo>
                  <a:pt x="505125" y="100817"/>
                  <a:pt x="496335" y="97303"/>
                  <a:pt x="489300" y="91440"/>
                </a:cubicBezTo>
                <a:cubicBezTo>
                  <a:pt x="481021" y="84541"/>
                  <a:pt x="475860" y="73813"/>
                  <a:pt x="466440" y="68580"/>
                </a:cubicBezTo>
                <a:cubicBezTo>
                  <a:pt x="452397" y="60778"/>
                  <a:pt x="435960" y="58420"/>
                  <a:pt x="420720" y="53340"/>
                </a:cubicBezTo>
                <a:cubicBezTo>
                  <a:pt x="395263" y="44854"/>
                  <a:pt x="396084" y="44479"/>
                  <a:pt x="367380" y="38100"/>
                </a:cubicBezTo>
                <a:cubicBezTo>
                  <a:pt x="354737" y="35290"/>
                  <a:pt x="342226" y="30861"/>
                  <a:pt x="329280" y="30480"/>
                </a:cubicBezTo>
                <a:cubicBezTo>
                  <a:pt x="255652" y="28314"/>
                  <a:pt x="181960" y="30480"/>
                  <a:pt x="108300" y="30480"/>
                </a:cubicBezTo>
                <a:lnTo>
                  <a:pt x="108300" y="30480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Freeform 415"/>
          <p:cNvSpPr/>
          <p:nvPr/>
        </p:nvSpPr>
        <p:spPr>
          <a:xfrm>
            <a:off x="3200548" y="2651760"/>
            <a:ext cx="702751" cy="3475788"/>
          </a:xfrm>
          <a:custGeom>
            <a:avLst/>
            <a:gdLst>
              <a:gd name="connsiteX0" fmla="*/ 289412 w 702751"/>
              <a:gd name="connsiteY0" fmla="*/ 0 h 3475788"/>
              <a:gd name="connsiteX1" fmla="*/ 289412 w 702751"/>
              <a:gd name="connsiteY1" fmla="*/ 0 h 3475788"/>
              <a:gd name="connsiteX2" fmla="*/ 197972 w 702751"/>
              <a:gd name="connsiteY2" fmla="*/ 30480 h 3475788"/>
              <a:gd name="connsiteX3" fmla="*/ 152252 w 702751"/>
              <a:gd name="connsiteY3" fmla="*/ 60960 h 3475788"/>
              <a:gd name="connsiteX4" fmla="*/ 129392 w 702751"/>
              <a:gd name="connsiteY4" fmla="*/ 76200 h 3475788"/>
              <a:gd name="connsiteX5" fmla="*/ 106532 w 702751"/>
              <a:gd name="connsiteY5" fmla="*/ 121920 h 3475788"/>
              <a:gd name="connsiteX6" fmla="*/ 98912 w 702751"/>
              <a:gd name="connsiteY6" fmla="*/ 144780 h 3475788"/>
              <a:gd name="connsiteX7" fmla="*/ 83672 w 702751"/>
              <a:gd name="connsiteY7" fmla="*/ 167640 h 3475788"/>
              <a:gd name="connsiteX8" fmla="*/ 60812 w 702751"/>
              <a:gd name="connsiteY8" fmla="*/ 236220 h 3475788"/>
              <a:gd name="connsiteX9" fmla="*/ 53192 w 702751"/>
              <a:gd name="connsiteY9" fmla="*/ 259080 h 3475788"/>
              <a:gd name="connsiteX10" fmla="*/ 45572 w 702751"/>
              <a:gd name="connsiteY10" fmla="*/ 281940 h 3475788"/>
              <a:gd name="connsiteX11" fmla="*/ 37952 w 702751"/>
              <a:gd name="connsiteY11" fmla="*/ 327660 h 3475788"/>
              <a:gd name="connsiteX12" fmla="*/ 30332 w 702751"/>
              <a:gd name="connsiteY12" fmla="*/ 350520 h 3475788"/>
              <a:gd name="connsiteX13" fmla="*/ 22712 w 702751"/>
              <a:gd name="connsiteY13" fmla="*/ 388620 h 3475788"/>
              <a:gd name="connsiteX14" fmla="*/ 15092 w 702751"/>
              <a:gd name="connsiteY14" fmla="*/ 2331720 h 3475788"/>
              <a:gd name="connsiteX15" fmla="*/ 30332 w 702751"/>
              <a:gd name="connsiteY15" fmla="*/ 3040380 h 3475788"/>
              <a:gd name="connsiteX16" fmla="*/ 45572 w 702751"/>
              <a:gd name="connsiteY16" fmla="*/ 3314700 h 3475788"/>
              <a:gd name="connsiteX17" fmla="*/ 68432 w 702751"/>
              <a:gd name="connsiteY17" fmla="*/ 3360420 h 3475788"/>
              <a:gd name="connsiteX18" fmla="*/ 91292 w 702751"/>
              <a:gd name="connsiteY18" fmla="*/ 3368040 h 3475788"/>
              <a:gd name="connsiteX19" fmla="*/ 137012 w 702751"/>
              <a:gd name="connsiteY19" fmla="*/ 3398520 h 3475788"/>
              <a:gd name="connsiteX20" fmla="*/ 152252 w 702751"/>
              <a:gd name="connsiteY20" fmla="*/ 3421380 h 3475788"/>
              <a:gd name="connsiteX21" fmla="*/ 175112 w 702751"/>
              <a:gd name="connsiteY21" fmla="*/ 3429000 h 3475788"/>
              <a:gd name="connsiteX22" fmla="*/ 197972 w 702751"/>
              <a:gd name="connsiteY22" fmla="*/ 3444240 h 3475788"/>
              <a:gd name="connsiteX23" fmla="*/ 243692 w 702751"/>
              <a:gd name="connsiteY23" fmla="*/ 3467100 h 3475788"/>
              <a:gd name="connsiteX24" fmla="*/ 426572 w 702751"/>
              <a:gd name="connsiteY24" fmla="*/ 3459480 h 3475788"/>
              <a:gd name="connsiteX25" fmla="*/ 495152 w 702751"/>
              <a:gd name="connsiteY25" fmla="*/ 3421380 h 3475788"/>
              <a:gd name="connsiteX26" fmla="*/ 518012 w 702751"/>
              <a:gd name="connsiteY26" fmla="*/ 3406140 h 3475788"/>
              <a:gd name="connsiteX27" fmla="*/ 533252 w 702751"/>
              <a:gd name="connsiteY27" fmla="*/ 3383280 h 3475788"/>
              <a:gd name="connsiteX28" fmla="*/ 556112 w 702751"/>
              <a:gd name="connsiteY28" fmla="*/ 3360420 h 3475788"/>
              <a:gd name="connsiteX29" fmla="*/ 571352 w 702751"/>
              <a:gd name="connsiteY29" fmla="*/ 3314700 h 3475788"/>
              <a:gd name="connsiteX30" fmla="*/ 586592 w 702751"/>
              <a:gd name="connsiteY30" fmla="*/ 3291840 h 3475788"/>
              <a:gd name="connsiteX31" fmla="*/ 601832 w 702751"/>
              <a:gd name="connsiteY31" fmla="*/ 3002280 h 3475788"/>
              <a:gd name="connsiteX32" fmla="*/ 617072 w 702751"/>
              <a:gd name="connsiteY32" fmla="*/ 2903220 h 3475788"/>
              <a:gd name="connsiteX33" fmla="*/ 624692 w 702751"/>
              <a:gd name="connsiteY33" fmla="*/ 2827020 h 3475788"/>
              <a:gd name="connsiteX34" fmla="*/ 632312 w 702751"/>
              <a:gd name="connsiteY34" fmla="*/ 2766060 h 3475788"/>
              <a:gd name="connsiteX35" fmla="*/ 639932 w 702751"/>
              <a:gd name="connsiteY35" fmla="*/ 2651760 h 3475788"/>
              <a:gd name="connsiteX36" fmla="*/ 647552 w 702751"/>
              <a:gd name="connsiteY36" fmla="*/ 2575560 h 3475788"/>
              <a:gd name="connsiteX37" fmla="*/ 662792 w 702751"/>
              <a:gd name="connsiteY37" fmla="*/ 2301240 h 3475788"/>
              <a:gd name="connsiteX38" fmla="*/ 670412 w 702751"/>
              <a:gd name="connsiteY38" fmla="*/ 1417320 h 3475788"/>
              <a:gd name="connsiteX39" fmla="*/ 678032 w 702751"/>
              <a:gd name="connsiteY39" fmla="*/ 769620 h 3475788"/>
              <a:gd name="connsiteX40" fmla="*/ 662792 w 702751"/>
              <a:gd name="connsiteY40" fmla="*/ 434340 h 3475788"/>
              <a:gd name="connsiteX41" fmla="*/ 655172 w 702751"/>
              <a:gd name="connsiteY41" fmla="*/ 373380 h 3475788"/>
              <a:gd name="connsiteX42" fmla="*/ 647552 w 702751"/>
              <a:gd name="connsiteY42" fmla="*/ 350520 h 3475788"/>
              <a:gd name="connsiteX43" fmla="*/ 639932 w 702751"/>
              <a:gd name="connsiteY43" fmla="*/ 297180 h 3475788"/>
              <a:gd name="connsiteX44" fmla="*/ 632312 w 702751"/>
              <a:gd name="connsiteY44" fmla="*/ 274320 h 3475788"/>
              <a:gd name="connsiteX45" fmla="*/ 617072 w 702751"/>
              <a:gd name="connsiteY45" fmla="*/ 205740 h 3475788"/>
              <a:gd name="connsiteX46" fmla="*/ 540872 w 702751"/>
              <a:gd name="connsiteY46" fmla="*/ 114300 h 3475788"/>
              <a:gd name="connsiteX47" fmla="*/ 518012 w 702751"/>
              <a:gd name="connsiteY47" fmla="*/ 99060 h 3475788"/>
              <a:gd name="connsiteX48" fmla="*/ 495152 w 702751"/>
              <a:gd name="connsiteY48" fmla="*/ 76200 h 3475788"/>
              <a:gd name="connsiteX49" fmla="*/ 449432 w 702751"/>
              <a:gd name="connsiteY49" fmla="*/ 45720 h 3475788"/>
              <a:gd name="connsiteX50" fmla="*/ 426572 w 702751"/>
              <a:gd name="connsiteY50" fmla="*/ 30480 h 3475788"/>
              <a:gd name="connsiteX51" fmla="*/ 380852 w 702751"/>
              <a:gd name="connsiteY51" fmla="*/ 15240 h 3475788"/>
              <a:gd name="connsiteX52" fmla="*/ 357992 w 702751"/>
              <a:gd name="connsiteY52" fmla="*/ 7620 h 3475788"/>
              <a:gd name="connsiteX53" fmla="*/ 335132 w 702751"/>
              <a:gd name="connsiteY53" fmla="*/ 0 h 3475788"/>
              <a:gd name="connsiteX54" fmla="*/ 289412 w 702751"/>
              <a:gd name="connsiteY54" fmla="*/ 0 h 347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02751" h="3475788">
                <a:moveTo>
                  <a:pt x="289412" y="0"/>
                </a:moveTo>
                <a:lnTo>
                  <a:pt x="289412" y="0"/>
                </a:lnTo>
                <a:cubicBezTo>
                  <a:pt x="258932" y="10160"/>
                  <a:pt x="224705" y="12658"/>
                  <a:pt x="197972" y="30480"/>
                </a:cubicBezTo>
                <a:lnTo>
                  <a:pt x="152252" y="60960"/>
                </a:lnTo>
                <a:lnTo>
                  <a:pt x="129392" y="76200"/>
                </a:lnTo>
                <a:cubicBezTo>
                  <a:pt x="110239" y="133659"/>
                  <a:pt x="136075" y="62834"/>
                  <a:pt x="106532" y="121920"/>
                </a:cubicBezTo>
                <a:cubicBezTo>
                  <a:pt x="102940" y="129104"/>
                  <a:pt x="102504" y="137596"/>
                  <a:pt x="98912" y="144780"/>
                </a:cubicBezTo>
                <a:cubicBezTo>
                  <a:pt x="94816" y="152971"/>
                  <a:pt x="87391" y="159271"/>
                  <a:pt x="83672" y="167640"/>
                </a:cubicBezTo>
                <a:lnTo>
                  <a:pt x="60812" y="236220"/>
                </a:lnTo>
                <a:lnTo>
                  <a:pt x="53192" y="259080"/>
                </a:lnTo>
                <a:cubicBezTo>
                  <a:pt x="50652" y="266700"/>
                  <a:pt x="46892" y="274017"/>
                  <a:pt x="45572" y="281940"/>
                </a:cubicBezTo>
                <a:cubicBezTo>
                  <a:pt x="43032" y="297180"/>
                  <a:pt x="41304" y="312578"/>
                  <a:pt x="37952" y="327660"/>
                </a:cubicBezTo>
                <a:cubicBezTo>
                  <a:pt x="36210" y="335501"/>
                  <a:pt x="32280" y="342728"/>
                  <a:pt x="30332" y="350520"/>
                </a:cubicBezTo>
                <a:cubicBezTo>
                  <a:pt x="27191" y="363085"/>
                  <a:pt x="25252" y="375920"/>
                  <a:pt x="22712" y="388620"/>
                </a:cubicBezTo>
                <a:cubicBezTo>
                  <a:pt x="20172" y="1036320"/>
                  <a:pt x="15092" y="1684015"/>
                  <a:pt x="15092" y="2331720"/>
                </a:cubicBezTo>
                <a:cubicBezTo>
                  <a:pt x="15092" y="2923755"/>
                  <a:pt x="0" y="2767388"/>
                  <a:pt x="30332" y="3040380"/>
                </a:cubicBezTo>
                <a:cubicBezTo>
                  <a:pt x="32401" y="3100371"/>
                  <a:pt x="29032" y="3232002"/>
                  <a:pt x="45572" y="3314700"/>
                </a:cubicBezTo>
                <a:cubicBezTo>
                  <a:pt x="48201" y="3327847"/>
                  <a:pt x="57729" y="3351857"/>
                  <a:pt x="68432" y="3360420"/>
                </a:cubicBezTo>
                <a:cubicBezTo>
                  <a:pt x="74704" y="3365438"/>
                  <a:pt x="84271" y="3364139"/>
                  <a:pt x="91292" y="3368040"/>
                </a:cubicBezTo>
                <a:cubicBezTo>
                  <a:pt x="107303" y="3376935"/>
                  <a:pt x="137012" y="3398520"/>
                  <a:pt x="137012" y="3398520"/>
                </a:cubicBezTo>
                <a:cubicBezTo>
                  <a:pt x="142092" y="3406140"/>
                  <a:pt x="145101" y="3415659"/>
                  <a:pt x="152252" y="3421380"/>
                </a:cubicBezTo>
                <a:cubicBezTo>
                  <a:pt x="158524" y="3426398"/>
                  <a:pt x="167928" y="3425408"/>
                  <a:pt x="175112" y="3429000"/>
                </a:cubicBezTo>
                <a:cubicBezTo>
                  <a:pt x="183303" y="3433096"/>
                  <a:pt x="189781" y="3440144"/>
                  <a:pt x="197972" y="3444240"/>
                </a:cubicBezTo>
                <a:cubicBezTo>
                  <a:pt x="261068" y="3475788"/>
                  <a:pt x="178178" y="3423424"/>
                  <a:pt x="243692" y="3467100"/>
                </a:cubicBezTo>
                <a:cubicBezTo>
                  <a:pt x="304652" y="3464560"/>
                  <a:pt x="365726" y="3463987"/>
                  <a:pt x="426572" y="3459480"/>
                </a:cubicBezTo>
                <a:cubicBezTo>
                  <a:pt x="449205" y="3457803"/>
                  <a:pt x="482891" y="3429554"/>
                  <a:pt x="495152" y="3421380"/>
                </a:cubicBezTo>
                <a:lnTo>
                  <a:pt x="518012" y="3406140"/>
                </a:lnTo>
                <a:cubicBezTo>
                  <a:pt x="523092" y="3398520"/>
                  <a:pt x="527389" y="3390315"/>
                  <a:pt x="533252" y="3383280"/>
                </a:cubicBezTo>
                <a:cubicBezTo>
                  <a:pt x="540151" y="3375001"/>
                  <a:pt x="550879" y="3369840"/>
                  <a:pt x="556112" y="3360420"/>
                </a:cubicBezTo>
                <a:cubicBezTo>
                  <a:pt x="563914" y="3346377"/>
                  <a:pt x="562441" y="3328066"/>
                  <a:pt x="571352" y="3314700"/>
                </a:cubicBezTo>
                <a:lnTo>
                  <a:pt x="586592" y="3291840"/>
                </a:lnTo>
                <a:cubicBezTo>
                  <a:pt x="615807" y="3174980"/>
                  <a:pt x="588619" y="3292969"/>
                  <a:pt x="601832" y="3002280"/>
                </a:cubicBezTo>
                <a:cubicBezTo>
                  <a:pt x="604934" y="2934040"/>
                  <a:pt x="603053" y="2945277"/>
                  <a:pt x="617072" y="2903220"/>
                </a:cubicBezTo>
                <a:cubicBezTo>
                  <a:pt x="619612" y="2877820"/>
                  <a:pt x="621873" y="2852391"/>
                  <a:pt x="624692" y="2827020"/>
                </a:cubicBezTo>
                <a:cubicBezTo>
                  <a:pt x="626953" y="2806667"/>
                  <a:pt x="630538" y="2786461"/>
                  <a:pt x="632312" y="2766060"/>
                </a:cubicBezTo>
                <a:cubicBezTo>
                  <a:pt x="635620" y="2728019"/>
                  <a:pt x="636887" y="2689823"/>
                  <a:pt x="639932" y="2651760"/>
                </a:cubicBezTo>
                <a:cubicBezTo>
                  <a:pt x="641968" y="2626315"/>
                  <a:pt x="645666" y="2601017"/>
                  <a:pt x="647552" y="2575560"/>
                </a:cubicBezTo>
                <a:cubicBezTo>
                  <a:pt x="651355" y="2524221"/>
                  <a:pt x="660334" y="2347943"/>
                  <a:pt x="662792" y="2301240"/>
                </a:cubicBezTo>
                <a:cubicBezTo>
                  <a:pt x="665332" y="2006600"/>
                  <a:pt x="667480" y="1711956"/>
                  <a:pt x="670412" y="1417320"/>
                </a:cubicBezTo>
                <a:cubicBezTo>
                  <a:pt x="672560" y="1201416"/>
                  <a:pt x="678032" y="985535"/>
                  <a:pt x="678032" y="769620"/>
                </a:cubicBezTo>
                <a:cubicBezTo>
                  <a:pt x="678032" y="472618"/>
                  <a:pt x="702751" y="554217"/>
                  <a:pt x="662792" y="434340"/>
                </a:cubicBezTo>
                <a:cubicBezTo>
                  <a:pt x="660252" y="414020"/>
                  <a:pt x="658835" y="393528"/>
                  <a:pt x="655172" y="373380"/>
                </a:cubicBezTo>
                <a:cubicBezTo>
                  <a:pt x="653735" y="365477"/>
                  <a:pt x="649127" y="358396"/>
                  <a:pt x="647552" y="350520"/>
                </a:cubicBezTo>
                <a:cubicBezTo>
                  <a:pt x="644030" y="332908"/>
                  <a:pt x="643454" y="314792"/>
                  <a:pt x="639932" y="297180"/>
                </a:cubicBezTo>
                <a:cubicBezTo>
                  <a:pt x="638357" y="289304"/>
                  <a:pt x="634054" y="282161"/>
                  <a:pt x="632312" y="274320"/>
                </a:cubicBezTo>
                <a:cubicBezTo>
                  <a:pt x="629096" y="259847"/>
                  <a:pt x="626602" y="222894"/>
                  <a:pt x="617072" y="205740"/>
                </a:cubicBezTo>
                <a:cubicBezTo>
                  <a:pt x="600535" y="175973"/>
                  <a:pt x="569070" y="133098"/>
                  <a:pt x="540872" y="114300"/>
                </a:cubicBezTo>
                <a:cubicBezTo>
                  <a:pt x="533252" y="109220"/>
                  <a:pt x="525047" y="104923"/>
                  <a:pt x="518012" y="99060"/>
                </a:cubicBezTo>
                <a:cubicBezTo>
                  <a:pt x="509733" y="92161"/>
                  <a:pt x="503658" y="82816"/>
                  <a:pt x="495152" y="76200"/>
                </a:cubicBezTo>
                <a:cubicBezTo>
                  <a:pt x="480694" y="64955"/>
                  <a:pt x="464672" y="55880"/>
                  <a:pt x="449432" y="45720"/>
                </a:cubicBezTo>
                <a:cubicBezTo>
                  <a:pt x="441812" y="40640"/>
                  <a:pt x="435260" y="33376"/>
                  <a:pt x="426572" y="30480"/>
                </a:cubicBezTo>
                <a:lnTo>
                  <a:pt x="380852" y="15240"/>
                </a:lnTo>
                <a:lnTo>
                  <a:pt x="357992" y="7620"/>
                </a:lnTo>
                <a:cubicBezTo>
                  <a:pt x="350372" y="5080"/>
                  <a:pt x="343164" y="0"/>
                  <a:pt x="335132" y="0"/>
                </a:cubicBezTo>
                <a:lnTo>
                  <a:pt x="28941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Freeform 414"/>
          <p:cNvSpPr/>
          <p:nvPr/>
        </p:nvSpPr>
        <p:spPr>
          <a:xfrm>
            <a:off x="2491740" y="1615440"/>
            <a:ext cx="975360" cy="4509287"/>
          </a:xfrm>
          <a:custGeom>
            <a:avLst/>
            <a:gdLst>
              <a:gd name="connsiteX0" fmla="*/ 487680 w 975360"/>
              <a:gd name="connsiteY0" fmla="*/ 15240 h 4509287"/>
              <a:gd name="connsiteX1" fmla="*/ 487680 w 975360"/>
              <a:gd name="connsiteY1" fmla="*/ 15240 h 4509287"/>
              <a:gd name="connsiteX2" fmla="*/ 464820 w 975360"/>
              <a:gd name="connsiteY2" fmla="*/ 76200 h 4509287"/>
              <a:gd name="connsiteX3" fmla="*/ 457200 w 975360"/>
              <a:gd name="connsiteY3" fmla="*/ 99060 h 4509287"/>
              <a:gd name="connsiteX4" fmla="*/ 441960 w 975360"/>
              <a:gd name="connsiteY4" fmla="*/ 121920 h 4509287"/>
              <a:gd name="connsiteX5" fmla="*/ 434340 w 975360"/>
              <a:gd name="connsiteY5" fmla="*/ 144780 h 4509287"/>
              <a:gd name="connsiteX6" fmla="*/ 419100 w 975360"/>
              <a:gd name="connsiteY6" fmla="*/ 167640 h 4509287"/>
              <a:gd name="connsiteX7" fmla="*/ 403860 w 975360"/>
              <a:gd name="connsiteY7" fmla="*/ 213360 h 4509287"/>
              <a:gd name="connsiteX8" fmla="*/ 396240 w 975360"/>
              <a:gd name="connsiteY8" fmla="*/ 236220 h 4509287"/>
              <a:gd name="connsiteX9" fmla="*/ 381000 w 975360"/>
              <a:gd name="connsiteY9" fmla="*/ 259080 h 4509287"/>
              <a:gd name="connsiteX10" fmla="*/ 365760 w 975360"/>
              <a:gd name="connsiteY10" fmla="*/ 304800 h 4509287"/>
              <a:gd name="connsiteX11" fmla="*/ 335280 w 975360"/>
              <a:gd name="connsiteY11" fmla="*/ 396240 h 4509287"/>
              <a:gd name="connsiteX12" fmla="*/ 281940 w 975360"/>
              <a:gd name="connsiteY12" fmla="*/ 556260 h 4509287"/>
              <a:gd name="connsiteX13" fmla="*/ 259080 w 975360"/>
              <a:gd name="connsiteY13" fmla="*/ 624840 h 4509287"/>
              <a:gd name="connsiteX14" fmla="*/ 251460 w 975360"/>
              <a:gd name="connsiteY14" fmla="*/ 647700 h 4509287"/>
              <a:gd name="connsiteX15" fmla="*/ 243840 w 975360"/>
              <a:gd name="connsiteY15" fmla="*/ 678180 h 4509287"/>
              <a:gd name="connsiteX16" fmla="*/ 236220 w 975360"/>
              <a:gd name="connsiteY16" fmla="*/ 716280 h 4509287"/>
              <a:gd name="connsiteX17" fmla="*/ 220980 w 975360"/>
              <a:gd name="connsiteY17" fmla="*/ 762000 h 4509287"/>
              <a:gd name="connsiteX18" fmla="*/ 205740 w 975360"/>
              <a:gd name="connsiteY18" fmla="*/ 822960 h 4509287"/>
              <a:gd name="connsiteX19" fmla="*/ 190500 w 975360"/>
              <a:gd name="connsiteY19" fmla="*/ 922020 h 4509287"/>
              <a:gd name="connsiteX20" fmla="*/ 182880 w 975360"/>
              <a:gd name="connsiteY20" fmla="*/ 952500 h 4509287"/>
              <a:gd name="connsiteX21" fmla="*/ 175260 w 975360"/>
              <a:gd name="connsiteY21" fmla="*/ 998220 h 4509287"/>
              <a:gd name="connsiteX22" fmla="*/ 160020 w 975360"/>
              <a:gd name="connsiteY22" fmla="*/ 1043940 h 4509287"/>
              <a:gd name="connsiteX23" fmla="*/ 152400 w 975360"/>
              <a:gd name="connsiteY23" fmla="*/ 1089660 h 4509287"/>
              <a:gd name="connsiteX24" fmla="*/ 144780 w 975360"/>
              <a:gd name="connsiteY24" fmla="*/ 1120140 h 4509287"/>
              <a:gd name="connsiteX25" fmla="*/ 129540 w 975360"/>
              <a:gd name="connsiteY25" fmla="*/ 1196340 h 4509287"/>
              <a:gd name="connsiteX26" fmla="*/ 106680 w 975360"/>
              <a:gd name="connsiteY26" fmla="*/ 1348740 h 4509287"/>
              <a:gd name="connsiteX27" fmla="*/ 99060 w 975360"/>
              <a:gd name="connsiteY27" fmla="*/ 1432560 h 4509287"/>
              <a:gd name="connsiteX28" fmla="*/ 83820 w 975360"/>
              <a:gd name="connsiteY28" fmla="*/ 1722120 h 4509287"/>
              <a:gd name="connsiteX29" fmla="*/ 76200 w 975360"/>
              <a:gd name="connsiteY29" fmla="*/ 1798320 h 4509287"/>
              <a:gd name="connsiteX30" fmla="*/ 60960 w 975360"/>
              <a:gd name="connsiteY30" fmla="*/ 1844040 h 4509287"/>
              <a:gd name="connsiteX31" fmla="*/ 45720 w 975360"/>
              <a:gd name="connsiteY31" fmla="*/ 2392680 h 4509287"/>
              <a:gd name="connsiteX32" fmla="*/ 38100 w 975360"/>
              <a:gd name="connsiteY32" fmla="*/ 2720340 h 4509287"/>
              <a:gd name="connsiteX33" fmla="*/ 22860 w 975360"/>
              <a:gd name="connsiteY33" fmla="*/ 2811780 h 4509287"/>
              <a:gd name="connsiteX34" fmla="*/ 15240 w 975360"/>
              <a:gd name="connsiteY34" fmla="*/ 2880360 h 4509287"/>
              <a:gd name="connsiteX35" fmla="*/ 0 w 975360"/>
              <a:gd name="connsiteY35" fmla="*/ 2941320 h 4509287"/>
              <a:gd name="connsiteX36" fmla="*/ 7620 w 975360"/>
              <a:gd name="connsiteY36" fmla="*/ 3307080 h 4509287"/>
              <a:gd name="connsiteX37" fmla="*/ 15240 w 975360"/>
              <a:gd name="connsiteY37" fmla="*/ 3992880 h 4509287"/>
              <a:gd name="connsiteX38" fmla="*/ 30480 w 975360"/>
              <a:gd name="connsiteY38" fmla="*/ 4061460 h 4509287"/>
              <a:gd name="connsiteX39" fmla="*/ 38100 w 975360"/>
              <a:gd name="connsiteY39" fmla="*/ 4099560 h 4509287"/>
              <a:gd name="connsiteX40" fmla="*/ 45720 w 975360"/>
              <a:gd name="connsiteY40" fmla="*/ 4206240 h 4509287"/>
              <a:gd name="connsiteX41" fmla="*/ 53340 w 975360"/>
              <a:gd name="connsiteY41" fmla="*/ 4244340 h 4509287"/>
              <a:gd name="connsiteX42" fmla="*/ 68580 w 975360"/>
              <a:gd name="connsiteY42" fmla="*/ 4335780 h 4509287"/>
              <a:gd name="connsiteX43" fmla="*/ 83820 w 975360"/>
              <a:gd name="connsiteY43" fmla="*/ 4396740 h 4509287"/>
              <a:gd name="connsiteX44" fmla="*/ 121920 w 975360"/>
              <a:gd name="connsiteY44" fmla="*/ 4442460 h 4509287"/>
              <a:gd name="connsiteX45" fmla="*/ 137160 w 975360"/>
              <a:gd name="connsiteY45" fmla="*/ 4465320 h 4509287"/>
              <a:gd name="connsiteX46" fmla="*/ 182880 w 975360"/>
              <a:gd name="connsiteY46" fmla="*/ 4480560 h 4509287"/>
              <a:gd name="connsiteX47" fmla="*/ 289560 w 975360"/>
              <a:gd name="connsiteY47" fmla="*/ 4495800 h 4509287"/>
              <a:gd name="connsiteX48" fmla="*/ 586740 w 975360"/>
              <a:gd name="connsiteY48" fmla="*/ 4480560 h 4509287"/>
              <a:gd name="connsiteX49" fmla="*/ 609600 w 975360"/>
              <a:gd name="connsiteY49" fmla="*/ 4472940 h 4509287"/>
              <a:gd name="connsiteX50" fmla="*/ 632460 w 975360"/>
              <a:gd name="connsiteY50" fmla="*/ 4457700 h 4509287"/>
              <a:gd name="connsiteX51" fmla="*/ 678180 w 975360"/>
              <a:gd name="connsiteY51" fmla="*/ 4434840 h 4509287"/>
              <a:gd name="connsiteX52" fmla="*/ 693420 w 975360"/>
              <a:gd name="connsiteY52" fmla="*/ 4411980 h 4509287"/>
              <a:gd name="connsiteX53" fmla="*/ 739140 w 975360"/>
              <a:gd name="connsiteY53" fmla="*/ 4381500 h 4509287"/>
              <a:gd name="connsiteX54" fmla="*/ 762000 w 975360"/>
              <a:gd name="connsiteY54" fmla="*/ 4335780 h 4509287"/>
              <a:gd name="connsiteX55" fmla="*/ 769620 w 975360"/>
              <a:gd name="connsiteY55" fmla="*/ 4312920 h 4509287"/>
              <a:gd name="connsiteX56" fmla="*/ 784860 w 975360"/>
              <a:gd name="connsiteY56" fmla="*/ 4290060 h 4509287"/>
              <a:gd name="connsiteX57" fmla="*/ 800100 w 975360"/>
              <a:gd name="connsiteY57" fmla="*/ 4244340 h 4509287"/>
              <a:gd name="connsiteX58" fmla="*/ 807720 w 975360"/>
              <a:gd name="connsiteY58" fmla="*/ 4221480 h 4509287"/>
              <a:gd name="connsiteX59" fmla="*/ 800100 w 975360"/>
              <a:gd name="connsiteY59" fmla="*/ 3977640 h 4509287"/>
              <a:gd name="connsiteX60" fmla="*/ 792480 w 975360"/>
              <a:gd name="connsiteY60" fmla="*/ 3924300 h 4509287"/>
              <a:gd name="connsiteX61" fmla="*/ 784860 w 975360"/>
              <a:gd name="connsiteY61" fmla="*/ 3810000 h 4509287"/>
              <a:gd name="connsiteX62" fmla="*/ 784860 w 975360"/>
              <a:gd name="connsiteY62" fmla="*/ 2537460 h 4509287"/>
              <a:gd name="connsiteX63" fmla="*/ 769620 w 975360"/>
              <a:gd name="connsiteY63" fmla="*/ 1699260 h 4509287"/>
              <a:gd name="connsiteX64" fmla="*/ 762000 w 975360"/>
              <a:gd name="connsiteY64" fmla="*/ 1607820 h 4509287"/>
              <a:gd name="connsiteX65" fmla="*/ 754380 w 975360"/>
              <a:gd name="connsiteY65" fmla="*/ 1531620 h 4509287"/>
              <a:gd name="connsiteX66" fmla="*/ 746760 w 975360"/>
              <a:gd name="connsiteY66" fmla="*/ 1409700 h 4509287"/>
              <a:gd name="connsiteX67" fmla="*/ 754380 w 975360"/>
              <a:gd name="connsiteY67" fmla="*/ 853440 h 4509287"/>
              <a:gd name="connsiteX68" fmla="*/ 769620 w 975360"/>
              <a:gd name="connsiteY68" fmla="*/ 769620 h 4509287"/>
              <a:gd name="connsiteX69" fmla="*/ 784860 w 975360"/>
              <a:gd name="connsiteY69" fmla="*/ 693420 h 4509287"/>
              <a:gd name="connsiteX70" fmla="*/ 807720 w 975360"/>
              <a:gd name="connsiteY70" fmla="*/ 647700 h 4509287"/>
              <a:gd name="connsiteX71" fmla="*/ 822960 w 975360"/>
              <a:gd name="connsiteY71" fmla="*/ 586740 h 4509287"/>
              <a:gd name="connsiteX72" fmla="*/ 830580 w 975360"/>
              <a:gd name="connsiteY72" fmla="*/ 563880 h 4509287"/>
              <a:gd name="connsiteX73" fmla="*/ 845820 w 975360"/>
              <a:gd name="connsiteY73" fmla="*/ 487680 h 4509287"/>
              <a:gd name="connsiteX74" fmla="*/ 861060 w 975360"/>
              <a:gd name="connsiteY74" fmla="*/ 441960 h 4509287"/>
              <a:gd name="connsiteX75" fmla="*/ 876300 w 975360"/>
              <a:gd name="connsiteY75" fmla="*/ 419100 h 4509287"/>
              <a:gd name="connsiteX76" fmla="*/ 883920 w 975360"/>
              <a:gd name="connsiteY76" fmla="*/ 396240 h 4509287"/>
              <a:gd name="connsiteX77" fmla="*/ 906780 w 975360"/>
              <a:gd name="connsiteY77" fmla="*/ 365760 h 4509287"/>
              <a:gd name="connsiteX78" fmla="*/ 914400 w 975360"/>
              <a:gd name="connsiteY78" fmla="*/ 342900 h 4509287"/>
              <a:gd name="connsiteX79" fmla="*/ 952500 w 975360"/>
              <a:gd name="connsiteY79" fmla="*/ 297180 h 4509287"/>
              <a:gd name="connsiteX80" fmla="*/ 967740 w 975360"/>
              <a:gd name="connsiteY80" fmla="*/ 251460 h 4509287"/>
              <a:gd name="connsiteX81" fmla="*/ 975360 w 975360"/>
              <a:gd name="connsiteY81" fmla="*/ 228600 h 4509287"/>
              <a:gd name="connsiteX82" fmla="*/ 967740 w 975360"/>
              <a:gd name="connsiteY82" fmla="*/ 129540 h 4509287"/>
              <a:gd name="connsiteX83" fmla="*/ 952500 w 975360"/>
              <a:gd name="connsiteY83" fmla="*/ 106680 h 4509287"/>
              <a:gd name="connsiteX84" fmla="*/ 906780 w 975360"/>
              <a:gd name="connsiteY84" fmla="*/ 76200 h 4509287"/>
              <a:gd name="connsiteX85" fmla="*/ 883920 w 975360"/>
              <a:gd name="connsiteY85" fmla="*/ 60960 h 4509287"/>
              <a:gd name="connsiteX86" fmla="*/ 861060 w 975360"/>
              <a:gd name="connsiteY86" fmla="*/ 45720 h 4509287"/>
              <a:gd name="connsiteX87" fmla="*/ 815340 w 975360"/>
              <a:gd name="connsiteY87" fmla="*/ 22860 h 4509287"/>
              <a:gd name="connsiteX88" fmla="*/ 769620 w 975360"/>
              <a:gd name="connsiteY88" fmla="*/ 7620 h 4509287"/>
              <a:gd name="connsiteX89" fmla="*/ 746760 w 975360"/>
              <a:gd name="connsiteY89" fmla="*/ 0 h 4509287"/>
              <a:gd name="connsiteX90" fmla="*/ 495300 w 975360"/>
              <a:gd name="connsiteY90" fmla="*/ 7620 h 4509287"/>
              <a:gd name="connsiteX91" fmla="*/ 457200 w 975360"/>
              <a:gd name="connsiteY91" fmla="*/ 38100 h 4509287"/>
              <a:gd name="connsiteX92" fmla="*/ 487680 w 975360"/>
              <a:gd name="connsiteY92" fmla="*/ 15240 h 45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975360" h="4509287">
                <a:moveTo>
                  <a:pt x="487680" y="15240"/>
                </a:moveTo>
                <a:lnTo>
                  <a:pt x="487680" y="15240"/>
                </a:lnTo>
                <a:cubicBezTo>
                  <a:pt x="480060" y="35560"/>
                  <a:pt x="472236" y="55805"/>
                  <a:pt x="464820" y="76200"/>
                </a:cubicBezTo>
                <a:cubicBezTo>
                  <a:pt x="462075" y="83749"/>
                  <a:pt x="460792" y="91876"/>
                  <a:pt x="457200" y="99060"/>
                </a:cubicBezTo>
                <a:cubicBezTo>
                  <a:pt x="453104" y="107251"/>
                  <a:pt x="446056" y="113729"/>
                  <a:pt x="441960" y="121920"/>
                </a:cubicBezTo>
                <a:cubicBezTo>
                  <a:pt x="438368" y="129104"/>
                  <a:pt x="437932" y="137596"/>
                  <a:pt x="434340" y="144780"/>
                </a:cubicBezTo>
                <a:cubicBezTo>
                  <a:pt x="430244" y="152971"/>
                  <a:pt x="422819" y="159271"/>
                  <a:pt x="419100" y="167640"/>
                </a:cubicBezTo>
                <a:cubicBezTo>
                  <a:pt x="412576" y="182320"/>
                  <a:pt x="408940" y="198120"/>
                  <a:pt x="403860" y="213360"/>
                </a:cubicBezTo>
                <a:cubicBezTo>
                  <a:pt x="401320" y="220980"/>
                  <a:pt x="400695" y="229537"/>
                  <a:pt x="396240" y="236220"/>
                </a:cubicBezTo>
                <a:cubicBezTo>
                  <a:pt x="391160" y="243840"/>
                  <a:pt x="384719" y="250711"/>
                  <a:pt x="381000" y="259080"/>
                </a:cubicBezTo>
                <a:cubicBezTo>
                  <a:pt x="374476" y="273760"/>
                  <a:pt x="370840" y="289560"/>
                  <a:pt x="365760" y="304800"/>
                </a:cubicBezTo>
                <a:lnTo>
                  <a:pt x="335280" y="396240"/>
                </a:lnTo>
                <a:lnTo>
                  <a:pt x="281940" y="556260"/>
                </a:lnTo>
                <a:lnTo>
                  <a:pt x="259080" y="624840"/>
                </a:lnTo>
                <a:cubicBezTo>
                  <a:pt x="256540" y="632460"/>
                  <a:pt x="253408" y="639908"/>
                  <a:pt x="251460" y="647700"/>
                </a:cubicBezTo>
                <a:cubicBezTo>
                  <a:pt x="248920" y="657860"/>
                  <a:pt x="246112" y="667957"/>
                  <a:pt x="243840" y="678180"/>
                </a:cubicBezTo>
                <a:cubicBezTo>
                  <a:pt x="241030" y="690823"/>
                  <a:pt x="239628" y="703785"/>
                  <a:pt x="236220" y="716280"/>
                </a:cubicBezTo>
                <a:cubicBezTo>
                  <a:pt x="231993" y="731778"/>
                  <a:pt x="224130" y="746248"/>
                  <a:pt x="220980" y="762000"/>
                </a:cubicBezTo>
                <a:cubicBezTo>
                  <a:pt x="211785" y="807976"/>
                  <a:pt x="217456" y="787813"/>
                  <a:pt x="205740" y="822960"/>
                </a:cubicBezTo>
                <a:cubicBezTo>
                  <a:pt x="202080" y="848578"/>
                  <a:pt x="195786" y="895588"/>
                  <a:pt x="190500" y="922020"/>
                </a:cubicBezTo>
                <a:cubicBezTo>
                  <a:pt x="188446" y="932289"/>
                  <a:pt x="184934" y="942231"/>
                  <a:pt x="182880" y="952500"/>
                </a:cubicBezTo>
                <a:cubicBezTo>
                  <a:pt x="179850" y="967650"/>
                  <a:pt x="179007" y="983231"/>
                  <a:pt x="175260" y="998220"/>
                </a:cubicBezTo>
                <a:cubicBezTo>
                  <a:pt x="171364" y="1013805"/>
                  <a:pt x="162661" y="1028094"/>
                  <a:pt x="160020" y="1043940"/>
                </a:cubicBezTo>
                <a:cubicBezTo>
                  <a:pt x="157480" y="1059180"/>
                  <a:pt x="155430" y="1074510"/>
                  <a:pt x="152400" y="1089660"/>
                </a:cubicBezTo>
                <a:cubicBezTo>
                  <a:pt x="150346" y="1099929"/>
                  <a:pt x="146653" y="1109836"/>
                  <a:pt x="144780" y="1120140"/>
                </a:cubicBezTo>
                <a:cubicBezTo>
                  <a:pt x="130771" y="1197192"/>
                  <a:pt x="145189" y="1149393"/>
                  <a:pt x="129540" y="1196340"/>
                </a:cubicBezTo>
                <a:cubicBezTo>
                  <a:pt x="113001" y="1328652"/>
                  <a:pt x="124233" y="1278527"/>
                  <a:pt x="106680" y="1348740"/>
                </a:cubicBezTo>
                <a:cubicBezTo>
                  <a:pt x="104140" y="1376680"/>
                  <a:pt x="100774" y="1404557"/>
                  <a:pt x="99060" y="1432560"/>
                </a:cubicBezTo>
                <a:cubicBezTo>
                  <a:pt x="93153" y="1529033"/>
                  <a:pt x="93437" y="1625946"/>
                  <a:pt x="83820" y="1722120"/>
                </a:cubicBezTo>
                <a:cubicBezTo>
                  <a:pt x="81280" y="1747520"/>
                  <a:pt x="80904" y="1773231"/>
                  <a:pt x="76200" y="1798320"/>
                </a:cubicBezTo>
                <a:cubicBezTo>
                  <a:pt x="73240" y="1814109"/>
                  <a:pt x="60960" y="1844040"/>
                  <a:pt x="60960" y="1844040"/>
                </a:cubicBezTo>
                <a:cubicBezTo>
                  <a:pt x="43271" y="2109380"/>
                  <a:pt x="55668" y="1895292"/>
                  <a:pt x="45720" y="2392680"/>
                </a:cubicBezTo>
                <a:cubicBezTo>
                  <a:pt x="43535" y="2501908"/>
                  <a:pt x="42466" y="2611178"/>
                  <a:pt x="38100" y="2720340"/>
                </a:cubicBezTo>
                <a:cubicBezTo>
                  <a:pt x="36383" y="2763261"/>
                  <a:pt x="28425" y="2772827"/>
                  <a:pt x="22860" y="2811780"/>
                </a:cubicBezTo>
                <a:cubicBezTo>
                  <a:pt x="19607" y="2834550"/>
                  <a:pt x="18493" y="2857590"/>
                  <a:pt x="15240" y="2880360"/>
                </a:cubicBezTo>
                <a:cubicBezTo>
                  <a:pt x="10642" y="2912543"/>
                  <a:pt x="8864" y="2914727"/>
                  <a:pt x="0" y="2941320"/>
                </a:cubicBezTo>
                <a:cubicBezTo>
                  <a:pt x="2540" y="3063240"/>
                  <a:pt x="5853" y="3185146"/>
                  <a:pt x="7620" y="3307080"/>
                </a:cubicBezTo>
                <a:cubicBezTo>
                  <a:pt x="10933" y="3535670"/>
                  <a:pt x="10478" y="3764315"/>
                  <a:pt x="15240" y="3992880"/>
                </a:cubicBezTo>
                <a:cubicBezTo>
                  <a:pt x="16193" y="4038629"/>
                  <a:pt x="22127" y="4028047"/>
                  <a:pt x="30480" y="4061460"/>
                </a:cubicBezTo>
                <a:cubicBezTo>
                  <a:pt x="33621" y="4074025"/>
                  <a:pt x="35560" y="4086860"/>
                  <a:pt x="38100" y="4099560"/>
                </a:cubicBezTo>
                <a:cubicBezTo>
                  <a:pt x="40640" y="4135120"/>
                  <a:pt x="41988" y="4170785"/>
                  <a:pt x="45720" y="4206240"/>
                </a:cubicBezTo>
                <a:cubicBezTo>
                  <a:pt x="47076" y="4219120"/>
                  <a:pt x="51089" y="4231586"/>
                  <a:pt x="53340" y="4244340"/>
                </a:cubicBezTo>
                <a:cubicBezTo>
                  <a:pt x="58710" y="4274770"/>
                  <a:pt x="62520" y="4305480"/>
                  <a:pt x="68580" y="4335780"/>
                </a:cubicBezTo>
                <a:cubicBezTo>
                  <a:pt x="71478" y="4350271"/>
                  <a:pt x="76010" y="4381119"/>
                  <a:pt x="83820" y="4396740"/>
                </a:cubicBezTo>
                <a:cubicBezTo>
                  <a:pt x="98009" y="4425119"/>
                  <a:pt x="100854" y="4417181"/>
                  <a:pt x="121920" y="4442460"/>
                </a:cubicBezTo>
                <a:cubicBezTo>
                  <a:pt x="127783" y="4449495"/>
                  <a:pt x="129394" y="4460466"/>
                  <a:pt x="137160" y="4465320"/>
                </a:cubicBezTo>
                <a:cubicBezTo>
                  <a:pt x="150783" y="4473834"/>
                  <a:pt x="167295" y="4476664"/>
                  <a:pt x="182880" y="4480560"/>
                </a:cubicBezTo>
                <a:cubicBezTo>
                  <a:pt x="238125" y="4494371"/>
                  <a:pt x="202939" y="4487138"/>
                  <a:pt x="289560" y="4495800"/>
                </a:cubicBezTo>
                <a:cubicBezTo>
                  <a:pt x="429012" y="4491816"/>
                  <a:pt x="486196" y="4509287"/>
                  <a:pt x="586740" y="4480560"/>
                </a:cubicBezTo>
                <a:cubicBezTo>
                  <a:pt x="594463" y="4478353"/>
                  <a:pt x="602416" y="4476532"/>
                  <a:pt x="609600" y="4472940"/>
                </a:cubicBezTo>
                <a:cubicBezTo>
                  <a:pt x="617791" y="4468844"/>
                  <a:pt x="624269" y="4461796"/>
                  <a:pt x="632460" y="4457700"/>
                </a:cubicBezTo>
                <a:cubicBezTo>
                  <a:pt x="695556" y="4426152"/>
                  <a:pt x="612666" y="4478516"/>
                  <a:pt x="678180" y="4434840"/>
                </a:cubicBezTo>
                <a:cubicBezTo>
                  <a:pt x="683260" y="4427220"/>
                  <a:pt x="686528" y="4418011"/>
                  <a:pt x="693420" y="4411980"/>
                </a:cubicBezTo>
                <a:cubicBezTo>
                  <a:pt x="707204" y="4399919"/>
                  <a:pt x="739140" y="4381500"/>
                  <a:pt x="739140" y="4381500"/>
                </a:cubicBezTo>
                <a:cubicBezTo>
                  <a:pt x="758293" y="4324041"/>
                  <a:pt x="732457" y="4394866"/>
                  <a:pt x="762000" y="4335780"/>
                </a:cubicBezTo>
                <a:cubicBezTo>
                  <a:pt x="765592" y="4328596"/>
                  <a:pt x="766028" y="4320104"/>
                  <a:pt x="769620" y="4312920"/>
                </a:cubicBezTo>
                <a:cubicBezTo>
                  <a:pt x="773716" y="4304729"/>
                  <a:pt x="781141" y="4298429"/>
                  <a:pt x="784860" y="4290060"/>
                </a:cubicBezTo>
                <a:cubicBezTo>
                  <a:pt x="791384" y="4275380"/>
                  <a:pt x="795020" y="4259580"/>
                  <a:pt x="800100" y="4244340"/>
                </a:cubicBezTo>
                <a:lnTo>
                  <a:pt x="807720" y="4221480"/>
                </a:lnTo>
                <a:cubicBezTo>
                  <a:pt x="805180" y="4140200"/>
                  <a:pt x="804265" y="4058853"/>
                  <a:pt x="800100" y="3977640"/>
                </a:cubicBezTo>
                <a:cubicBezTo>
                  <a:pt x="799180" y="3959703"/>
                  <a:pt x="794106" y="3942187"/>
                  <a:pt x="792480" y="3924300"/>
                </a:cubicBezTo>
                <a:cubicBezTo>
                  <a:pt x="789023" y="3886272"/>
                  <a:pt x="787400" y="3848100"/>
                  <a:pt x="784860" y="3810000"/>
                </a:cubicBezTo>
                <a:cubicBezTo>
                  <a:pt x="767703" y="2883545"/>
                  <a:pt x="784860" y="4012732"/>
                  <a:pt x="784860" y="2537460"/>
                </a:cubicBezTo>
                <a:cubicBezTo>
                  <a:pt x="784860" y="1750143"/>
                  <a:pt x="842243" y="1989752"/>
                  <a:pt x="769620" y="1699260"/>
                </a:cubicBezTo>
                <a:cubicBezTo>
                  <a:pt x="767080" y="1668780"/>
                  <a:pt x="764769" y="1638280"/>
                  <a:pt x="762000" y="1607820"/>
                </a:cubicBezTo>
                <a:cubicBezTo>
                  <a:pt x="759689" y="1582398"/>
                  <a:pt x="756338" y="1557071"/>
                  <a:pt x="754380" y="1531620"/>
                </a:cubicBezTo>
                <a:cubicBezTo>
                  <a:pt x="751257" y="1491021"/>
                  <a:pt x="749300" y="1450340"/>
                  <a:pt x="746760" y="1409700"/>
                </a:cubicBezTo>
                <a:cubicBezTo>
                  <a:pt x="749300" y="1224280"/>
                  <a:pt x="749803" y="1038821"/>
                  <a:pt x="754380" y="853440"/>
                </a:cubicBezTo>
                <a:cubicBezTo>
                  <a:pt x="755529" y="806912"/>
                  <a:pt x="758453" y="803120"/>
                  <a:pt x="769620" y="769620"/>
                </a:cubicBezTo>
                <a:cubicBezTo>
                  <a:pt x="772428" y="749963"/>
                  <a:pt x="774220" y="714699"/>
                  <a:pt x="784860" y="693420"/>
                </a:cubicBezTo>
                <a:cubicBezTo>
                  <a:pt x="805668" y="651804"/>
                  <a:pt x="796228" y="689837"/>
                  <a:pt x="807720" y="647700"/>
                </a:cubicBezTo>
                <a:cubicBezTo>
                  <a:pt x="813231" y="627493"/>
                  <a:pt x="816336" y="606611"/>
                  <a:pt x="822960" y="586740"/>
                </a:cubicBezTo>
                <a:cubicBezTo>
                  <a:pt x="825500" y="579120"/>
                  <a:pt x="828838" y="571721"/>
                  <a:pt x="830580" y="563880"/>
                </a:cubicBezTo>
                <a:cubicBezTo>
                  <a:pt x="842350" y="510917"/>
                  <a:pt x="832807" y="531057"/>
                  <a:pt x="845820" y="487680"/>
                </a:cubicBezTo>
                <a:cubicBezTo>
                  <a:pt x="850436" y="472293"/>
                  <a:pt x="852149" y="455326"/>
                  <a:pt x="861060" y="441960"/>
                </a:cubicBezTo>
                <a:cubicBezTo>
                  <a:pt x="866140" y="434340"/>
                  <a:pt x="872204" y="427291"/>
                  <a:pt x="876300" y="419100"/>
                </a:cubicBezTo>
                <a:cubicBezTo>
                  <a:pt x="879892" y="411916"/>
                  <a:pt x="879935" y="403214"/>
                  <a:pt x="883920" y="396240"/>
                </a:cubicBezTo>
                <a:cubicBezTo>
                  <a:pt x="890221" y="385213"/>
                  <a:pt x="899160" y="375920"/>
                  <a:pt x="906780" y="365760"/>
                </a:cubicBezTo>
                <a:cubicBezTo>
                  <a:pt x="909320" y="358140"/>
                  <a:pt x="910808" y="350084"/>
                  <a:pt x="914400" y="342900"/>
                </a:cubicBezTo>
                <a:cubicBezTo>
                  <a:pt x="925009" y="321682"/>
                  <a:pt x="935648" y="314032"/>
                  <a:pt x="952500" y="297180"/>
                </a:cubicBezTo>
                <a:lnTo>
                  <a:pt x="967740" y="251460"/>
                </a:lnTo>
                <a:lnTo>
                  <a:pt x="975360" y="228600"/>
                </a:lnTo>
                <a:cubicBezTo>
                  <a:pt x="972820" y="195580"/>
                  <a:pt x="973843" y="162090"/>
                  <a:pt x="967740" y="129540"/>
                </a:cubicBezTo>
                <a:cubicBezTo>
                  <a:pt x="966052" y="120539"/>
                  <a:pt x="959392" y="112711"/>
                  <a:pt x="952500" y="106680"/>
                </a:cubicBezTo>
                <a:cubicBezTo>
                  <a:pt x="938716" y="94619"/>
                  <a:pt x="922020" y="86360"/>
                  <a:pt x="906780" y="76200"/>
                </a:cubicBezTo>
                <a:lnTo>
                  <a:pt x="883920" y="60960"/>
                </a:lnTo>
                <a:cubicBezTo>
                  <a:pt x="876300" y="55880"/>
                  <a:pt x="869748" y="48616"/>
                  <a:pt x="861060" y="45720"/>
                </a:cubicBezTo>
                <a:cubicBezTo>
                  <a:pt x="777690" y="17930"/>
                  <a:pt x="903970" y="62251"/>
                  <a:pt x="815340" y="22860"/>
                </a:cubicBezTo>
                <a:cubicBezTo>
                  <a:pt x="800660" y="16336"/>
                  <a:pt x="784860" y="12700"/>
                  <a:pt x="769620" y="7620"/>
                </a:cubicBezTo>
                <a:lnTo>
                  <a:pt x="746760" y="0"/>
                </a:lnTo>
                <a:cubicBezTo>
                  <a:pt x="662940" y="2540"/>
                  <a:pt x="579029" y="2968"/>
                  <a:pt x="495300" y="7620"/>
                </a:cubicBezTo>
                <a:cubicBezTo>
                  <a:pt x="472701" y="8876"/>
                  <a:pt x="466692" y="19115"/>
                  <a:pt x="457200" y="38100"/>
                </a:cubicBezTo>
                <a:cubicBezTo>
                  <a:pt x="456064" y="40372"/>
                  <a:pt x="482600" y="19050"/>
                  <a:pt x="487680" y="1524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Freeform 413"/>
          <p:cNvSpPr/>
          <p:nvPr/>
        </p:nvSpPr>
        <p:spPr>
          <a:xfrm>
            <a:off x="1905000" y="2723973"/>
            <a:ext cx="777240" cy="3394887"/>
          </a:xfrm>
          <a:custGeom>
            <a:avLst/>
            <a:gdLst>
              <a:gd name="connsiteX0" fmla="*/ 76200 w 655320"/>
              <a:gd name="connsiteY0" fmla="*/ 156387 h 3394887"/>
              <a:gd name="connsiteX1" fmla="*/ 76200 w 655320"/>
              <a:gd name="connsiteY1" fmla="*/ 156387 h 3394887"/>
              <a:gd name="connsiteX2" fmla="*/ 60960 w 655320"/>
              <a:gd name="connsiteY2" fmla="*/ 224967 h 3394887"/>
              <a:gd name="connsiteX3" fmla="*/ 38100 w 655320"/>
              <a:gd name="connsiteY3" fmla="*/ 308787 h 3394887"/>
              <a:gd name="connsiteX4" fmla="*/ 22860 w 655320"/>
              <a:gd name="connsiteY4" fmla="*/ 423087 h 3394887"/>
              <a:gd name="connsiteX5" fmla="*/ 38100 w 655320"/>
              <a:gd name="connsiteY5" fmla="*/ 1550847 h 3394887"/>
              <a:gd name="connsiteX6" fmla="*/ 22860 w 655320"/>
              <a:gd name="connsiteY6" fmla="*/ 2274747 h 3394887"/>
              <a:gd name="connsiteX7" fmla="*/ 15240 w 655320"/>
              <a:gd name="connsiteY7" fmla="*/ 2450007 h 3394887"/>
              <a:gd name="connsiteX8" fmla="*/ 7620 w 655320"/>
              <a:gd name="connsiteY8" fmla="*/ 2488107 h 3394887"/>
              <a:gd name="connsiteX9" fmla="*/ 0 w 655320"/>
              <a:gd name="connsiteY9" fmla="*/ 2846247 h 3394887"/>
              <a:gd name="connsiteX10" fmla="*/ 7620 w 655320"/>
              <a:gd name="connsiteY10" fmla="*/ 3166287 h 3394887"/>
              <a:gd name="connsiteX11" fmla="*/ 15240 w 655320"/>
              <a:gd name="connsiteY11" fmla="*/ 3189147 h 3394887"/>
              <a:gd name="connsiteX12" fmla="*/ 22860 w 655320"/>
              <a:gd name="connsiteY12" fmla="*/ 3219627 h 3394887"/>
              <a:gd name="connsiteX13" fmla="*/ 45720 w 655320"/>
              <a:gd name="connsiteY13" fmla="*/ 3288207 h 3394887"/>
              <a:gd name="connsiteX14" fmla="*/ 68580 w 655320"/>
              <a:gd name="connsiteY14" fmla="*/ 3333927 h 3394887"/>
              <a:gd name="connsiteX15" fmla="*/ 91440 w 655320"/>
              <a:gd name="connsiteY15" fmla="*/ 3341547 h 3394887"/>
              <a:gd name="connsiteX16" fmla="*/ 106680 w 655320"/>
              <a:gd name="connsiteY16" fmla="*/ 3364407 h 3394887"/>
              <a:gd name="connsiteX17" fmla="*/ 137160 w 655320"/>
              <a:gd name="connsiteY17" fmla="*/ 3372027 h 3394887"/>
              <a:gd name="connsiteX18" fmla="*/ 182880 w 655320"/>
              <a:gd name="connsiteY18" fmla="*/ 3387267 h 3394887"/>
              <a:gd name="connsiteX19" fmla="*/ 205740 w 655320"/>
              <a:gd name="connsiteY19" fmla="*/ 3394887 h 3394887"/>
              <a:gd name="connsiteX20" fmla="*/ 350520 w 655320"/>
              <a:gd name="connsiteY20" fmla="*/ 3387267 h 3394887"/>
              <a:gd name="connsiteX21" fmla="*/ 373380 w 655320"/>
              <a:gd name="connsiteY21" fmla="*/ 3379647 h 3394887"/>
              <a:gd name="connsiteX22" fmla="*/ 449580 w 655320"/>
              <a:gd name="connsiteY22" fmla="*/ 3364407 h 3394887"/>
              <a:gd name="connsiteX23" fmla="*/ 495300 w 655320"/>
              <a:gd name="connsiteY23" fmla="*/ 3349167 h 3394887"/>
              <a:gd name="connsiteX24" fmla="*/ 541020 w 655320"/>
              <a:gd name="connsiteY24" fmla="*/ 3318687 h 3394887"/>
              <a:gd name="connsiteX25" fmla="*/ 556260 w 655320"/>
              <a:gd name="connsiteY25" fmla="*/ 3295827 h 3394887"/>
              <a:gd name="connsiteX26" fmla="*/ 579120 w 655320"/>
              <a:gd name="connsiteY26" fmla="*/ 3280587 h 3394887"/>
              <a:gd name="connsiteX27" fmla="*/ 586740 w 655320"/>
              <a:gd name="connsiteY27" fmla="*/ 3250107 h 3394887"/>
              <a:gd name="connsiteX28" fmla="*/ 601980 w 655320"/>
              <a:gd name="connsiteY28" fmla="*/ 3173907 h 3394887"/>
              <a:gd name="connsiteX29" fmla="*/ 609600 w 655320"/>
              <a:gd name="connsiteY29" fmla="*/ 3082467 h 3394887"/>
              <a:gd name="connsiteX30" fmla="*/ 617220 w 655320"/>
              <a:gd name="connsiteY30" fmla="*/ 3013887 h 3394887"/>
              <a:gd name="connsiteX31" fmla="*/ 624840 w 655320"/>
              <a:gd name="connsiteY31" fmla="*/ 2076627 h 3394887"/>
              <a:gd name="connsiteX32" fmla="*/ 632460 w 655320"/>
              <a:gd name="connsiteY32" fmla="*/ 1726107 h 3394887"/>
              <a:gd name="connsiteX33" fmla="*/ 640080 w 655320"/>
              <a:gd name="connsiteY33" fmla="*/ 1314627 h 3394887"/>
              <a:gd name="connsiteX34" fmla="*/ 655320 w 655320"/>
              <a:gd name="connsiteY34" fmla="*/ 1124127 h 3394887"/>
              <a:gd name="connsiteX35" fmla="*/ 647700 w 655320"/>
              <a:gd name="connsiteY35" fmla="*/ 186867 h 3394887"/>
              <a:gd name="connsiteX36" fmla="*/ 632460 w 655320"/>
              <a:gd name="connsiteY36" fmla="*/ 141147 h 3394887"/>
              <a:gd name="connsiteX37" fmla="*/ 601980 w 655320"/>
              <a:gd name="connsiteY37" fmla="*/ 95427 h 3394887"/>
              <a:gd name="connsiteX38" fmla="*/ 556260 w 655320"/>
              <a:gd name="connsiteY38" fmla="*/ 57327 h 3394887"/>
              <a:gd name="connsiteX39" fmla="*/ 525780 w 655320"/>
              <a:gd name="connsiteY39" fmla="*/ 34467 h 3394887"/>
              <a:gd name="connsiteX40" fmla="*/ 487680 w 655320"/>
              <a:gd name="connsiteY40" fmla="*/ 3987 h 3394887"/>
              <a:gd name="connsiteX41" fmla="*/ 236220 w 655320"/>
              <a:gd name="connsiteY41" fmla="*/ 11607 h 3394887"/>
              <a:gd name="connsiteX42" fmla="*/ 213360 w 655320"/>
              <a:gd name="connsiteY42" fmla="*/ 19227 h 3394887"/>
              <a:gd name="connsiteX43" fmla="*/ 167640 w 655320"/>
              <a:gd name="connsiteY43" fmla="*/ 49707 h 3394887"/>
              <a:gd name="connsiteX44" fmla="*/ 152400 w 655320"/>
              <a:gd name="connsiteY44" fmla="*/ 72567 h 3394887"/>
              <a:gd name="connsiteX45" fmla="*/ 106680 w 655320"/>
              <a:gd name="connsiteY45" fmla="*/ 110667 h 3394887"/>
              <a:gd name="connsiteX46" fmla="*/ 76200 w 655320"/>
              <a:gd name="connsiteY46" fmla="*/ 156387 h 3394887"/>
              <a:gd name="connsiteX47" fmla="*/ 68580 w 655320"/>
              <a:gd name="connsiteY47" fmla="*/ 179247 h 3394887"/>
              <a:gd name="connsiteX48" fmla="*/ 45720 w 655320"/>
              <a:gd name="connsiteY48" fmla="*/ 209727 h 3394887"/>
              <a:gd name="connsiteX49" fmla="*/ 76200 w 655320"/>
              <a:gd name="connsiteY49" fmla="*/ 156387 h 33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5320" h="3394887">
                <a:moveTo>
                  <a:pt x="76200" y="156387"/>
                </a:moveTo>
                <a:lnTo>
                  <a:pt x="76200" y="156387"/>
                </a:lnTo>
                <a:cubicBezTo>
                  <a:pt x="71120" y="179247"/>
                  <a:pt x="66640" y="202249"/>
                  <a:pt x="60960" y="224967"/>
                </a:cubicBezTo>
                <a:cubicBezTo>
                  <a:pt x="49747" y="269819"/>
                  <a:pt x="47386" y="234502"/>
                  <a:pt x="38100" y="308787"/>
                </a:cubicBezTo>
                <a:cubicBezTo>
                  <a:pt x="28252" y="387569"/>
                  <a:pt x="33376" y="349475"/>
                  <a:pt x="22860" y="423087"/>
                </a:cubicBezTo>
                <a:cubicBezTo>
                  <a:pt x="25857" y="620862"/>
                  <a:pt x="38100" y="1396215"/>
                  <a:pt x="38100" y="1550847"/>
                </a:cubicBezTo>
                <a:cubicBezTo>
                  <a:pt x="38100" y="2144869"/>
                  <a:pt x="51028" y="1993067"/>
                  <a:pt x="22860" y="2274747"/>
                </a:cubicBezTo>
                <a:cubicBezTo>
                  <a:pt x="20320" y="2333167"/>
                  <a:pt x="19406" y="2391680"/>
                  <a:pt x="15240" y="2450007"/>
                </a:cubicBezTo>
                <a:cubicBezTo>
                  <a:pt x="14317" y="2462926"/>
                  <a:pt x="8118" y="2475165"/>
                  <a:pt x="7620" y="2488107"/>
                </a:cubicBezTo>
                <a:cubicBezTo>
                  <a:pt x="3031" y="2607426"/>
                  <a:pt x="2540" y="2726867"/>
                  <a:pt x="0" y="2846247"/>
                </a:cubicBezTo>
                <a:cubicBezTo>
                  <a:pt x="2540" y="2952927"/>
                  <a:pt x="2882" y="3059682"/>
                  <a:pt x="7620" y="3166287"/>
                </a:cubicBezTo>
                <a:cubicBezTo>
                  <a:pt x="7977" y="3174311"/>
                  <a:pt x="13033" y="3181424"/>
                  <a:pt x="15240" y="3189147"/>
                </a:cubicBezTo>
                <a:cubicBezTo>
                  <a:pt x="18117" y="3199217"/>
                  <a:pt x="19851" y="3209596"/>
                  <a:pt x="22860" y="3219627"/>
                </a:cubicBezTo>
                <a:lnTo>
                  <a:pt x="45720" y="3288207"/>
                </a:lnTo>
                <a:cubicBezTo>
                  <a:pt x="50740" y="3303266"/>
                  <a:pt x="55151" y="3323184"/>
                  <a:pt x="68580" y="3333927"/>
                </a:cubicBezTo>
                <a:cubicBezTo>
                  <a:pt x="74852" y="3338945"/>
                  <a:pt x="83820" y="3339007"/>
                  <a:pt x="91440" y="3341547"/>
                </a:cubicBezTo>
                <a:cubicBezTo>
                  <a:pt x="96520" y="3349167"/>
                  <a:pt x="99060" y="3359327"/>
                  <a:pt x="106680" y="3364407"/>
                </a:cubicBezTo>
                <a:cubicBezTo>
                  <a:pt x="115394" y="3370216"/>
                  <a:pt x="127129" y="3369018"/>
                  <a:pt x="137160" y="3372027"/>
                </a:cubicBezTo>
                <a:cubicBezTo>
                  <a:pt x="152547" y="3376643"/>
                  <a:pt x="167640" y="3382187"/>
                  <a:pt x="182880" y="3387267"/>
                </a:cubicBezTo>
                <a:lnTo>
                  <a:pt x="205740" y="3394887"/>
                </a:lnTo>
                <a:cubicBezTo>
                  <a:pt x="254000" y="3392347"/>
                  <a:pt x="302392" y="3391642"/>
                  <a:pt x="350520" y="3387267"/>
                </a:cubicBezTo>
                <a:cubicBezTo>
                  <a:pt x="358519" y="3386540"/>
                  <a:pt x="365539" y="3381389"/>
                  <a:pt x="373380" y="3379647"/>
                </a:cubicBezTo>
                <a:cubicBezTo>
                  <a:pt x="426343" y="3367877"/>
                  <a:pt x="406203" y="3377420"/>
                  <a:pt x="449580" y="3364407"/>
                </a:cubicBezTo>
                <a:cubicBezTo>
                  <a:pt x="464967" y="3359791"/>
                  <a:pt x="481934" y="3358078"/>
                  <a:pt x="495300" y="3349167"/>
                </a:cubicBezTo>
                <a:lnTo>
                  <a:pt x="541020" y="3318687"/>
                </a:lnTo>
                <a:cubicBezTo>
                  <a:pt x="546100" y="3311067"/>
                  <a:pt x="549784" y="3302303"/>
                  <a:pt x="556260" y="3295827"/>
                </a:cubicBezTo>
                <a:cubicBezTo>
                  <a:pt x="562736" y="3289351"/>
                  <a:pt x="574040" y="3288207"/>
                  <a:pt x="579120" y="3280587"/>
                </a:cubicBezTo>
                <a:cubicBezTo>
                  <a:pt x="584929" y="3271873"/>
                  <a:pt x="584686" y="3260376"/>
                  <a:pt x="586740" y="3250107"/>
                </a:cubicBezTo>
                <a:cubicBezTo>
                  <a:pt x="605423" y="3156690"/>
                  <a:pt x="584281" y="3244704"/>
                  <a:pt x="601980" y="3173907"/>
                </a:cubicBezTo>
                <a:cubicBezTo>
                  <a:pt x="604520" y="3143427"/>
                  <a:pt x="606700" y="3112915"/>
                  <a:pt x="609600" y="3082467"/>
                </a:cubicBezTo>
                <a:cubicBezTo>
                  <a:pt x="611781" y="3059570"/>
                  <a:pt x="616872" y="3036885"/>
                  <a:pt x="617220" y="3013887"/>
                </a:cubicBezTo>
                <a:cubicBezTo>
                  <a:pt x="621953" y="2701493"/>
                  <a:pt x="621143" y="2389035"/>
                  <a:pt x="624840" y="2076627"/>
                </a:cubicBezTo>
                <a:cubicBezTo>
                  <a:pt x="626223" y="1959768"/>
                  <a:pt x="630123" y="1842951"/>
                  <a:pt x="632460" y="1726107"/>
                </a:cubicBezTo>
                <a:cubicBezTo>
                  <a:pt x="635203" y="1588951"/>
                  <a:pt x="634874" y="1451712"/>
                  <a:pt x="640080" y="1314627"/>
                </a:cubicBezTo>
                <a:cubicBezTo>
                  <a:pt x="642497" y="1250970"/>
                  <a:pt x="655320" y="1124127"/>
                  <a:pt x="655320" y="1124127"/>
                </a:cubicBezTo>
                <a:cubicBezTo>
                  <a:pt x="652780" y="811707"/>
                  <a:pt x="654964" y="499213"/>
                  <a:pt x="647700" y="186867"/>
                </a:cubicBezTo>
                <a:cubicBezTo>
                  <a:pt x="647327" y="170807"/>
                  <a:pt x="641371" y="154513"/>
                  <a:pt x="632460" y="141147"/>
                </a:cubicBezTo>
                <a:cubicBezTo>
                  <a:pt x="622300" y="125907"/>
                  <a:pt x="617220" y="105587"/>
                  <a:pt x="601980" y="95427"/>
                </a:cubicBezTo>
                <a:cubicBezTo>
                  <a:pt x="551456" y="61744"/>
                  <a:pt x="607598" y="101331"/>
                  <a:pt x="556260" y="57327"/>
                </a:cubicBezTo>
                <a:cubicBezTo>
                  <a:pt x="546617" y="49062"/>
                  <a:pt x="534760" y="43447"/>
                  <a:pt x="525780" y="34467"/>
                </a:cubicBezTo>
                <a:cubicBezTo>
                  <a:pt x="491313" y="0"/>
                  <a:pt x="532184" y="18822"/>
                  <a:pt x="487680" y="3987"/>
                </a:cubicBezTo>
                <a:cubicBezTo>
                  <a:pt x="403860" y="6527"/>
                  <a:pt x="319949" y="6955"/>
                  <a:pt x="236220" y="11607"/>
                </a:cubicBezTo>
                <a:cubicBezTo>
                  <a:pt x="228200" y="12053"/>
                  <a:pt x="220381" y="15326"/>
                  <a:pt x="213360" y="19227"/>
                </a:cubicBezTo>
                <a:cubicBezTo>
                  <a:pt x="197349" y="28122"/>
                  <a:pt x="167640" y="49707"/>
                  <a:pt x="167640" y="49707"/>
                </a:cubicBezTo>
                <a:cubicBezTo>
                  <a:pt x="162560" y="57327"/>
                  <a:pt x="158876" y="66091"/>
                  <a:pt x="152400" y="72567"/>
                </a:cubicBezTo>
                <a:cubicBezTo>
                  <a:pt x="108373" y="116594"/>
                  <a:pt x="150372" y="54492"/>
                  <a:pt x="106680" y="110667"/>
                </a:cubicBezTo>
                <a:cubicBezTo>
                  <a:pt x="95435" y="125125"/>
                  <a:pt x="81992" y="139011"/>
                  <a:pt x="76200" y="156387"/>
                </a:cubicBezTo>
                <a:cubicBezTo>
                  <a:pt x="73660" y="164007"/>
                  <a:pt x="72172" y="172063"/>
                  <a:pt x="68580" y="179247"/>
                </a:cubicBezTo>
                <a:cubicBezTo>
                  <a:pt x="59964" y="196480"/>
                  <a:pt x="56436" y="199011"/>
                  <a:pt x="45720" y="209727"/>
                </a:cubicBezTo>
                <a:lnTo>
                  <a:pt x="76200" y="1563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Freeform 412"/>
          <p:cNvSpPr/>
          <p:nvPr/>
        </p:nvSpPr>
        <p:spPr>
          <a:xfrm>
            <a:off x="1295400" y="2142002"/>
            <a:ext cx="1371600" cy="3992098"/>
          </a:xfrm>
          <a:custGeom>
            <a:avLst/>
            <a:gdLst>
              <a:gd name="connsiteX0" fmla="*/ 906780 w 1243779"/>
              <a:gd name="connsiteY0" fmla="*/ 22078 h 3992098"/>
              <a:gd name="connsiteX1" fmla="*/ 906780 w 1243779"/>
              <a:gd name="connsiteY1" fmla="*/ 22078 h 3992098"/>
              <a:gd name="connsiteX2" fmla="*/ 853440 w 1243779"/>
              <a:gd name="connsiteY2" fmla="*/ 75418 h 3992098"/>
              <a:gd name="connsiteX3" fmla="*/ 830580 w 1243779"/>
              <a:gd name="connsiteY3" fmla="*/ 90658 h 3992098"/>
              <a:gd name="connsiteX4" fmla="*/ 815340 w 1243779"/>
              <a:gd name="connsiteY4" fmla="*/ 113518 h 3992098"/>
              <a:gd name="connsiteX5" fmla="*/ 769620 w 1243779"/>
              <a:gd name="connsiteY5" fmla="*/ 136378 h 3992098"/>
              <a:gd name="connsiteX6" fmla="*/ 746760 w 1243779"/>
              <a:gd name="connsiteY6" fmla="*/ 159238 h 3992098"/>
              <a:gd name="connsiteX7" fmla="*/ 723900 w 1243779"/>
              <a:gd name="connsiteY7" fmla="*/ 166858 h 3992098"/>
              <a:gd name="connsiteX8" fmla="*/ 678180 w 1243779"/>
              <a:gd name="connsiteY8" fmla="*/ 197338 h 3992098"/>
              <a:gd name="connsiteX9" fmla="*/ 655320 w 1243779"/>
              <a:gd name="connsiteY9" fmla="*/ 212578 h 3992098"/>
              <a:gd name="connsiteX10" fmla="*/ 640080 w 1243779"/>
              <a:gd name="connsiteY10" fmla="*/ 235438 h 3992098"/>
              <a:gd name="connsiteX11" fmla="*/ 617220 w 1243779"/>
              <a:gd name="connsiteY11" fmla="*/ 243058 h 3992098"/>
              <a:gd name="connsiteX12" fmla="*/ 594360 w 1243779"/>
              <a:gd name="connsiteY12" fmla="*/ 258298 h 3992098"/>
              <a:gd name="connsiteX13" fmla="*/ 556260 w 1243779"/>
              <a:gd name="connsiteY13" fmla="*/ 296398 h 3992098"/>
              <a:gd name="connsiteX14" fmla="*/ 510540 w 1243779"/>
              <a:gd name="connsiteY14" fmla="*/ 342118 h 3992098"/>
              <a:gd name="connsiteX15" fmla="*/ 464820 w 1243779"/>
              <a:gd name="connsiteY15" fmla="*/ 372598 h 3992098"/>
              <a:gd name="connsiteX16" fmla="*/ 449580 w 1243779"/>
              <a:gd name="connsiteY16" fmla="*/ 395458 h 3992098"/>
              <a:gd name="connsiteX17" fmla="*/ 426720 w 1243779"/>
              <a:gd name="connsiteY17" fmla="*/ 410698 h 3992098"/>
              <a:gd name="connsiteX18" fmla="*/ 396240 w 1243779"/>
              <a:gd name="connsiteY18" fmla="*/ 433558 h 3992098"/>
              <a:gd name="connsiteX19" fmla="*/ 358140 w 1243779"/>
              <a:gd name="connsiteY19" fmla="*/ 479278 h 3992098"/>
              <a:gd name="connsiteX20" fmla="*/ 335280 w 1243779"/>
              <a:gd name="connsiteY20" fmla="*/ 494518 h 3992098"/>
              <a:gd name="connsiteX21" fmla="*/ 289560 w 1243779"/>
              <a:gd name="connsiteY21" fmla="*/ 532618 h 3992098"/>
              <a:gd name="connsiteX22" fmla="*/ 274320 w 1243779"/>
              <a:gd name="connsiteY22" fmla="*/ 555478 h 3992098"/>
              <a:gd name="connsiteX23" fmla="*/ 228600 w 1243779"/>
              <a:gd name="connsiteY23" fmla="*/ 601198 h 3992098"/>
              <a:gd name="connsiteX24" fmla="*/ 190500 w 1243779"/>
              <a:gd name="connsiteY24" fmla="*/ 639298 h 3992098"/>
              <a:gd name="connsiteX25" fmla="*/ 175260 w 1243779"/>
              <a:gd name="connsiteY25" fmla="*/ 662158 h 3992098"/>
              <a:gd name="connsiteX26" fmla="*/ 152400 w 1243779"/>
              <a:gd name="connsiteY26" fmla="*/ 677398 h 3992098"/>
              <a:gd name="connsiteX27" fmla="*/ 121920 w 1243779"/>
              <a:gd name="connsiteY27" fmla="*/ 723118 h 3992098"/>
              <a:gd name="connsiteX28" fmla="*/ 106680 w 1243779"/>
              <a:gd name="connsiteY28" fmla="*/ 745978 h 3992098"/>
              <a:gd name="connsiteX29" fmla="*/ 99060 w 1243779"/>
              <a:gd name="connsiteY29" fmla="*/ 768838 h 3992098"/>
              <a:gd name="connsiteX30" fmla="*/ 83820 w 1243779"/>
              <a:gd name="connsiteY30" fmla="*/ 791698 h 3992098"/>
              <a:gd name="connsiteX31" fmla="*/ 76200 w 1243779"/>
              <a:gd name="connsiteY31" fmla="*/ 814558 h 3992098"/>
              <a:gd name="connsiteX32" fmla="*/ 60960 w 1243779"/>
              <a:gd name="connsiteY32" fmla="*/ 837418 h 3992098"/>
              <a:gd name="connsiteX33" fmla="*/ 38100 w 1243779"/>
              <a:gd name="connsiteY33" fmla="*/ 913618 h 3992098"/>
              <a:gd name="connsiteX34" fmla="*/ 38100 w 1243779"/>
              <a:gd name="connsiteY34" fmla="*/ 1454638 h 3992098"/>
              <a:gd name="connsiteX35" fmla="*/ 45720 w 1243779"/>
              <a:gd name="connsiteY35" fmla="*/ 1507978 h 3992098"/>
              <a:gd name="connsiteX36" fmla="*/ 53340 w 1243779"/>
              <a:gd name="connsiteY36" fmla="*/ 1530838 h 3992098"/>
              <a:gd name="connsiteX37" fmla="*/ 60960 w 1243779"/>
              <a:gd name="connsiteY37" fmla="*/ 1576558 h 3992098"/>
              <a:gd name="connsiteX38" fmla="*/ 76200 w 1243779"/>
              <a:gd name="connsiteY38" fmla="*/ 1607038 h 3992098"/>
              <a:gd name="connsiteX39" fmla="*/ 91440 w 1243779"/>
              <a:gd name="connsiteY39" fmla="*/ 1660378 h 3992098"/>
              <a:gd name="connsiteX40" fmla="*/ 83820 w 1243779"/>
              <a:gd name="connsiteY40" fmla="*/ 1942318 h 3992098"/>
              <a:gd name="connsiteX41" fmla="*/ 76200 w 1243779"/>
              <a:gd name="connsiteY41" fmla="*/ 1995658 h 3992098"/>
              <a:gd name="connsiteX42" fmla="*/ 68580 w 1243779"/>
              <a:gd name="connsiteY42" fmla="*/ 2079478 h 3992098"/>
              <a:gd name="connsiteX43" fmla="*/ 60960 w 1243779"/>
              <a:gd name="connsiteY43" fmla="*/ 2109958 h 3992098"/>
              <a:gd name="connsiteX44" fmla="*/ 53340 w 1243779"/>
              <a:gd name="connsiteY44" fmla="*/ 2170918 h 3992098"/>
              <a:gd name="connsiteX45" fmla="*/ 38100 w 1243779"/>
              <a:gd name="connsiteY45" fmla="*/ 2224258 h 3992098"/>
              <a:gd name="connsiteX46" fmla="*/ 30480 w 1243779"/>
              <a:gd name="connsiteY46" fmla="*/ 2308078 h 3992098"/>
              <a:gd name="connsiteX47" fmla="*/ 22860 w 1243779"/>
              <a:gd name="connsiteY47" fmla="*/ 2361418 h 3992098"/>
              <a:gd name="connsiteX48" fmla="*/ 15240 w 1243779"/>
              <a:gd name="connsiteY48" fmla="*/ 2422378 h 3992098"/>
              <a:gd name="connsiteX49" fmla="*/ 7620 w 1243779"/>
              <a:gd name="connsiteY49" fmla="*/ 2567158 h 3992098"/>
              <a:gd name="connsiteX50" fmla="*/ 0 w 1243779"/>
              <a:gd name="connsiteY50" fmla="*/ 2590018 h 3992098"/>
              <a:gd name="connsiteX51" fmla="*/ 7620 w 1243779"/>
              <a:gd name="connsiteY51" fmla="*/ 3390118 h 3992098"/>
              <a:gd name="connsiteX52" fmla="*/ 30480 w 1243779"/>
              <a:gd name="connsiteY52" fmla="*/ 3664438 h 3992098"/>
              <a:gd name="connsiteX53" fmla="*/ 53340 w 1243779"/>
              <a:gd name="connsiteY53" fmla="*/ 3748258 h 3992098"/>
              <a:gd name="connsiteX54" fmla="*/ 60960 w 1243779"/>
              <a:gd name="connsiteY54" fmla="*/ 3771118 h 3992098"/>
              <a:gd name="connsiteX55" fmla="*/ 91440 w 1243779"/>
              <a:gd name="connsiteY55" fmla="*/ 3824458 h 3992098"/>
              <a:gd name="connsiteX56" fmla="*/ 137160 w 1243779"/>
              <a:gd name="connsiteY56" fmla="*/ 3893038 h 3992098"/>
              <a:gd name="connsiteX57" fmla="*/ 152400 w 1243779"/>
              <a:gd name="connsiteY57" fmla="*/ 3915898 h 3992098"/>
              <a:gd name="connsiteX58" fmla="*/ 175260 w 1243779"/>
              <a:gd name="connsiteY58" fmla="*/ 3931138 h 3992098"/>
              <a:gd name="connsiteX59" fmla="*/ 190500 w 1243779"/>
              <a:gd name="connsiteY59" fmla="*/ 3953998 h 3992098"/>
              <a:gd name="connsiteX60" fmla="*/ 259080 w 1243779"/>
              <a:gd name="connsiteY60" fmla="*/ 3976858 h 3992098"/>
              <a:gd name="connsiteX61" fmla="*/ 281940 w 1243779"/>
              <a:gd name="connsiteY61" fmla="*/ 3984478 h 3992098"/>
              <a:gd name="connsiteX62" fmla="*/ 304800 w 1243779"/>
              <a:gd name="connsiteY62" fmla="*/ 3992098 h 3992098"/>
              <a:gd name="connsiteX63" fmla="*/ 403860 w 1243779"/>
              <a:gd name="connsiteY63" fmla="*/ 3984478 h 3992098"/>
              <a:gd name="connsiteX64" fmla="*/ 426720 w 1243779"/>
              <a:gd name="connsiteY64" fmla="*/ 3976858 h 3992098"/>
              <a:gd name="connsiteX65" fmla="*/ 449580 w 1243779"/>
              <a:gd name="connsiteY65" fmla="*/ 3953998 h 3992098"/>
              <a:gd name="connsiteX66" fmla="*/ 495300 w 1243779"/>
              <a:gd name="connsiteY66" fmla="*/ 3938758 h 3992098"/>
              <a:gd name="connsiteX67" fmla="*/ 525780 w 1243779"/>
              <a:gd name="connsiteY67" fmla="*/ 3893038 h 3992098"/>
              <a:gd name="connsiteX68" fmla="*/ 548640 w 1243779"/>
              <a:gd name="connsiteY68" fmla="*/ 3824458 h 3992098"/>
              <a:gd name="connsiteX69" fmla="*/ 556260 w 1243779"/>
              <a:gd name="connsiteY69" fmla="*/ 3801598 h 3992098"/>
              <a:gd name="connsiteX70" fmla="*/ 563880 w 1243779"/>
              <a:gd name="connsiteY70" fmla="*/ 3755878 h 3992098"/>
              <a:gd name="connsiteX71" fmla="*/ 571500 w 1243779"/>
              <a:gd name="connsiteY71" fmla="*/ 3633958 h 3992098"/>
              <a:gd name="connsiteX72" fmla="*/ 579120 w 1243779"/>
              <a:gd name="connsiteY72" fmla="*/ 3611098 h 3992098"/>
              <a:gd name="connsiteX73" fmla="*/ 586740 w 1243779"/>
              <a:gd name="connsiteY73" fmla="*/ 3580618 h 3992098"/>
              <a:gd name="connsiteX74" fmla="*/ 601980 w 1243779"/>
              <a:gd name="connsiteY74" fmla="*/ 3557758 h 3992098"/>
              <a:gd name="connsiteX75" fmla="*/ 609600 w 1243779"/>
              <a:gd name="connsiteY75" fmla="*/ 3534898 h 3992098"/>
              <a:gd name="connsiteX76" fmla="*/ 624840 w 1243779"/>
              <a:gd name="connsiteY76" fmla="*/ 3512038 h 3992098"/>
              <a:gd name="connsiteX77" fmla="*/ 647700 w 1243779"/>
              <a:gd name="connsiteY77" fmla="*/ 3435838 h 3992098"/>
              <a:gd name="connsiteX78" fmla="*/ 655320 w 1243779"/>
              <a:gd name="connsiteY78" fmla="*/ 3412978 h 3992098"/>
              <a:gd name="connsiteX79" fmla="*/ 670560 w 1243779"/>
              <a:gd name="connsiteY79" fmla="*/ 3260578 h 3992098"/>
              <a:gd name="connsiteX80" fmla="*/ 678180 w 1243779"/>
              <a:gd name="connsiteY80" fmla="*/ 3199618 h 3992098"/>
              <a:gd name="connsiteX81" fmla="*/ 685800 w 1243779"/>
              <a:gd name="connsiteY81" fmla="*/ 3131038 h 3992098"/>
              <a:gd name="connsiteX82" fmla="*/ 670560 w 1243779"/>
              <a:gd name="connsiteY82" fmla="*/ 2750038 h 3992098"/>
              <a:gd name="connsiteX83" fmla="*/ 655320 w 1243779"/>
              <a:gd name="connsiteY83" fmla="*/ 2673838 h 3992098"/>
              <a:gd name="connsiteX84" fmla="*/ 655320 w 1243779"/>
              <a:gd name="connsiteY84" fmla="*/ 1005058 h 3992098"/>
              <a:gd name="connsiteX85" fmla="*/ 662940 w 1243779"/>
              <a:gd name="connsiteY85" fmla="*/ 928858 h 3992098"/>
              <a:gd name="connsiteX86" fmla="*/ 670560 w 1243779"/>
              <a:gd name="connsiteY86" fmla="*/ 829798 h 3992098"/>
              <a:gd name="connsiteX87" fmla="*/ 678180 w 1243779"/>
              <a:gd name="connsiteY87" fmla="*/ 799318 h 3992098"/>
              <a:gd name="connsiteX88" fmla="*/ 708660 w 1243779"/>
              <a:gd name="connsiteY88" fmla="*/ 753598 h 3992098"/>
              <a:gd name="connsiteX89" fmla="*/ 723900 w 1243779"/>
              <a:gd name="connsiteY89" fmla="*/ 730738 h 3992098"/>
              <a:gd name="connsiteX90" fmla="*/ 739140 w 1243779"/>
              <a:gd name="connsiteY90" fmla="*/ 707878 h 3992098"/>
              <a:gd name="connsiteX91" fmla="*/ 762000 w 1243779"/>
              <a:gd name="connsiteY91" fmla="*/ 692638 h 3992098"/>
              <a:gd name="connsiteX92" fmla="*/ 800100 w 1243779"/>
              <a:gd name="connsiteY92" fmla="*/ 654538 h 3992098"/>
              <a:gd name="connsiteX93" fmla="*/ 822960 w 1243779"/>
              <a:gd name="connsiteY93" fmla="*/ 646918 h 3992098"/>
              <a:gd name="connsiteX94" fmla="*/ 868680 w 1243779"/>
              <a:gd name="connsiteY94" fmla="*/ 616438 h 3992098"/>
              <a:gd name="connsiteX95" fmla="*/ 891540 w 1243779"/>
              <a:gd name="connsiteY95" fmla="*/ 601198 h 3992098"/>
              <a:gd name="connsiteX96" fmla="*/ 914400 w 1243779"/>
              <a:gd name="connsiteY96" fmla="*/ 585958 h 3992098"/>
              <a:gd name="connsiteX97" fmla="*/ 990600 w 1243779"/>
              <a:gd name="connsiteY97" fmla="*/ 555478 h 3992098"/>
              <a:gd name="connsiteX98" fmla="*/ 1036320 w 1243779"/>
              <a:gd name="connsiteY98" fmla="*/ 517378 h 3992098"/>
              <a:gd name="connsiteX99" fmla="*/ 1059180 w 1243779"/>
              <a:gd name="connsiteY99" fmla="*/ 502138 h 3992098"/>
              <a:gd name="connsiteX100" fmla="*/ 1074420 w 1243779"/>
              <a:gd name="connsiteY100" fmla="*/ 479278 h 3992098"/>
              <a:gd name="connsiteX101" fmla="*/ 1120140 w 1243779"/>
              <a:gd name="connsiteY101" fmla="*/ 433558 h 3992098"/>
              <a:gd name="connsiteX102" fmla="*/ 1158240 w 1243779"/>
              <a:gd name="connsiteY102" fmla="*/ 395458 h 3992098"/>
              <a:gd name="connsiteX103" fmla="*/ 1211580 w 1243779"/>
              <a:gd name="connsiteY103" fmla="*/ 326878 h 3992098"/>
              <a:gd name="connsiteX104" fmla="*/ 1234440 w 1243779"/>
              <a:gd name="connsiteY104" fmla="*/ 281158 h 3992098"/>
              <a:gd name="connsiteX105" fmla="*/ 1242060 w 1243779"/>
              <a:gd name="connsiteY105" fmla="*/ 258298 h 3992098"/>
              <a:gd name="connsiteX106" fmla="*/ 1234440 w 1243779"/>
              <a:gd name="connsiteY106" fmla="*/ 121138 h 3992098"/>
              <a:gd name="connsiteX107" fmla="*/ 1181100 w 1243779"/>
              <a:gd name="connsiteY107" fmla="*/ 52558 h 3992098"/>
              <a:gd name="connsiteX108" fmla="*/ 1158240 w 1243779"/>
              <a:gd name="connsiteY108" fmla="*/ 44938 h 3992098"/>
              <a:gd name="connsiteX109" fmla="*/ 1135380 w 1243779"/>
              <a:gd name="connsiteY109" fmla="*/ 29698 h 3992098"/>
              <a:gd name="connsiteX110" fmla="*/ 906780 w 1243779"/>
              <a:gd name="connsiteY110" fmla="*/ 22078 h 39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43779" h="3992098">
                <a:moveTo>
                  <a:pt x="906780" y="22078"/>
                </a:moveTo>
                <a:lnTo>
                  <a:pt x="906780" y="22078"/>
                </a:lnTo>
                <a:cubicBezTo>
                  <a:pt x="889000" y="39858"/>
                  <a:pt x="872130" y="58597"/>
                  <a:pt x="853440" y="75418"/>
                </a:cubicBezTo>
                <a:cubicBezTo>
                  <a:pt x="846633" y="81544"/>
                  <a:pt x="837056" y="84182"/>
                  <a:pt x="830580" y="90658"/>
                </a:cubicBezTo>
                <a:cubicBezTo>
                  <a:pt x="824104" y="97134"/>
                  <a:pt x="821816" y="107042"/>
                  <a:pt x="815340" y="113518"/>
                </a:cubicBezTo>
                <a:cubicBezTo>
                  <a:pt x="800568" y="128290"/>
                  <a:pt x="788213" y="130180"/>
                  <a:pt x="769620" y="136378"/>
                </a:cubicBezTo>
                <a:cubicBezTo>
                  <a:pt x="762000" y="143998"/>
                  <a:pt x="755726" y="153260"/>
                  <a:pt x="746760" y="159238"/>
                </a:cubicBezTo>
                <a:cubicBezTo>
                  <a:pt x="740077" y="163693"/>
                  <a:pt x="730921" y="162957"/>
                  <a:pt x="723900" y="166858"/>
                </a:cubicBezTo>
                <a:cubicBezTo>
                  <a:pt x="707889" y="175753"/>
                  <a:pt x="693420" y="187178"/>
                  <a:pt x="678180" y="197338"/>
                </a:cubicBezTo>
                <a:lnTo>
                  <a:pt x="655320" y="212578"/>
                </a:lnTo>
                <a:cubicBezTo>
                  <a:pt x="650240" y="220198"/>
                  <a:pt x="647231" y="229717"/>
                  <a:pt x="640080" y="235438"/>
                </a:cubicBezTo>
                <a:cubicBezTo>
                  <a:pt x="633808" y="240456"/>
                  <a:pt x="624404" y="239466"/>
                  <a:pt x="617220" y="243058"/>
                </a:cubicBezTo>
                <a:cubicBezTo>
                  <a:pt x="609029" y="247154"/>
                  <a:pt x="601980" y="253218"/>
                  <a:pt x="594360" y="258298"/>
                </a:cubicBezTo>
                <a:cubicBezTo>
                  <a:pt x="562956" y="305403"/>
                  <a:pt x="597824" y="259453"/>
                  <a:pt x="556260" y="296398"/>
                </a:cubicBezTo>
                <a:cubicBezTo>
                  <a:pt x="540151" y="310717"/>
                  <a:pt x="528473" y="330163"/>
                  <a:pt x="510540" y="342118"/>
                </a:cubicBezTo>
                <a:lnTo>
                  <a:pt x="464820" y="372598"/>
                </a:lnTo>
                <a:cubicBezTo>
                  <a:pt x="459740" y="380218"/>
                  <a:pt x="456056" y="388982"/>
                  <a:pt x="449580" y="395458"/>
                </a:cubicBezTo>
                <a:cubicBezTo>
                  <a:pt x="443104" y="401934"/>
                  <a:pt x="434172" y="405375"/>
                  <a:pt x="426720" y="410698"/>
                </a:cubicBezTo>
                <a:cubicBezTo>
                  <a:pt x="416386" y="418080"/>
                  <a:pt x="405883" y="425293"/>
                  <a:pt x="396240" y="433558"/>
                </a:cubicBezTo>
                <a:cubicBezTo>
                  <a:pt x="308857" y="508458"/>
                  <a:pt x="428689" y="408729"/>
                  <a:pt x="358140" y="479278"/>
                </a:cubicBezTo>
                <a:cubicBezTo>
                  <a:pt x="351664" y="485754"/>
                  <a:pt x="342315" y="488655"/>
                  <a:pt x="335280" y="494518"/>
                </a:cubicBezTo>
                <a:cubicBezTo>
                  <a:pt x="276608" y="543411"/>
                  <a:pt x="346317" y="494780"/>
                  <a:pt x="289560" y="532618"/>
                </a:cubicBezTo>
                <a:cubicBezTo>
                  <a:pt x="284480" y="540238"/>
                  <a:pt x="280404" y="548633"/>
                  <a:pt x="274320" y="555478"/>
                </a:cubicBezTo>
                <a:cubicBezTo>
                  <a:pt x="260001" y="571587"/>
                  <a:pt x="240555" y="583265"/>
                  <a:pt x="228600" y="601198"/>
                </a:cubicBezTo>
                <a:cubicBezTo>
                  <a:pt x="208280" y="631678"/>
                  <a:pt x="220980" y="618978"/>
                  <a:pt x="190500" y="639298"/>
                </a:cubicBezTo>
                <a:cubicBezTo>
                  <a:pt x="185420" y="646918"/>
                  <a:pt x="181736" y="655682"/>
                  <a:pt x="175260" y="662158"/>
                </a:cubicBezTo>
                <a:cubicBezTo>
                  <a:pt x="168784" y="668634"/>
                  <a:pt x="158431" y="670506"/>
                  <a:pt x="152400" y="677398"/>
                </a:cubicBezTo>
                <a:cubicBezTo>
                  <a:pt x="140339" y="691182"/>
                  <a:pt x="132080" y="707878"/>
                  <a:pt x="121920" y="723118"/>
                </a:cubicBezTo>
                <a:cubicBezTo>
                  <a:pt x="116840" y="730738"/>
                  <a:pt x="109576" y="737290"/>
                  <a:pt x="106680" y="745978"/>
                </a:cubicBezTo>
                <a:cubicBezTo>
                  <a:pt x="104140" y="753598"/>
                  <a:pt x="102652" y="761654"/>
                  <a:pt x="99060" y="768838"/>
                </a:cubicBezTo>
                <a:cubicBezTo>
                  <a:pt x="94964" y="777029"/>
                  <a:pt x="87916" y="783507"/>
                  <a:pt x="83820" y="791698"/>
                </a:cubicBezTo>
                <a:cubicBezTo>
                  <a:pt x="80228" y="798882"/>
                  <a:pt x="79792" y="807374"/>
                  <a:pt x="76200" y="814558"/>
                </a:cubicBezTo>
                <a:cubicBezTo>
                  <a:pt x="72104" y="822749"/>
                  <a:pt x="64679" y="829049"/>
                  <a:pt x="60960" y="837418"/>
                </a:cubicBezTo>
                <a:cubicBezTo>
                  <a:pt x="50359" y="861270"/>
                  <a:pt x="44433" y="888286"/>
                  <a:pt x="38100" y="913618"/>
                </a:cubicBezTo>
                <a:cubicBezTo>
                  <a:pt x="22191" y="1152255"/>
                  <a:pt x="25424" y="1055350"/>
                  <a:pt x="38100" y="1454638"/>
                </a:cubicBezTo>
                <a:cubicBezTo>
                  <a:pt x="38670" y="1472589"/>
                  <a:pt x="42198" y="1490366"/>
                  <a:pt x="45720" y="1507978"/>
                </a:cubicBezTo>
                <a:cubicBezTo>
                  <a:pt x="47295" y="1515854"/>
                  <a:pt x="51598" y="1522997"/>
                  <a:pt x="53340" y="1530838"/>
                </a:cubicBezTo>
                <a:cubicBezTo>
                  <a:pt x="56692" y="1545920"/>
                  <a:pt x="56520" y="1561759"/>
                  <a:pt x="60960" y="1576558"/>
                </a:cubicBezTo>
                <a:cubicBezTo>
                  <a:pt x="64224" y="1587438"/>
                  <a:pt x="71725" y="1596597"/>
                  <a:pt x="76200" y="1607038"/>
                </a:cubicBezTo>
                <a:cubicBezTo>
                  <a:pt x="82759" y="1622342"/>
                  <a:pt x="87573" y="1644911"/>
                  <a:pt x="91440" y="1660378"/>
                </a:cubicBezTo>
                <a:cubicBezTo>
                  <a:pt x="88900" y="1754358"/>
                  <a:pt x="88089" y="1848401"/>
                  <a:pt x="83820" y="1942318"/>
                </a:cubicBezTo>
                <a:cubicBezTo>
                  <a:pt x="83004" y="1960260"/>
                  <a:pt x="78183" y="1977807"/>
                  <a:pt x="76200" y="1995658"/>
                </a:cubicBezTo>
                <a:cubicBezTo>
                  <a:pt x="73102" y="2023542"/>
                  <a:pt x="72288" y="2051669"/>
                  <a:pt x="68580" y="2079478"/>
                </a:cubicBezTo>
                <a:cubicBezTo>
                  <a:pt x="67196" y="2089859"/>
                  <a:pt x="62682" y="2099628"/>
                  <a:pt x="60960" y="2109958"/>
                </a:cubicBezTo>
                <a:cubicBezTo>
                  <a:pt x="57593" y="2130158"/>
                  <a:pt x="56707" y="2150718"/>
                  <a:pt x="53340" y="2170918"/>
                </a:cubicBezTo>
                <a:cubicBezTo>
                  <a:pt x="50151" y="2190054"/>
                  <a:pt x="44139" y="2206140"/>
                  <a:pt x="38100" y="2224258"/>
                </a:cubicBezTo>
                <a:cubicBezTo>
                  <a:pt x="35560" y="2252198"/>
                  <a:pt x="33578" y="2280194"/>
                  <a:pt x="30480" y="2308078"/>
                </a:cubicBezTo>
                <a:cubicBezTo>
                  <a:pt x="28497" y="2325929"/>
                  <a:pt x="25234" y="2343615"/>
                  <a:pt x="22860" y="2361418"/>
                </a:cubicBezTo>
                <a:cubicBezTo>
                  <a:pt x="20154" y="2381716"/>
                  <a:pt x="17780" y="2402058"/>
                  <a:pt x="15240" y="2422378"/>
                </a:cubicBezTo>
                <a:cubicBezTo>
                  <a:pt x="12700" y="2470638"/>
                  <a:pt x="11995" y="2519030"/>
                  <a:pt x="7620" y="2567158"/>
                </a:cubicBezTo>
                <a:cubicBezTo>
                  <a:pt x="6893" y="2575157"/>
                  <a:pt x="0" y="2581986"/>
                  <a:pt x="0" y="2590018"/>
                </a:cubicBezTo>
                <a:cubicBezTo>
                  <a:pt x="0" y="2856730"/>
                  <a:pt x="3485" y="3123438"/>
                  <a:pt x="7620" y="3390118"/>
                </a:cubicBezTo>
                <a:cubicBezTo>
                  <a:pt x="9625" y="3519470"/>
                  <a:pt x="8705" y="3555561"/>
                  <a:pt x="30480" y="3664438"/>
                </a:cubicBezTo>
                <a:cubicBezTo>
                  <a:pt x="41250" y="3718290"/>
                  <a:pt x="34004" y="3690251"/>
                  <a:pt x="53340" y="3748258"/>
                </a:cubicBezTo>
                <a:cubicBezTo>
                  <a:pt x="55880" y="3755878"/>
                  <a:pt x="56505" y="3764435"/>
                  <a:pt x="60960" y="3771118"/>
                </a:cubicBezTo>
                <a:cubicBezTo>
                  <a:pt x="113679" y="3850196"/>
                  <a:pt x="33433" y="3727780"/>
                  <a:pt x="91440" y="3824458"/>
                </a:cubicBezTo>
                <a:cubicBezTo>
                  <a:pt x="105575" y="3848017"/>
                  <a:pt x="121920" y="3870178"/>
                  <a:pt x="137160" y="3893038"/>
                </a:cubicBezTo>
                <a:cubicBezTo>
                  <a:pt x="142240" y="3900658"/>
                  <a:pt x="144780" y="3910818"/>
                  <a:pt x="152400" y="3915898"/>
                </a:cubicBezTo>
                <a:lnTo>
                  <a:pt x="175260" y="3931138"/>
                </a:lnTo>
                <a:cubicBezTo>
                  <a:pt x="180340" y="3938758"/>
                  <a:pt x="182734" y="3949144"/>
                  <a:pt x="190500" y="3953998"/>
                </a:cubicBezTo>
                <a:lnTo>
                  <a:pt x="259080" y="3976858"/>
                </a:lnTo>
                <a:lnTo>
                  <a:pt x="281940" y="3984478"/>
                </a:lnTo>
                <a:lnTo>
                  <a:pt x="304800" y="3992098"/>
                </a:lnTo>
                <a:cubicBezTo>
                  <a:pt x="337820" y="3989558"/>
                  <a:pt x="370998" y="3988586"/>
                  <a:pt x="403860" y="3984478"/>
                </a:cubicBezTo>
                <a:cubicBezTo>
                  <a:pt x="411830" y="3983482"/>
                  <a:pt x="420037" y="3981313"/>
                  <a:pt x="426720" y="3976858"/>
                </a:cubicBezTo>
                <a:cubicBezTo>
                  <a:pt x="435686" y="3970880"/>
                  <a:pt x="440160" y="3959231"/>
                  <a:pt x="449580" y="3953998"/>
                </a:cubicBezTo>
                <a:cubicBezTo>
                  <a:pt x="463623" y="3946196"/>
                  <a:pt x="495300" y="3938758"/>
                  <a:pt x="495300" y="3938758"/>
                </a:cubicBezTo>
                <a:cubicBezTo>
                  <a:pt x="505460" y="3923518"/>
                  <a:pt x="519988" y="3910414"/>
                  <a:pt x="525780" y="3893038"/>
                </a:cubicBezTo>
                <a:lnTo>
                  <a:pt x="548640" y="3824458"/>
                </a:lnTo>
                <a:cubicBezTo>
                  <a:pt x="551180" y="3816838"/>
                  <a:pt x="554940" y="3809521"/>
                  <a:pt x="556260" y="3801598"/>
                </a:cubicBezTo>
                <a:lnTo>
                  <a:pt x="563880" y="3755878"/>
                </a:lnTo>
                <a:cubicBezTo>
                  <a:pt x="566420" y="3715238"/>
                  <a:pt x="567237" y="3674454"/>
                  <a:pt x="571500" y="3633958"/>
                </a:cubicBezTo>
                <a:cubicBezTo>
                  <a:pt x="572341" y="3625970"/>
                  <a:pt x="576913" y="3618821"/>
                  <a:pt x="579120" y="3611098"/>
                </a:cubicBezTo>
                <a:cubicBezTo>
                  <a:pt x="581997" y="3601028"/>
                  <a:pt x="582615" y="3590244"/>
                  <a:pt x="586740" y="3580618"/>
                </a:cubicBezTo>
                <a:cubicBezTo>
                  <a:pt x="590348" y="3572200"/>
                  <a:pt x="597884" y="3565949"/>
                  <a:pt x="601980" y="3557758"/>
                </a:cubicBezTo>
                <a:cubicBezTo>
                  <a:pt x="605572" y="3550574"/>
                  <a:pt x="606008" y="3542082"/>
                  <a:pt x="609600" y="3534898"/>
                </a:cubicBezTo>
                <a:cubicBezTo>
                  <a:pt x="613696" y="3526707"/>
                  <a:pt x="621121" y="3520407"/>
                  <a:pt x="624840" y="3512038"/>
                </a:cubicBezTo>
                <a:cubicBezTo>
                  <a:pt x="639327" y="3479443"/>
                  <a:pt x="638834" y="3466869"/>
                  <a:pt x="647700" y="3435838"/>
                </a:cubicBezTo>
                <a:cubicBezTo>
                  <a:pt x="649907" y="3428115"/>
                  <a:pt x="652780" y="3420598"/>
                  <a:pt x="655320" y="3412978"/>
                </a:cubicBezTo>
                <a:cubicBezTo>
                  <a:pt x="671109" y="3302455"/>
                  <a:pt x="655136" y="3422533"/>
                  <a:pt x="670560" y="3260578"/>
                </a:cubicBezTo>
                <a:cubicBezTo>
                  <a:pt x="672502" y="3240192"/>
                  <a:pt x="675787" y="3219956"/>
                  <a:pt x="678180" y="3199618"/>
                </a:cubicBezTo>
                <a:cubicBezTo>
                  <a:pt x="680867" y="3176775"/>
                  <a:pt x="683260" y="3153898"/>
                  <a:pt x="685800" y="3131038"/>
                </a:cubicBezTo>
                <a:cubicBezTo>
                  <a:pt x="675321" y="2669956"/>
                  <a:pt x="696905" y="2921278"/>
                  <a:pt x="670560" y="2750038"/>
                </a:cubicBezTo>
                <a:cubicBezTo>
                  <a:pt x="660553" y="2684994"/>
                  <a:pt x="669179" y="2715415"/>
                  <a:pt x="655320" y="2673838"/>
                </a:cubicBezTo>
                <a:cubicBezTo>
                  <a:pt x="618086" y="2040860"/>
                  <a:pt x="641371" y="2483607"/>
                  <a:pt x="655320" y="1005058"/>
                </a:cubicBezTo>
                <a:cubicBezTo>
                  <a:pt x="655561" y="979532"/>
                  <a:pt x="660729" y="954289"/>
                  <a:pt x="662940" y="928858"/>
                </a:cubicBezTo>
                <a:cubicBezTo>
                  <a:pt x="665809" y="895865"/>
                  <a:pt x="666691" y="862689"/>
                  <a:pt x="670560" y="829798"/>
                </a:cubicBezTo>
                <a:cubicBezTo>
                  <a:pt x="671784" y="819397"/>
                  <a:pt x="673496" y="808685"/>
                  <a:pt x="678180" y="799318"/>
                </a:cubicBezTo>
                <a:cubicBezTo>
                  <a:pt x="686371" y="782935"/>
                  <a:pt x="698500" y="768838"/>
                  <a:pt x="708660" y="753598"/>
                </a:cubicBezTo>
                <a:lnTo>
                  <a:pt x="723900" y="730738"/>
                </a:lnTo>
                <a:cubicBezTo>
                  <a:pt x="728980" y="723118"/>
                  <a:pt x="731520" y="712958"/>
                  <a:pt x="739140" y="707878"/>
                </a:cubicBezTo>
                <a:lnTo>
                  <a:pt x="762000" y="692638"/>
                </a:lnTo>
                <a:cubicBezTo>
                  <a:pt x="777240" y="669778"/>
                  <a:pt x="774700" y="667238"/>
                  <a:pt x="800100" y="654538"/>
                </a:cubicBezTo>
                <a:cubicBezTo>
                  <a:pt x="807284" y="650946"/>
                  <a:pt x="815939" y="650819"/>
                  <a:pt x="822960" y="646918"/>
                </a:cubicBezTo>
                <a:cubicBezTo>
                  <a:pt x="838971" y="638023"/>
                  <a:pt x="853440" y="626598"/>
                  <a:pt x="868680" y="616438"/>
                </a:cubicBezTo>
                <a:lnTo>
                  <a:pt x="891540" y="601198"/>
                </a:lnTo>
                <a:cubicBezTo>
                  <a:pt x="899160" y="596118"/>
                  <a:pt x="905712" y="588854"/>
                  <a:pt x="914400" y="585958"/>
                </a:cubicBezTo>
                <a:cubicBezTo>
                  <a:pt x="951869" y="573468"/>
                  <a:pt x="959206" y="573417"/>
                  <a:pt x="990600" y="555478"/>
                </a:cubicBezTo>
                <a:cubicBezTo>
                  <a:pt x="1026718" y="534839"/>
                  <a:pt x="1001934" y="546033"/>
                  <a:pt x="1036320" y="517378"/>
                </a:cubicBezTo>
                <a:cubicBezTo>
                  <a:pt x="1043355" y="511515"/>
                  <a:pt x="1051560" y="507218"/>
                  <a:pt x="1059180" y="502138"/>
                </a:cubicBezTo>
                <a:cubicBezTo>
                  <a:pt x="1064260" y="494518"/>
                  <a:pt x="1068336" y="486123"/>
                  <a:pt x="1074420" y="479278"/>
                </a:cubicBezTo>
                <a:cubicBezTo>
                  <a:pt x="1088739" y="463169"/>
                  <a:pt x="1108185" y="451491"/>
                  <a:pt x="1120140" y="433558"/>
                </a:cubicBezTo>
                <a:cubicBezTo>
                  <a:pt x="1140460" y="403078"/>
                  <a:pt x="1127760" y="415778"/>
                  <a:pt x="1158240" y="395458"/>
                </a:cubicBezTo>
                <a:cubicBezTo>
                  <a:pt x="1194698" y="340772"/>
                  <a:pt x="1175768" y="362690"/>
                  <a:pt x="1211580" y="326878"/>
                </a:cubicBezTo>
                <a:cubicBezTo>
                  <a:pt x="1230733" y="269419"/>
                  <a:pt x="1204897" y="340244"/>
                  <a:pt x="1234440" y="281158"/>
                </a:cubicBezTo>
                <a:cubicBezTo>
                  <a:pt x="1238032" y="273974"/>
                  <a:pt x="1239520" y="265918"/>
                  <a:pt x="1242060" y="258298"/>
                </a:cubicBezTo>
                <a:cubicBezTo>
                  <a:pt x="1239520" y="212578"/>
                  <a:pt x="1243779" y="165966"/>
                  <a:pt x="1234440" y="121138"/>
                </a:cubicBezTo>
                <a:cubicBezTo>
                  <a:pt x="1231998" y="109418"/>
                  <a:pt x="1196898" y="63090"/>
                  <a:pt x="1181100" y="52558"/>
                </a:cubicBezTo>
                <a:cubicBezTo>
                  <a:pt x="1174417" y="48103"/>
                  <a:pt x="1165424" y="48530"/>
                  <a:pt x="1158240" y="44938"/>
                </a:cubicBezTo>
                <a:cubicBezTo>
                  <a:pt x="1150049" y="40842"/>
                  <a:pt x="1143749" y="33417"/>
                  <a:pt x="1135380" y="29698"/>
                </a:cubicBezTo>
                <a:cubicBezTo>
                  <a:pt x="1068560" y="0"/>
                  <a:pt x="944880" y="23348"/>
                  <a:pt x="906780" y="2207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Freeform 411"/>
          <p:cNvSpPr/>
          <p:nvPr/>
        </p:nvSpPr>
        <p:spPr>
          <a:xfrm>
            <a:off x="685800" y="2773680"/>
            <a:ext cx="754380" cy="3345180"/>
          </a:xfrm>
          <a:custGeom>
            <a:avLst/>
            <a:gdLst>
              <a:gd name="connsiteX0" fmla="*/ 121920 w 647700"/>
              <a:gd name="connsiteY0" fmla="*/ 137160 h 3345180"/>
              <a:gd name="connsiteX1" fmla="*/ 121920 w 647700"/>
              <a:gd name="connsiteY1" fmla="*/ 137160 h 3345180"/>
              <a:gd name="connsiteX2" fmla="*/ 91440 w 647700"/>
              <a:gd name="connsiteY2" fmla="*/ 388620 h 3345180"/>
              <a:gd name="connsiteX3" fmla="*/ 76200 w 647700"/>
              <a:gd name="connsiteY3" fmla="*/ 464820 h 3345180"/>
              <a:gd name="connsiteX4" fmla="*/ 68580 w 647700"/>
              <a:gd name="connsiteY4" fmla="*/ 518160 h 3345180"/>
              <a:gd name="connsiteX5" fmla="*/ 60960 w 647700"/>
              <a:gd name="connsiteY5" fmla="*/ 579120 h 3345180"/>
              <a:gd name="connsiteX6" fmla="*/ 53340 w 647700"/>
              <a:gd name="connsiteY6" fmla="*/ 601980 h 3345180"/>
              <a:gd name="connsiteX7" fmla="*/ 45720 w 647700"/>
              <a:gd name="connsiteY7" fmla="*/ 670560 h 3345180"/>
              <a:gd name="connsiteX8" fmla="*/ 38100 w 647700"/>
              <a:gd name="connsiteY8" fmla="*/ 723900 h 3345180"/>
              <a:gd name="connsiteX9" fmla="*/ 22860 w 647700"/>
              <a:gd name="connsiteY9" fmla="*/ 982980 h 3345180"/>
              <a:gd name="connsiteX10" fmla="*/ 0 w 647700"/>
              <a:gd name="connsiteY10" fmla="*/ 2026920 h 3345180"/>
              <a:gd name="connsiteX11" fmla="*/ 7620 w 647700"/>
              <a:gd name="connsiteY11" fmla="*/ 2766060 h 3345180"/>
              <a:gd name="connsiteX12" fmla="*/ 15240 w 647700"/>
              <a:gd name="connsiteY12" fmla="*/ 2811780 h 3345180"/>
              <a:gd name="connsiteX13" fmla="*/ 22860 w 647700"/>
              <a:gd name="connsiteY13" fmla="*/ 2910840 h 3345180"/>
              <a:gd name="connsiteX14" fmla="*/ 30480 w 647700"/>
              <a:gd name="connsiteY14" fmla="*/ 2941320 h 3345180"/>
              <a:gd name="connsiteX15" fmla="*/ 38100 w 647700"/>
              <a:gd name="connsiteY15" fmla="*/ 3002280 h 3345180"/>
              <a:gd name="connsiteX16" fmla="*/ 45720 w 647700"/>
              <a:gd name="connsiteY16" fmla="*/ 3032760 h 3345180"/>
              <a:gd name="connsiteX17" fmla="*/ 60960 w 647700"/>
              <a:gd name="connsiteY17" fmla="*/ 3101340 h 3345180"/>
              <a:gd name="connsiteX18" fmla="*/ 76200 w 647700"/>
              <a:gd name="connsiteY18" fmla="*/ 3147060 h 3345180"/>
              <a:gd name="connsiteX19" fmla="*/ 83820 w 647700"/>
              <a:gd name="connsiteY19" fmla="*/ 3169920 h 3345180"/>
              <a:gd name="connsiteX20" fmla="*/ 99060 w 647700"/>
              <a:gd name="connsiteY20" fmla="*/ 3192780 h 3345180"/>
              <a:gd name="connsiteX21" fmla="*/ 106680 w 647700"/>
              <a:gd name="connsiteY21" fmla="*/ 3215640 h 3345180"/>
              <a:gd name="connsiteX22" fmla="*/ 121920 w 647700"/>
              <a:gd name="connsiteY22" fmla="*/ 3238500 h 3345180"/>
              <a:gd name="connsiteX23" fmla="*/ 129540 w 647700"/>
              <a:gd name="connsiteY23" fmla="*/ 3261360 h 3345180"/>
              <a:gd name="connsiteX24" fmla="*/ 167640 w 647700"/>
              <a:gd name="connsiteY24" fmla="*/ 3307080 h 3345180"/>
              <a:gd name="connsiteX25" fmla="*/ 190500 w 647700"/>
              <a:gd name="connsiteY25" fmla="*/ 3314700 h 3345180"/>
              <a:gd name="connsiteX26" fmla="*/ 213360 w 647700"/>
              <a:gd name="connsiteY26" fmla="*/ 3329940 h 3345180"/>
              <a:gd name="connsiteX27" fmla="*/ 304800 w 647700"/>
              <a:gd name="connsiteY27" fmla="*/ 3345180 h 3345180"/>
              <a:gd name="connsiteX28" fmla="*/ 441960 w 647700"/>
              <a:gd name="connsiteY28" fmla="*/ 3329940 h 3345180"/>
              <a:gd name="connsiteX29" fmla="*/ 487680 w 647700"/>
              <a:gd name="connsiteY29" fmla="*/ 3307080 h 3345180"/>
              <a:gd name="connsiteX30" fmla="*/ 502920 w 647700"/>
              <a:gd name="connsiteY30" fmla="*/ 3284220 h 3345180"/>
              <a:gd name="connsiteX31" fmla="*/ 525780 w 647700"/>
              <a:gd name="connsiteY31" fmla="*/ 3268980 h 3345180"/>
              <a:gd name="connsiteX32" fmla="*/ 541020 w 647700"/>
              <a:gd name="connsiteY32" fmla="*/ 3238500 h 3345180"/>
              <a:gd name="connsiteX33" fmla="*/ 571500 w 647700"/>
              <a:gd name="connsiteY33" fmla="*/ 3169920 h 3345180"/>
              <a:gd name="connsiteX34" fmla="*/ 586740 w 647700"/>
              <a:gd name="connsiteY34" fmla="*/ 3108960 h 3345180"/>
              <a:gd name="connsiteX35" fmla="*/ 601980 w 647700"/>
              <a:gd name="connsiteY35" fmla="*/ 2933700 h 3345180"/>
              <a:gd name="connsiteX36" fmla="*/ 617220 w 647700"/>
              <a:gd name="connsiteY36" fmla="*/ 2613660 h 3345180"/>
              <a:gd name="connsiteX37" fmla="*/ 624840 w 647700"/>
              <a:gd name="connsiteY37" fmla="*/ 2522220 h 3345180"/>
              <a:gd name="connsiteX38" fmla="*/ 640080 w 647700"/>
              <a:gd name="connsiteY38" fmla="*/ 2080260 h 3345180"/>
              <a:gd name="connsiteX39" fmla="*/ 647700 w 647700"/>
              <a:gd name="connsiteY39" fmla="*/ 1927860 h 3345180"/>
              <a:gd name="connsiteX40" fmla="*/ 640080 w 647700"/>
              <a:gd name="connsiteY40" fmla="*/ 746760 h 3345180"/>
              <a:gd name="connsiteX41" fmla="*/ 624840 w 647700"/>
              <a:gd name="connsiteY41" fmla="*/ 685800 h 3345180"/>
              <a:gd name="connsiteX42" fmla="*/ 617220 w 647700"/>
              <a:gd name="connsiteY42" fmla="*/ 617220 h 3345180"/>
              <a:gd name="connsiteX43" fmla="*/ 609600 w 647700"/>
              <a:gd name="connsiteY43" fmla="*/ 533400 h 3345180"/>
              <a:gd name="connsiteX44" fmla="*/ 601980 w 647700"/>
              <a:gd name="connsiteY44" fmla="*/ 487680 h 3345180"/>
              <a:gd name="connsiteX45" fmla="*/ 594360 w 647700"/>
              <a:gd name="connsiteY45" fmla="*/ 381000 h 3345180"/>
              <a:gd name="connsiteX46" fmla="*/ 586740 w 647700"/>
              <a:gd name="connsiteY46" fmla="*/ 182880 h 3345180"/>
              <a:gd name="connsiteX47" fmla="*/ 579120 w 647700"/>
              <a:gd name="connsiteY47" fmla="*/ 152400 h 3345180"/>
              <a:gd name="connsiteX48" fmla="*/ 571500 w 647700"/>
              <a:gd name="connsiteY48" fmla="*/ 99060 h 3345180"/>
              <a:gd name="connsiteX49" fmla="*/ 556260 w 647700"/>
              <a:gd name="connsiteY49" fmla="*/ 38100 h 3345180"/>
              <a:gd name="connsiteX50" fmla="*/ 533400 w 647700"/>
              <a:gd name="connsiteY50" fmla="*/ 22860 h 3345180"/>
              <a:gd name="connsiteX51" fmla="*/ 487680 w 647700"/>
              <a:gd name="connsiteY51" fmla="*/ 7620 h 3345180"/>
              <a:gd name="connsiteX52" fmla="*/ 464820 w 647700"/>
              <a:gd name="connsiteY52" fmla="*/ 0 h 3345180"/>
              <a:gd name="connsiteX53" fmla="*/ 320040 w 647700"/>
              <a:gd name="connsiteY53" fmla="*/ 15240 h 3345180"/>
              <a:gd name="connsiteX54" fmla="*/ 259080 w 647700"/>
              <a:gd name="connsiteY54" fmla="*/ 30480 h 3345180"/>
              <a:gd name="connsiteX55" fmla="*/ 236220 w 647700"/>
              <a:gd name="connsiteY55" fmla="*/ 45720 h 3345180"/>
              <a:gd name="connsiteX56" fmla="*/ 213360 w 647700"/>
              <a:gd name="connsiteY56" fmla="*/ 53340 h 3345180"/>
              <a:gd name="connsiteX57" fmla="*/ 190500 w 647700"/>
              <a:gd name="connsiteY57" fmla="*/ 68580 h 3345180"/>
              <a:gd name="connsiteX58" fmla="*/ 167640 w 647700"/>
              <a:gd name="connsiteY58" fmla="*/ 76200 h 3345180"/>
              <a:gd name="connsiteX59" fmla="*/ 144780 w 647700"/>
              <a:gd name="connsiteY59" fmla="*/ 91440 h 3345180"/>
              <a:gd name="connsiteX60" fmla="*/ 144780 w 647700"/>
              <a:gd name="connsiteY60" fmla="*/ 91440 h 33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47700" h="3345180">
                <a:moveTo>
                  <a:pt x="121920" y="137160"/>
                </a:moveTo>
                <a:lnTo>
                  <a:pt x="121920" y="137160"/>
                </a:lnTo>
                <a:cubicBezTo>
                  <a:pt x="74600" y="263346"/>
                  <a:pt x="106210" y="159681"/>
                  <a:pt x="91440" y="388620"/>
                </a:cubicBezTo>
                <a:cubicBezTo>
                  <a:pt x="88457" y="434850"/>
                  <a:pt x="83257" y="426008"/>
                  <a:pt x="76200" y="464820"/>
                </a:cubicBezTo>
                <a:cubicBezTo>
                  <a:pt x="72987" y="482491"/>
                  <a:pt x="70954" y="500357"/>
                  <a:pt x="68580" y="518160"/>
                </a:cubicBezTo>
                <a:cubicBezTo>
                  <a:pt x="65874" y="538458"/>
                  <a:pt x="64623" y="558972"/>
                  <a:pt x="60960" y="579120"/>
                </a:cubicBezTo>
                <a:cubicBezTo>
                  <a:pt x="59523" y="587023"/>
                  <a:pt x="55880" y="594360"/>
                  <a:pt x="53340" y="601980"/>
                </a:cubicBezTo>
                <a:cubicBezTo>
                  <a:pt x="50800" y="624840"/>
                  <a:pt x="48573" y="647737"/>
                  <a:pt x="45720" y="670560"/>
                </a:cubicBezTo>
                <a:cubicBezTo>
                  <a:pt x="43492" y="688382"/>
                  <a:pt x="39155" y="705970"/>
                  <a:pt x="38100" y="723900"/>
                </a:cubicBezTo>
                <a:cubicBezTo>
                  <a:pt x="21531" y="1005581"/>
                  <a:pt x="42354" y="846525"/>
                  <a:pt x="22860" y="982980"/>
                </a:cubicBezTo>
                <a:cubicBezTo>
                  <a:pt x="7175" y="1971152"/>
                  <a:pt x="36599" y="1624334"/>
                  <a:pt x="0" y="2026920"/>
                </a:cubicBezTo>
                <a:cubicBezTo>
                  <a:pt x="2540" y="2273300"/>
                  <a:pt x="2837" y="2519713"/>
                  <a:pt x="7620" y="2766060"/>
                </a:cubicBezTo>
                <a:cubicBezTo>
                  <a:pt x="7920" y="2781507"/>
                  <a:pt x="13623" y="2796415"/>
                  <a:pt x="15240" y="2811780"/>
                </a:cubicBezTo>
                <a:cubicBezTo>
                  <a:pt x="18707" y="2844716"/>
                  <a:pt x="18991" y="2877949"/>
                  <a:pt x="22860" y="2910840"/>
                </a:cubicBezTo>
                <a:cubicBezTo>
                  <a:pt x="24084" y="2921241"/>
                  <a:pt x="28758" y="2930990"/>
                  <a:pt x="30480" y="2941320"/>
                </a:cubicBezTo>
                <a:cubicBezTo>
                  <a:pt x="33847" y="2961520"/>
                  <a:pt x="34733" y="2982080"/>
                  <a:pt x="38100" y="3002280"/>
                </a:cubicBezTo>
                <a:cubicBezTo>
                  <a:pt x="39822" y="3012610"/>
                  <a:pt x="43448" y="3022537"/>
                  <a:pt x="45720" y="3032760"/>
                </a:cubicBezTo>
                <a:cubicBezTo>
                  <a:pt x="51935" y="3060728"/>
                  <a:pt x="52996" y="3074792"/>
                  <a:pt x="60960" y="3101340"/>
                </a:cubicBezTo>
                <a:cubicBezTo>
                  <a:pt x="65576" y="3116727"/>
                  <a:pt x="71120" y="3131820"/>
                  <a:pt x="76200" y="3147060"/>
                </a:cubicBezTo>
                <a:cubicBezTo>
                  <a:pt x="78740" y="3154680"/>
                  <a:pt x="79365" y="3163237"/>
                  <a:pt x="83820" y="3169920"/>
                </a:cubicBezTo>
                <a:cubicBezTo>
                  <a:pt x="88900" y="3177540"/>
                  <a:pt x="94964" y="3184589"/>
                  <a:pt x="99060" y="3192780"/>
                </a:cubicBezTo>
                <a:cubicBezTo>
                  <a:pt x="102652" y="3199964"/>
                  <a:pt x="103088" y="3208456"/>
                  <a:pt x="106680" y="3215640"/>
                </a:cubicBezTo>
                <a:cubicBezTo>
                  <a:pt x="110776" y="3223831"/>
                  <a:pt x="117824" y="3230309"/>
                  <a:pt x="121920" y="3238500"/>
                </a:cubicBezTo>
                <a:cubicBezTo>
                  <a:pt x="125512" y="3245684"/>
                  <a:pt x="125948" y="3254176"/>
                  <a:pt x="129540" y="3261360"/>
                </a:cubicBezTo>
                <a:cubicBezTo>
                  <a:pt x="136568" y="3275417"/>
                  <a:pt x="155001" y="3298654"/>
                  <a:pt x="167640" y="3307080"/>
                </a:cubicBezTo>
                <a:cubicBezTo>
                  <a:pt x="174323" y="3311535"/>
                  <a:pt x="183316" y="3311108"/>
                  <a:pt x="190500" y="3314700"/>
                </a:cubicBezTo>
                <a:cubicBezTo>
                  <a:pt x="198691" y="3318796"/>
                  <a:pt x="205169" y="3325844"/>
                  <a:pt x="213360" y="3329940"/>
                </a:cubicBezTo>
                <a:cubicBezTo>
                  <a:pt x="238892" y="3342706"/>
                  <a:pt x="283071" y="3342766"/>
                  <a:pt x="304800" y="3345180"/>
                </a:cubicBezTo>
                <a:cubicBezTo>
                  <a:pt x="311179" y="3344724"/>
                  <a:pt x="409427" y="3343883"/>
                  <a:pt x="441960" y="3329940"/>
                </a:cubicBezTo>
                <a:cubicBezTo>
                  <a:pt x="545361" y="3285625"/>
                  <a:pt x="391354" y="3339189"/>
                  <a:pt x="487680" y="3307080"/>
                </a:cubicBezTo>
                <a:cubicBezTo>
                  <a:pt x="492760" y="3299460"/>
                  <a:pt x="496444" y="3290696"/>
                  <a:pt x="502920" y="3284220"/>
                </a:cubicBezTo>
                <a:cubicBezTo>
                  <a:pt x="509396" y="3277744"/>
                  <a:pt x="519917" y="3276015"/>
                  <a:pt x="525780" y="3268980"/>
                </a:cubicBezTo>
                <a:cubicBezTo>
                  <a:pt x="533052" y="3260254"/>
                  <a:pt x="535384" y="3248363"/>
                  <a:pt x="541020" y="3238500"/>
                </a:cubicBezTo>
                <a:cubicBezTo>
                  <a:pt x="563259" y="3199581"/>
                  <a:pt x="556717" y="3229051"/>
                  <a:pt x="571500" y="3169920"/>
                </a:cubicBezTo>
                <a:lnTo>
                  <a:pt x="586740" y="3108960"/>
                </a:lnTo>
                <a:cubicBezTo>
                  <a:pt x="591749" y="3058867"/>
                  <a:pt x="600064" y="2981589"/>
                  <a:pt x="601980" y="2933700"/>
                </a:cubicBezTo>
                <a:cubicBezTo>
                  <a:pt x="614732" y="2614903"/>
                  <a:pt x="590504" y="2747242"/>
                  <a:pt x="617220" y="2613660"/>
                </a:cubicBezTo>
                <a:cubicBezTo>
                  <a:pt x="619760" y="2583180"/>
                  <a:pt x="623143" y="2552759"/>
                  <a:pt x="624840" y="2522220"/>
                </a:cubicBezTo>
                <a:cubicBezTo>
                  <a:pt x="633749" y="2361849"/>
                  <a:pt x="633934" y="2246215"/>
                  <a:pt x="640080" y="2080260"/>
                </a:cubicBezTo>
                <a:cubicBezTo>
                  <a:pt x="641963" y="2029431"/>
                  <a:pt x="645160" y="1978660"/>
                  <a:pt x="647700" y="1927860"/>
                </a:cubicBezTo>
                <a:cubicBezTo>
                  <a:pt x="645160" y="1534160"/>
                  <a:pt x="645001" y="1140437"/>
                  <a:pt x="640080" y="746760"/>
                </a:cubicBezTo>
                <a:cubicBezTo>
                  <a:pt x="639841" y="727653"/>
                  <a:pt x="631001" y="704283"/>
                  <a:pt x="624840" y="685800"/>
                </a:cubicBezTo>
                <a:cubicBezTo>
                  <a:pt x="622300" y="662940"/>
                  <a:pt x="619509" y="640107"/>
                  <a:pt x="617220" y="617220"/>
                </a:cubicBezTo>
                <a:cubicBezTo>
                  <a:pt x="614428" y="589304"/>
                  <a:pt x="612878" y="561263"/>
                  <a:pt x="609600" y="533400"/>
                </a:cubicBezTo>
                <a:cubicBezTo>
                  <a:pt x="607795" y="518056"/>
                  <a:pt x="604520" y="502920"/>
                  <a:pt x="601980" y="487680"/>
                </a:cubicBezTo>
                <a:cubicBezTo>
                  <a:pt x="599440" y="452120"/>
                  <a:pt x="596140" y="416606"/>
                  <a:pt x="594360" y="381000"/>
                </a:cubicBezTo>
                <a:cubicBezTo>
                  <a:pt x="591060" y="314994"/>
                  <a:pt x="591136" y="248822"/>
                  <a:pt x="586740" y="182880"/>
                </a:cubicBezTo>
                <a:cubicBezTo>
                  <a:pt x="586043" y="172431"/>
                  <a:pt x="580993" y="162704"/>
                  <a:pt x="579120" y="152400"/>
                </a:cubicBezTo>
                <a:cubicBezTo>
                  <a:pt x="575907" y="134729"/>
                  <a:pt x="574453" y="116776"/>
                  <a:pt x="571500" y="99060"/>
                </a:cubicBezTo>
                <a:cubicBezTo>
                  <a:pt x="571200" y="97262"/>
                  <a:pt x="562459" y="45848"/>
                  <a:pt x="556260" y="38100"/>
                </a:cubicBezTo>
                <a:cubicBezTo>
                  <a:pt x="550539" y="30949"/>
                  <a:pt x="541769" y="26579"/>
                  <a:pt x="533400" y="22860"/>
                </a:cubicBezTo>
                <a:cubicBezTo>
                  <a:pt x="518720" y="16336"/>
                  <a:pt x="502920" y="12700"/>
                  <a:pt x="487680" y="7620"/>
                </a:cubicBezTo>
                <a:lnTo>
                  <a:pt x="464820" y="0"/>
                </a:lnTo>
                <a:cubicBezTo>
                  <a:pt x="374625" y="6938"/>
                  <a:pt x="387104" y="3046"/>
                  <a:pt x="320040" y="15240"/>
                </a:cubicBezTo>
                <a:cubicBezTo>
                  <a:pt x="306377" y="17724"/>
                  <a:pt x="274187" y="22926"/>
                  <a:pt x="259080" y="30480"/>
                </a:cubicBezTo>
                <a:cubicBezTo>
                  <a:pt x="250889" y="34576"/>
                  <a:pt x="244411" y="41624"/>
                  <a:pt x="236220" y="45720"/>
                </a:cubicBezTo>
                <a:cubicBezTo>
                  <a:pt x="229036" y="49312"/>
                  <a:pt x="220544" y="49748"/>
                  <a:pt x="213360" y="53340"/>
                </a:cubicBezTo>
                <a:cubicBezTo>
                  <a:pt x="205169" y="57436"/>
                  <a:pt x="198691" y="64484"/>
                  <a:pt x="190500" y="68580"/>
                </a:cubicBezTo>
                <a:cubicBezTo>
                  <a:pt x="183316" y="72172"/>
                  <a:pt x="174824" y="72608"/>
                  <a:pt x="167640" y="76200"/>
                </a:cubicBezTo>
                <a:cubicBezTo>
                  <a:pt x="159449" y="80296"/>
                  <a:pt x="144780" y="91440"/>
                  <a:pt x="144780" y="91440"/>
                </a:cubicBezTo>
                <a:lnTo>
                  <a:pt x="144780" y="9144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Freeform 410"/>
          <p:cNvSpPr/>
          <p:nvPr/>
        </p:nvSpPr>
        <p:spPr>
          <a:xfrm>
            <a:off x="137160" y="1150620"/>
            <a:ext cx="2865120" cy="4998720"/>
          </a:xfrm>
          <a:custGeom>
            <a:avLst/>
            <a:gdLst>
              <a:gd name="connsiteX0" fmla="*/ 2446020 w 2865120"/>
              <a:gd name="connsiteY0" fmla="*/ 0 h 4998720"/>
              <a:gd name="connsiteX1" fmla="*/ 2446020 w 2865120"/>
              <a:gd name="connsiteY1" fmla="*/ 0 h 4998720"/>
              <a:gd name="connsiteX2" fmla="*/ 2392680 w 2865120"/>
              <a:gd name="connsiteY2" fmla="*/ 38100 h 4998720"/>
              <a:gd name="connsiteX3" fmla="*/ 2369820 w 2865120"/>
              <a:gd name="connsiteY3" fmla="*/ 45720 h 4998720"/>
              <a:gd name="connsiteX4" fmla="*/ 2324100 w 2865120"/>
              <a:gd name="connsiteY4" fmla="*/ 68580 h 4998720"/>
              <a:gd name="connsiteX5" fmla="*/ 2286000 w 2865120"/>
              <a:gd name="connsiteY5" fmla="*/ 99060 h 4998720"/>
              <a:gd name="connsiteX6" fmla="*/ 2232660 w 2865120"/>
              <a:gd name="connsiteY6" fmla="*/ 129540 h 4998720"/>
              <a:gd name="connsiteX7" fmla="*/ 2179320 w 2865120"/>
              <a:gd name="connsiteY7" fmla="*/ 144780 h 4998720"/>
              <a:gd name="connsiteX8" fmla="*/ 2125980 w 2865120"/>
              <a:gd name="connsiteY8" fmla="*/ 175260 h 4998720"/>
              <a:gd name="connsiteX9" fmla="*/ 2103120 w 2865120"/>
              <a:gd name="connsiteY9" fmla="*/ 182880 h 4998720"/>
              <a:gd name="connsiteX10" fmla="*/ 2057400 w 2865120"/>
              <a:gd name="connsiteY10" fmla="*/ 213360 h 4998720"/>
              <a:gd name="connsiteX11" fmla="*/ 2034540 w 2865120"/>
              <a:gd name="connsiteY11" fmla="*/ 220980 h 4998720"/>
              <a:gd name="connsiteX12" fmla="*/ 1958340 w 2865120"/>
              <a:gd name="connsiteY12" fmla="*/ 266700 h 4998720"/>
              <a:gd name="connsiteX13" fmla="*/ 1912620 w 2865120"/>
              <a:gd name="connsiteY13" fmla="*/ 297180 h 4998720"/>
              <a:gd name="connsiteX14" fmla="*/ 1851660 w 2865120"/>
              <a:gd name="connsiteY14" fmla="*/ 335280 h 4998720"/>
              <a:gd name="connsiteX15" fmla="*/ 1821180 w 2865120"/>
              <a:gd name="connsiteY15" fmla="*/ 350520 h 4998720"/>
              <a:gd name="connsiteX16" fmla="*/ 1775460 w 2865120"/>
              <a:gd name="connsiteY16" fmla="*/ 381000 h 4998720"/>
              <a:gd name="connsiteX17" fmla="*/ 1752600 w 2865120"/>
              <a:gd name="connsiteY17" fmla="*/ 388620 h 4998720"/>
              <a:gd name="connsiteX18" fmla="*/ 1706880 w 2865120"/>
              <a:gd name="connsiteY18" fmla="*/ 419100 h 4998720"/>
              <a:gd name="connsiteX19" fmla="*/ 1684020 w 2865120"/>
              <a:gd name="connsiteY19" fmla="*/ 434340 h 4998720"/>
              <a:gd name="connsiteX20" fmla="*/ 1653540 w 2865120"/>
              <a:gd name="connsiteY20" fmla="*/ 449580 h 4998720"/>
              <a:gd name="connsiteX21" fmla="*/ 1630680 w 2865120"/>
              <a:gd name="connsiteY21" fmla="*/ 464820 h 4998720"/>
              <a:gd name="connsiteX22" fmla="*/ 1584960 w 2865120"/>
              <a:gd name="connsiteY22" fmla="*/ 480060 h 4998720"/>
              <a:gd name="connsiteX23" fmla="*/ 1516380 w 2865120"/>
              <a:gd name="connsiteY23" fmla="*/ 502920 h 4998720"/>
              <a:gd name="connsiteX24" fmla="*/ 1463040 w 2865120"/>
              <a:gd name="connsiteY24" fmla="*/ 541020 h 4998720"/>
              <a:gd name="connsiteX25" fmla="*/ 1432560 w 2865120"/>
              <a:gd name="connsiteY25" fmla="*/ 548640 h 4998720"/>
              <a:gd name="connsiteX26" fmla="*/ 1409700 w 2865120"/>
              <a:gd name="connsiteY26" fmla="*/ 571500 h 4998720"/>
              <a:gd name="connsiteX27" fmla="*/ 1386840 w 2865120"/>
              <a:gd name="connsiteY27" fmla="*/ 579120 h 4998720"/>
              <a:gd name="connsiteX28" fmla="*/ 1341120 w 2865120"/>
              <a:gd name="connsiteY28" fmla="*/ 609600 h 4998720"/>
              <a:gd name="connsiteX29" fmla="*/ 1287780 w 2865120"/>
              <a:gd name="connsiteY29" fmla="*/ 647700 h 4998720"/>
              <a:gd name="connsiteX30" fmla="*/ 1264920 w 2865120"/>
              <a:gd name="connsiteY30" fmla="*/ 662940 h 4998720"/>
              <a:gd name="connsiteX31" fmla="*/ 1242060 w 2865120"/>
              <a:gd name="connsiteY31" fmla="*/ 670560 h 4998720"/>
              <a:gd name="connsiteX32" fmla="*/ 1188720 w 2865120"/>
              <a:gd name="connsiteY32" fmla="*/ 708660 h 4998720"/>
              <a:gd name="connsiteX33" fmla="*/ 1143000 w 2865120"/>
              <a:gd name="connsiteY33" fmla="*/ 739140 h 4998720"/>
              <a:gd name="connsiteX34" fmla="*/ 1082040 w 2865120"/>
              <a:gd name="connsiteY34" fmla="*/ 807720 h 4998720"/>
              <a:gd name="connsiteX35" fmla="*/ 1059180 w 2865120"/>
              <a:gd name="connsiteY35" fmla="*/ 830580 h 4998720"/>
              <a:gd name="connsiteX36" fmla="*/ 990600 w 2865120"/>
              <a:gd name="connsiteY36" fmla="*/ 883920 h 4998720"/>
              <a:gd name="connsiteX37" fmla="*/ 960120 w 2865120"/>
              <a:gd name="connsiteY37" fmla="*/ 906780 h 4998720"/>
              <a:gd name="connsiteX38" fmla="*/ 922020 w 2865120"/>
              <a:gd name="connsiteY38" fmla="*/ 944880 h 4998720"/>
              <a:gd name="connsiteX39" fmla="*/ 876300 w 2865120"/>
              <a:gd name="connsiteY39" fmla="*/ 982980 h 4998720"/>
              <a:gd name="connsiteX40" fmla="*/ 861060 w 2865120"/>
              <a:gd name="connsiteY40" fmla="*/ 1005840 h 4998720"/>
              <a:gd name="connsiteX41" fmla="*/ 822960 w 2865120"/>
              <a:gd name="connsiteY41" fmla="*/ 1028700 h 4998720"/>
              <a:gd name="connsiteX42" fmla="*/ 792480 w 2865120"/>
              <a:gd name="connsiteY42" fmla="*/ 1059180 h 4998720"/>
              <a:gd name="connsiteX43" fmla="*/ 739140 w 2865120"/>
              <a:gd name="connsiteY43" fmla="*/ 1097280 h 4998720"/>
              <a:gd name="connsiteX44" fmla="*/ 701040 w 2865120"/>
              <a:gd name="connsiteY44" fmla="*/ 1135380 h 4998720"/>
              <a:gd name="connsiteX45" fmla="*/ 655320 w 2865120"/>
              <a:gd name="connsiteY45" fmla="*/ 1181100 h 4998720"/>
              <a:gd name="connsiteX46" fmla="*/ 624840 w 2865120"/>
              <a:gd name="connsiteY46" fmla="*/ 1203960 h 4998720"/>
              <a:gd name="connsiteX47" fmla="*/ 594360 w 2865120"/>
              <a:gd name="connsiteY47" fmla="*/ 1242060 h 4998720"/>
              <a:gd name="connsiteX48" fmla="*/ 541020 w 2865120"/>
              <a:gd name="connsiteY48" fmla="*/ 1287780 h 4998720"/>
              <a:gd name="connsiteX49" fmla="*/ 502920 w 2865120"/>
              <a:gd name="connsiteY49" fmla="*/ 1333500 h 4998720"/>
              <a:gd name="connsiteX50" fmla="*/ 487680 w 2865120"/>
              <a:gd name="connsiteY50" fmla="*/ 1356360 h 4998720"/>
              <a:gd name="connsiteX51" fmla="*/ 441960 w 2865120"/>
              <a:gd name="connsiteY51" fmla="*/ 1394460 h 4998720"/>
              <a:gd name="connsiteX52" fmla="*/ 426720 w 2865120"/>
              <a:gd name="connsiteY52" fmla="*/ 1417320 h 4998720"/>
              <a:gd name="connsiteX53" fmla="*/ 381000 w 2865120"/>
              <a:gd name="connsiteY53" fmla="*/ 1447800 h 4998720"/>
              <a:gd name="connsiteX54" fmla="*/ 335280 w 2865120"/>
              <a:gd name="connsiteY54" fmla="*/ 1493520 h 4998720"/>
              <a:gd name="connsiteX55" fmla="*/ 312420 w 2865120"/>
              <a:gd name="connsiteY55" fmla="*/ 1516380 h 4998720"/>
              <a:gd name="connsiteX56" fmla="*/ 289560 w 2865120"/>
              <a:gd name="connsiteY56" fmla="*/ 1531620 h 4998720"/>
              <a:gd name="connsiteX57" fmla="*/ 243840 w 2865120"/>
              <a:gd name="connsiteY57" fmla="*/ 1577340 h 4998720"/>
              <a:gd name="connsiteX58" fmla="*/ 213360 w 2865120"/>
              <a:gd name="connsiteY58" fmla="*/ 1623060 h 4998720"/>
              <a:gd name="connsiteX59" fmla="*/ 205740 w 2865120"/>
              <a:gd name="connsiteY59" fmla="*/ 1645920 h 4998720"/>
              <a:gd name="connsiteX60" fmla="*/ 175260 w 2865120"/>
              <a:gd name="connsiteY60" fmla="*/ 1691640 h 4998720"/>
              <a:gd name="connsiteX61" fmla="*/ 167640 w 2865120"/>
              <a:gd name="connsiteY61" fmla="*/ 1722120 h 4998720"/>
              <a:gd name="connsiteX62" fmla="*/ 129540 w 2865120"/>
              <a:gd name="connsiteY62" fmla="*/ 1805940 h 4998720"/>
              <a:gd name="connsiteX63" fmla="*/ 121920 w 2865120"/>
              <a:gd name="connsiteY63" fmla="*/ 1844040 h 4998720"/>
              <a:gd name="connsiteX64" fmla="*/ 114300 w 2865120"/>
              <a:gd name="connsiteY64" fmla="*/ 1866900 h 4998720"/>
              <a:gd name="connsiteX65" fmla="*/ 106680 w 2865120"/>
              <a:gd name="connsiteY65" fmla="*/ 1897380 h 4998720"/>
              <a:gd name="connsiteX66" fmla="*/ 99060 w 2865120"/>
              <a:gd name="connsiteY66" fmla="*/ 1920240 h 4998720"/>
              <a:gd name="connsiteX67" fmla="*/ 83820 w 2865120"/>
              <a:gd name="connsiteY67" fmla="*/ 1996440 h 4998720"/>
              <a:gd name="connsiteX68" fmla="*/ 76200 w 2865120"/>
              <a:gd name="connsiteY68" fmla="*/ 2232660 h 4998720"/>
              <a:gd name="connsiteX69" fmla="*/ 68580 w 2865120"/>
              <a:gd name="connsiteY69" fmla="*/ 2346960 h 4998720"/>
              <a:gd name="connsiteX70" fmla="*/ 53340 w 2865120"/>
              <a:gd name="connsiteY70" fmla="*/ 2430780 h 4998720"/>
              <a:gd name="connsiteX71" fmla="*/ 38100 w 2865120"/>
              <a:gd name="connsiteY71" fmla="*/ 3002280 h 4998720"/>
              <a:gd name="connsiteX72" fmla="*/ 30480 w 2865120"/>
              <a:gd name="connsiteY72" fmla="*/ 3040380 h 4998720"/>
              <a:gd name="connsiteX73" fmla="*/ 15240 w 2865120"/>
              <a:gd name="connsiteY73" fmla="*/ 3139440 h 4998720"/>
              <a:gd name="connsiteX74" fmla="*/ 0 w 2865120"/>
              <a:gd name="connsiteY74" fmla="*/ 3810000 h 4998720"/>
              <a:gd name="connsiteX75" fmla="*/ 7620 w 2865120"/>
              <a:gd name="connsiteY75" fmla="*/ 4297680 h 4998720"/>
              <a:gd name="connsiteX76" fmla="*/ 15240 w 2865120"/>
              <a:gd name="connsiteY76" fmla="*/ 4358640 h 4998720"/>
              <a:gd name="connsiteX77" fmla="*/ 22860 w 2865120"/>
              <a:gd name="connsiteY77" fmla="*/ 4381500 h 4998720"/>
              <a:gd name="connsiteX78" fmla="*/ 30480 w 2865120"/>
              <a:gd name="connsiteY78" fmla="*/ 4411980 h 4998720"/>
              <a:gd name="connsiteX79" fmla="*/ 38100 w 2865120"/>
              <a:gd name="connsiteY79" fmla="*/ 4480560 h 4998720"/>
              <a:gd name="connsiteX80" fmla="*/ 45720 w 2865120"/>
              <a:gd name="connsiteY80" fmla="*/ 4503420 h 4998720"/>
              <a:gd name="connsiteX81" fmla="*/ 68580 w 2865120"/>
              <a:gd name="connsiteY81" fmla="*/ 4610100 h 4998720"/>
              <a:gd name="connsiteX82" fmla="*/ 83820 w 2865120"/>
              <a:gd name="connsiteY82" fmla="*/ 4663440 h 4998720"/>
              <a:gd name="connsiteX83" fmla="*/ 91440 w 2865120"/>
              <a:gd name="connsiteY83" fmla="*/ 4686300 h 4998720"/>
              <a:gd name="connsiteX84" fmla="*/ 99060 w 2865120"/>
              <a:gd name="connsiteY84" fmla="*/ 4732020 h 4998720"/>
              <a:gd name="connsiteX85" fmla="*/ 106680 w 2865120"/>
              <a:gd name="connsiteY85" fmla="*/ 4754880 h 4998720"/>
              <a:gd name="connsiteX86" fmla="*/ 114300 w 2865120"/>
              <a:gd name="connsiteY86" fmla="*/ 4785360 h 4998720"/>
              <a:gd name="connsiteX87" fmla="*/ 160020 w 2865120"/>
              <a:gd name="connsiteY87" fmla="*/ 4876800 h 4998720"/>
              <a:gd name="connsiteX88" fmla="*/ 182880 w 2865120"/>
              <a:gd name="connsiteY88" fmla="*/ 4899660 h 4998720"/>
              <a:gd name="connsiteX89" fmla="*/ 251460 w 2865120"/>
              <a:gd name="connsiteY89" fmla="*/ 4945380 h 4998720"/>
              <a:gd name="connsiteX90" fmla="*/ 274320 w 2865120"/>
              <a:gd name="connsiteY90" fmla="*/ 4960620 h 4998720"/>
              <a:gd name="connsiteX91" fmla="*/ 297180 w 2865120"/>
              <a:gd name="connsiteY91" fmla="*/ 4975860 h 4998720"/>
              <a:gd name="connsiteX92" fmla="*/ 342900 w 2865120"/>
              <a:gd name="connsiteY92" fmla="*/ 4991100 h 4998720"/>
              <a:gd name="connsiteX93" fmla="*/ 365760 w 2865120"/>
              <a:gd name="connsiteY93" fmla="*/ 4998720 h 4998720"/>
              <a:gd name="connsiteX94" fmla="*/ 487680 w 2865120"/>
              <a:gd name="connsiteY94" fmla="*/ 4991100 h 4998720"/>
              <a:gd name="connsiteX95" fmla="*/ 533400 w 2865120"/>
              <a:gd name="connsiteY95" fmla="*/ 4975860 h 4998720"/>
              <a:gd name="connsiteX96" fmla="*/ 579120 w 2865120"/>
              <a:gd name="connsiteY96" fmla="*/ 4930140 h 4998720"/>
              <a:gd name="connsiteX97" fmla="*/ 617220 w 2865120"/>
              <a:gd name="connsiteY97" fmla="*/ 4876800 h 4998720"/>
              <a:gd name="connsiteX98" fmla="*/ 647700 w 2865120"/>
              <a:gd name="connsiteY98" fmla="*/ 4831080 h 4998720"/>
              <a:gd name="connsiteX99" fmla="*/ 670560 w 2865120"/>
              <a:gd name="connsiteY99" fmla="*/ 4785360 h 4998720"/>
              <a:gd name="connsiteX100" fmla="*/ 678180 w 2865120"/>
              <a:gd name="connsiteY100" fmla="*/ 4754880 h 4998720"/>
              <a:gd name="connsiteX101" fmla="*/ 693420 w 2865120"/>
              <a:gd name="connsiteY101" fmla="*/ 4663440 h 4998720"/>
              <a:gd name="connsiteX102" fmla="*/ 685800 w 2865120"/>
              <a:gd name="connsiteY102" fmla="*/ 3878580 h 4998720"/>
              <a:gd name="connsiteX103" fmla="*/ 678180 w 2865120"/>
              <a:gd name="connsiteY103" fmla="*/ 3291840 h 4998720"/>
              <a:gd name="connsiteX104" fmla="*/ 662940 w 2865120"/>
              <a:gd name="connsiteY104" fmla="*/ 3200400 h 4998720"/>
              <a:gd name="connsiteX105" fmla="*/ 655320 w 2865120"/>
              <a:gd name="connsiteY105" fmla="*/ 3086100 h 4998720"/>
              <a:gd name="connsiteX106" fmla="*/ 647700 w 2865120"/>
              <a:gd name="connsiteY106" fmla="*/ 3017520 h 4998720"/>
              <a:gd name="connsiteX107" fmla="*/ 655320 w 2865120"/>
              <a:gd name="connsiteY107" fmla="*/ 2072640 h 4998720"/>
              <a:gd name="connsiteX108" fmla="*/ 678180 w 2865120"/>
              <a:gd name="connsiteY108" fmla="*/ 1973580 h 4998720"/>
              <a:gd name="connsiteX109" fmla="*/ 693420 w 2865120"/>
              <a:gd name="connsiteY109" fmla="*/ 1950720 h 4998720"/>
              <a:gd name="connsiteX110" fmla="*/ 708660 w 2865120"/>
              <a:gd name="connsiteY110" fmla="*/ 1905000 h 4998720"/>
              <a:gd name="connsiteX111" fmla="*/ 723900 w 2865120"/>
              <a:gd name="connsiteY111" fmla="*/ 1859280 h 4998720"/>
              <a:gd name="connsiteX112" fmla="*/ 762000 w 2865120"/>
              <a:gd name="connsiteY112" fmla="*/ 1790700 h 4998720"/>
              <a:gd name="connsiteX113" fmla="*/ 784860 w 2865120"/>
              <a:gd name="connsiteY113" fmla="*/ 1767840 h 4998720"/>
              <a:gd name="connsiteX114" fmla="*/ 800100 w 2865120"/>
              <a:gd name="connsiteY114" fmla="*/ 1744980 h 4998720"/>
              <a:gd name="connsiteX115" fmla="*/ 845820 w 2865120"/>
              <a:gd name="connsiteY115" fmla="*/ 1714500 h 4998720"/>
              <a:gd name="connsiteX116" fmla="*/ 868680 w 2865120"/>
              <a:gd name="connsiteY116" fmla="*/ 1699260 h 4998720"/>
              <a:gd name="connsiteX117" fmla="*/ 891540 w 2865120"/>
              <a:gd name="connsiteY117" fmla="*/ 1676400 h 4998720"/>
              <a:gd name="connsiteX118" fmla="*/ 937260 w 2865120"/>
              <a:gd name="connsiteY118" fmla="*/ 1661160 h 4998720"/>
              <a:gd name="connsiteX119" fmla="*/ 982980 w 2865120"/>
              <a:gd name="connsiteY119" fmla="*/ 1638300 h 4998720"/>
              <a:gd name="connsiteX120" fmla="*/ 1005840 w 2865120"/>
              <a:gd name="connsiteY120" fmla="*/ 1623060 h 4998720"/>
              <a:gd name="connsiteX121" fmla="*/ 1074420 w 2865120"/>
              <a:gd name="connsiteY121" fmla="*/ 1600200 h 4998720"/>
              <a:gd name="connsiteX122" fmla="*/ 1143000 w 2865120"/>
              <a:gd name="connsiteY122" fmla="*/ 1577340 h 4998720"/>
              <a:gd name="connsiteX123" fmla="*/ 1165860 w 2865120"/>
              <a:gd name="connsiteY123" fmla="*/ 1569720 h 4998720"/>
              <a:gd name="connsiteX124" fmla="*/ 1196340 w 2865120"/>
              <a:gd name="connsiteY124" fmla="*/ 1562100 h 4998720"/>
              <a:gd name="connsiteX125" fmla="*/ 1264920 w 2865120"/>
              <a:gd name="connsiteY125" fmla="*/ 1539240 h 4998720"/>
              <a:gd name="connsiteX126" fmla="*/ 1310640 w 2865120"/>
              <a:gd name="connsiteY126" fmla="*/ 1524000 h 4998720"/>
              <a:gd name="connsiteX127" fmla="*/ 1348740 w 2865120"/>
              <a:gd name="connsiteY127" fmla="*/ 1516380 h 4998720"/>
              <a:gd name="connsiteX128" fmla="*/ 1371600 w 2865120"/>
              <a:gd name="connsiteY128" fmla="*/ 1508760 h 4998720"/>
              <a:gd name="connsiteX129" fmla="*/ 1432560 w 2865120"/>
              <a:gd name="connsiteY129" fmla="*/ 1493520 h 4998720"/>
              <a:gd name="connsiteX130" fmla="*/ 1493520 w 2865120"/>
              <a:gd name="connsiteY130" fmla="*/ 1478280 h 4998720"/>
              <a:gd name="connsiteX131" fmla="*/ 1524000 w 2865120"/>
              <a:gd name="connsiteY131" fmla="*/ 1470660 h 4998720"/>
              <a:gd name="connsiteX132" fmla="*/ 1577340 w 2865120"/>
              <a:gd name="connsiteY132" fmla="*/ 1447800 h 4998720"/>
              <a:gd name="connsiteX133" fmla="*/ 1630680 w 2865120"/>
              <a:gd name="connsiteY133" fmla="*/ 1432560 h 4998720"/>
              <a:gd name="connsiteX134" fmla="*/ 1653540 w 2865120"/>
              <a:gd name="connsiteY134" fmla="*/ 1417320 h 4998720"/>
              <a:gd name="connsiteX135" fmla="*/ 1699260 w 2865120"/>
              <a:gd name="connsiteY135" fmla="*/ 1402080 h 4998720"/>
              <a:gd name="connsiteX136" fmla="*/ 1744980 w 2865120"/>
              <a:gd name="connsiteY136" fmla="*/ 1379220 h 4998720"/>
              <a:gd name="connsiteX137" fmla="*/ 1790700 w 2865120"/>
              <a:gd name="connsiteY137" fmla="*/ 1341120 h 4998720"/>
              <a:gd name="connsiteX138" fmla="*/ 1836420 w 2865120"/>
              <a:gd name="connsiteY138" fmla="*/ 1318260 h 4998720"/>
              <a:gd name="connsiteX139" fmla="*/ 1882140 w 2865120"/>
              <a:gd name="connsiteY139" fmla="*/ 1280160 h 4998720"/>
              <a:gd name="connsiteX140" fmla="*/ 1897380 w 2865120"/>
              <a:gd name="connsiteY140" fmla="*/ 1257300 h 4998720"/>
              <a:gd name="connsiteX141" fmla="*/ 1920240 w 2865120"/>
              <a:gd name="connsiteY141" fmla="*/ 1249680 h 4998720"/>
              <a:gd name="connsiteX142" fmla="*/ 1943100 w 2865120"/>
              <a:gd name="connsiteY142" fmla="*/ 1234440 h 4998720"/>
              <a:gd name="connsiteX143" fmla="*/ 1965960 w 2865120"/>
              <a:gd name="connsiteY143" fmla="*/ 1211580 h 4998720"/>
              <a:gd name="connsiteX144" fmla="*/ 2042160 w 2865120"/>
              <a:gd name="connsiteY144" fmla="*/ 1165860 h 4998720"/>
              <a:gd name="connsiteX145" fmla="*/ 2065020 w 2865120"/>
              <a:gd name="connsiteY145" fmla="*/ 1143000 h 4998720"/>
              <a:gd name="connsiteX146" fmla="*/ 2110740 w 2865120"/>
              <a:gd name="connsiteY146" fmla="*/ 1120140 h 4998720"/>
              <a:gd name="connsiteX147" fmla="*/ 2133600 w 2865120"/>
              <a:gd name="connsiteY147" fmla="*/ 1097280 h 4998720"/>
              <a:gd name="connsiteX148" fmla="*/ 2202180 w 2865120"/>
              <a:gd name="connsiteY148" fmla="*/ 1051560 h 4998720"/>
              <a:gd name="connsiteX149" fmla="*/ 2225040 w 2865120"/>
              <a:gd name="connsiteY149" fmla="*/ 1036320 h 4998720"/>
              <a:gd name="connsiteX150" fmla="*/ 2247900 w 2865120"/>
              <a:gd name="connsiteY150" fmla="*/ 1021080 h 4998720"/>
              <a:gd name="connsiteX151" fmla="*/ 2286000 w 2865120"/>
              <a:gd name="connsiteY151" fmla="*/ 982980 h 4998720"/>
              <a:gd name="connsiteX152" fmla="*/ 2308860 w 2865120"/>
              <a:gd name="connsiteY152" fmla="*/ 960120 h 4998720"/>
              <a:gd name="connsiteX153" fmla="*/ 2331720 w 2865120"/>
              <a:gd name="connsiteY153" fmla="*/ 944880 h 4998720"/>
              <a:gd name="connsiteX154" fmla="*/ 2377440 w 2865120"/>
              <a:gd name="connsiteY154" fmla="*/ 899160 h 4998720"/>
              <a:gd name="connsiteX155" fmla="*/ 2400300 w 2865120"/>
              <a:gd name="connsiteY155" fmla="*/ 883920 h 4998720"/>
              <a:gd name="connsiteX156" fmla="*/ 2423160 w 2865120"/>
              <a:gd name="connsiteY156" fmla="*/ 861060 h 4998720"/>
              <a:gd name="connsiteX157" fmla="*/ 2453640 w 2865120"/>
              <a:gd name="connsiteY157" fmla="*/ 845820 h 4998720"/>
              <a:gd name="connsiteX158" fmla="*/ 2468880 w 2865120"/>
              <a:gd name="connsiteY158" fmla="*/ 822960 h 4998720"/>
              <a:gd name="connsiteX159" fmla="*/ 2491740 w 2865120"/>
              <a:gd name="connsiteY159" fmla="*/ 807720 h 4998720"/>
              <a:gd name="connsiteX160" fmla="*/ 2522220 w 2865120"/>
              <a:gd name="connsiteY160" fmla="*/ 784860 h 4998720"/>
              <a:gd name="connsiteX161" fmla="*/ 2567940 w 2865120"/>
              <a:gd name="connsiteY161" fmla="*/ 739140 h 4998720"/>
              <a:gd name="connsiteX162" fmla="*/ 2598420 w 2865120"/>
              <a:gd name="connsiteY162" fmla="*/ 716280 h 4998720"/>
              <a:gd name="connsiteX163" fmla="*/ 2651760 w 2865120"/>
              <a:gd name="connsiteY163" fmla="*/ 678180 h 4998720"/>
              <a:gd name="connsiteX164" fmla="*/ 2667000 w 2865120"/>
              <a:gd name="connsiteY164" fmla="*/ 655320 h 4998720"/>
              <a:gd name="connsiteX165" fmla="*/ 2689860 w 2865120"/>
              <a:gd name="connsiteY165" fmla="*/ 640080 h 4998720"/>
              <a:gd name="connsiteX166" fmla="*/ 2727960 w 2865120"/>
              <a:gd name="connsiteY166" fmla="*/ 594360 h 4998720"/>
              <a:gd name="connsiteX167" fmla="*/ 2750820 w 2865120"/>
              <a:gd name="connsiteY167" fmla="*/ 571500 h 4998720"/>
              <a:gd name="connsiteX168" fmla="*/ 2781300 w 2865120"/>
              <a:gd name="connsiteY168" fmla="*/ 525780 h 4998720"/>
              <a:gd name="connsiteX169" fmla="*/ 2796540 w 2865120"/>
              <a:gd name="connsiteY169" fmla="*/ 502920 h 4998720"/>
              <a:gd name="connsiteX170" fmla="*/ 2834640 w 2865120"/>
              <a:gd name="connsiteY170" fmla="*/ 449580 h 4998720"/>
              <a:gd name="connsiteX171" fmla="*/ 2849880 w 2865120"/>
              <a:gd name="connsiteY171" fmla="*/ 426720 h 4998720"/>
              <a:gd name="connsiteX172" fmla="*/ 2865120 w 2865120"/>
              <a:gd name="connsiteY172" fmla="*/ 381000 h 4998720"/>
              <a:gd name="connsiteX173" fmla="*/ 2857500 w 2865120"/>
              <a:gd name="connsiteY173" fmla="*/ 121920 h 4998720"/>
              <a:gd name="connsiteX174" fmla="*/ 2842260 w 2865120"/>
              <a:gd name="connsiteY174" fmla="*/ 99060 h 4998720"/>
              <a:gd name="connsiteX175" fmla="*/ 2750820 w 2865120"/>
              <a:gd name="connsiteY175" fmla="*/ 53340 h 4998720"/>
              <a:gd name="connsiteX176" fmla="*/ 2697480 w 2865120"/>
              <a:gd name="connsiteY176" fmla="*/ 38100 h 4998720"/>
              <a:gd name="connsiteX177" fmla="*/ 2651760 w 2865120"/>
              <a:gd name="connsiteY177" fmla="*/ 22860 h 4998720"/>
              <a:gd name="connsiteX178" fmla="*/ 2590800 w 2865120"/>
              <a:gd name="connsiteY178" fmla="*/ 7620 h 4998720"/>
              <a:gd name="connsiteX179" fmla="*/ 2446020 w 2865120"/>
              <a:gd name="connsiteY179" fmla="*/ 0 h 49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865120" h="4998720">
                <a:moveTo>
                  <a:pt x="2446020" y="0"/>
                </a:moveTo>
                <a:lnTo>
                  <a:pt x="2446020" y="0"/>
                </a:lnTo>
                <a:cubicBezTo>
                  <a:pt x="2428240" y="12700"/>
                  <a:pt x="2411416" y="26858"/>
                  <a:pt x="2392680" y="38100"/>
                </a:cubicBezTo>
                <a:cubicBezTo>
                  <a:pt x="2385792" y="42233"/>
                  <a:pt x="2377004" y="42128"/>
                  <a:pt x="2369820" y="45720"/>
                </a:cubicBezTo>
                <a:cubicBezTo>
                  <a:pt x="2310734" y="75263"/>
                  <a:pt x="2381559" y="49427"/>
                  <a:pt x="2324100" y="68580"/>
                </a:cubicBezTo>
                <a:cubicBezTo>
                  <a:pt x="2298409" y="107116"/>
                  <a:pt x="2322806" y="80657"/>
                  <a:pt x="2286000" y="99060"/>
                </a:cubicBezTo>
                <a:cubicBezTo>
                  <a:pt x="2209473" y="137324"/>
                  <a:pt x="2326174" y="89463"/>
                  <a:pt x="2232660" y="129540"/>
                </a:cubicBezTo>
                <a:cubicBezTo>
                  <a:pt x="2189676" y="147962"/>
                  <a:pt x="2230877" y="125446"/>
                  <a:pt x="2179320" y="144780"/>
                </a:cubicBezTo>
                <a:cubicBezTo>
                  <a:pt x="2125883" y="164819"/>
                  <a:pt x="2170196" y="153152"/>
                  <a:pt x="2125980" y="175260"/>
                </a:cubicBezTo>
                <a:cubicBezTo>
                  <a:pt x="2118796" y="178852"/>
                  <a:pt x="2110141" y="178979"/>
                  <a:pt x="2103120" y="182880"/>
                </a:cubicBezTo>
                <a:cubicBezTo>
                  <a:pt x="2087109" y="191775"/>
                  <a:pt x="2074776" y="207568"/>
                  <a:pt x="2057400" y="213360"/>
                </a:cubicBezTo>
                <a:cubicBezTo>
                  <a:pt x="2049780" y="215900"/>
                  <a:pt x="2041923" y="217816"/>
                  <a:pt x="2034540" y="220980"/>
                </a:cubicBezTo>
                <a:cubicBezTo>
                  <a:pt x="2001736" y="235039"/>
                  <a:pt x="1990842" y="245032"/>
                  <a:pt x="1958340" y="266700"/>
                </a:cubicBezTo>
                <a:lnTo>
                  <a:pt x="1912620" y="297180"/>
                </a:lnTo>
                <a:cubicBezTo>
                  <a:pt x="1894486" y="309269"/>
                  <a:pt x="1870041" y="326089"/>
                  <a:pt x="1851660" y="335280"/>
                </a:cubicBezTo>
                <a:cubicBezTo>
                  <a:pt x="1841500" y="340360"/>
                  <a:pt x="1830920" y="344676"/>
                  <a:pt x="1821180" y="350520"/>
                </a:cubicBezTo>
                <a:cubicBezTo>
                  <a:pt x="1805474" y="359944"/>
                  <a:pt x="1792836" y="375208"/>
                  <a:pt x="1775460" y="381000"/>
                </a:cubicBezTo>
                <a:cubicBezTo>
                  <a:pt x="1767840" y="383540"/>
                  <a:pt x="1759621" y="384719"/>
                  <a:pt x="1752600" y="388620"/>
                </a:cubicBezTo>
                <a:cubicBezTo>
                  <a:pt x="1736589" y="397515"/>
                  <a:pt x="1722120" y="408940"/>
                  <a:pt x="1706880" y="419100"/>
                </a:cubicBezTo>
                <a:cubicBezTo>
                  <a:pt x="1699260" y="424180"/>
                  <a:pt x="1692211" y="430244"/>
                  <a:pt x="1684020" y="434340"/>
                </a:cubicBezTo>
                <a:cubicBezTo>
                  <a:pt x="1673860" y="439420"/>
                  <a:pt x="1663403" y="443944"/>
                  <a:pt x="1653540" y="449580"/>
                </a:cubicBezTo>
                <a:cubicBezTo>
                  <a:pt x="1645589" y="454124"/>
                  <a:pt x="1639049" y="461101"/>
                  <a:pt x="1630680" y="464820"/>
                </a:cubicBezTo>
                <a:cubicBezTo>
                  <a:pt x="1616000" y="471344"/>
                  <a:pt x="1600347" y="475444"/>
                  <a:pt x="1584960" y="480060"/>
                </a:cubicBezTo>
                <a:cubicBezTo>
                  <a:pt x="1554938" y="489067"/>
                  <a:pt x="1546273" y="486313"/>
                  <a:pt x="1516380" y="502920"/>
                </a:cubicBezTo>
                <a:cubicBezTo>
                  <a:pt x="1507598" y="507799"/>
                  <a:pt x="1475537" y="535664"/>
                  <a:pt x="1463040" y="541020"/>
                </a:cubicBezTo>
                <a:cubicBezTo>
                  <a:pt x="1453414" y="545145"/>
                  <a:pt x="1442720" y="546100"/>
                  <a:pt x="1432560" y="548640"/>
                </a:cubicBezTo>
                <a:cubicBezTo>
                  <a:pt x="1424940" y="556260"/>
                  <a:pt x="1418666" y="565522"/>
                  <a:pt x="1409700" y="571500"/>
                </a:cubicBezTo>
                <a:cubicBezTo>
                  <a:pt x="1403017" y="575955"/>
                  <a:pt x="1393861" y="575219"/>
                  <a:pt x="1386840" y="579120"/>
                </a:cubicBezTo>
                <a:cubicBezTo>
                  <a:pt x="1370829" y="588015"/>
                  <a:pt x="1356360" y="599440"/>
                  <a:pt x="1341120" y="609600"/>
                </a:cubicBezTo>
                <a:cubicBezTo>
                  <a:pt x="1287246" y="645516"/>
                  <a:pt x="1353941" y="600442"/>
                  <a:pt x="1287780" y="647700"/>
                </a:cubicBezTo>
                <a:cubicBezTo>
                  <a:pt x="1280328" y="653023"/>
                  <a:pt x="1273111" y="658844"/>
                  <a:pt x="1264920" y="662940"/>
                </a:cubicBezTo>
                <a:cubicBezTo>
                  <a:pt x="1257736" y="666532"/>
                  <a:pt x="1249443" y="667396"/>
                  <a:pt x="1242060" y="670560"/>
                </a:cubicBezTo>
                <a:cubicBezTo>
                  <a:pt x="1189425" y="693118"/>
                  <a:pt x="1231486" y="675398"/>
                  <a:pt x="1188720" y="708660"/>
                </a:cubicBezTo>
                <a:cubicBezTo>
                  <a:pt x="1174262" y="719905"/>
                  <a:pt x="1143000" y="739140"/>
                  <a:pt x="1143000" y="739140"/>
                </a:cubicBezTo>
                <a:cubicBezTo>
                  <a:pt x="1115805" y="779933"/>
                  <a:pt x="1134236" y="755524"/>
                  <a:pt x="1082040" y="807720"/>
                </a:cubicBezTo>
                <a:cubicBezTo>
                  <a:pt x="1074420" y="815340"/>
                  <a:pt x="1067686" y="823964"/>
                  <a:pt x="1059180" y="830580"/>
                </a:cubicBezTo>
                <a:lnTo>
                  <a:pt x="990600" y="883920"/>
                </a:lnTo>
                <a:cubicBezTo>
                  <a:pt x="980534" y="891663"/>
                  <a:pt x="967165" y="896213"/>
                  <a:pt x="960120" y="906780"/>
                </a:cubicBezTo>
                <a:cubicBezTo>
                  <a:pt x="939800" y="937260"/>
                  <a:pt x="952500" y="924560"/>
                  <a:pt x="922020" y="944880"/>
                </a:cubicBezTo>
                <a:cubicBezTo>
                  <a:pt x="884890" y="1000575"/>
                  <a:pt x="934307" y="934641"/>
                  <a:pt x="876300" y="982980"/>
                </a:cubicBezTo>
                <a:cubicBezTo>
                  <a:pt x="869265" y="988843"/>
                  <a:pt x="868013" y="999880"/>
                  <a:pt x="861060" y="1005840"/>
                </a:cubicBezTo>
                <a:cubicBezTo>
                  <a:pt x="849815" y="1015479"/>
                  <a:pt x="834651" y="1019607"/>
                  <a:pt x="822960" y="1028700"/>
                </a:cubicBezTo>
                <a:cubicBezTo>
                  <a:pt x="811618" y="1037521"/>
                  <a:pt x="803293" y="1049718"/>
                  <a:pt x="792480" y="1059180"/>
                </a:cubicBezTo>
                <a:cubicBezTo>
                  <a:pt x="777357" y="1072412"/>
                  <a:pt x="756209" y="1085900"/>
                  <a:pt x="739140" y="1097280"/>
                </a:cubicBezTo>
                <a:cubicBezTo>
                  <a:pt x="707736" y="1144385"/>
                  <a:pt x="742604" y="1098435"/>
                  <a:pt x="701040" y="1135380"/>
                </a:cubicBezTo>
                <a:cubicBezTo>
                  <a:pt x="684931" y="1149699"/>
                  <a:pt x="672562" y="1168168"/>
                  <a:pt x="655320" y="1181100"/>
                </a:cubicBezTo>
                <a:cubicBezTo>
                  <a:pt x="645160" y="1188720"/>
                  <a:pt x="633820" y="1194980"/>
                  <a:pt x="624840" y="1203960"/>
                </a:cubicBezTo>
                <a:cubicBezTo>
                  <a:pt x="613340" y="1215460"/>
                  <a:pt x="605165" y="1229904"/>
                  <a:pt x="594360" y="1242060"/>
                </a:cubicBezTo>
                <a:cubicBezTo>
                  <a:pt x="567483" y="1272297"/>
                  <a:pt x="569411" y="1268853"/>
                  <a:pt x="541020" y="1287780"/>
                </a:cubicBezTo>
                <a:cubicBezTo>
                  <a:pt x="503182" y="1344537"/>
                  <a:pt x="551813" y="1274828"/>
                  <a:pt x="502920" y="1333500"/>
                </a:cubicBezTo>
                <a:cubicBezTo>
                  <a:pt x="497057" y="1340535"/>
                  <a:pt x="494156" y="1349884"/>
                  <a:pt x="487680" y="1356360"/>
                </a:cubicBezTo>
                <a:cubicBezTo>
                  <a:pt x="427740" y="1416300"/>
                  <a:pt x="504377" y="1319560"/>
                  <a:pt x="441960" y="1394460"/>
                </a:cubicBezTo>
                <a:cubicBezTo>
                  <a:pt x="436097" y="1401495"/>
                  <a:pt x="433612" y="1411289"/>
                  <a:pt x="426720" y="1417320"/>
                </a:cubicBezTo>
                <a:cubicBezTo>
                  <a:pt x="412936" y="1429381"/>
                  <a:pt x="393952" y="1434848"/>
                  <a:pt x="381000" y="1447800"/>
                </a:cubicBezTo>
                <a:lnTo>
                  <a:pt x="335280" y="1493520"/>
                </a:lnTo>
                <a:cubicBezTo>
                  <a:pt x="327660" y="1501140"/>
                  <a:pt x="321386" y="1510402"/>
                  <a:pt x="312420" y="1516380"/>
                </a:cubicBezTo>
                <a:cubicBezTo>
                  <a:pt x="304800" y="1521460"/>
                  <a:pt x="296405" y="1525536"/>
                  <a:pt x="289560" y="1531620"/>
                </a:cubicBezTo>
                <a:cubicBezTo>
                  <a:pt x="273451" y="1545939"/>
                  <a:pt x="243840" y="1577340"/>
                  <a:pt x="243840" y="1577340"/>
                </a:cubicBezTo>
                <a:cubicBezTo>
                  <a:pt x="225722" y="1631695"/>
                  <a:pt x="251413" y="1565981"/>
                  <a:pt x="213360" y="1623060"/>
                </a:cubicBezTo>
                <a:cubicBezTo>
                  <a:pt x="208905" y="1629743"/>
                  <a:pt x="209641" y="1638899"/>
                  <a:pt x="205740" y="1645920"/>
                </a:cubicBezTo>
                <a:cubicBezTo>
                  <a:pt x="196845" y="1661931"/>
                  <a:pt x="175260" y="1691640"/>
                  <a:pt x="175260" y="1691640"/>
                </a:cubicBezTo>
                <a:cubicBezTo>
                  <a:pt x="172720" y="1701800"/>
                  <a:pt x="170952" y="1712185"/>
                  <a:pt x="167640" y="1722120"/>
                </a:cubicBezTo>
                <a:cubicBezTo>
                  <a:pt x="156856" y="1754472"/>
                  <a:pt x="145084" y="1774853"/>
                  <a:pt x="129540" y="1805940"/>
                </a:cubicBezTo>
                <a:cubicBezTo>
                  <a:pt x="127000" y="1818640"/>
                  <a:pt x="125061" y="1831475"/>
                  <a:pt x="121920" y="1844040"/>
                </a:cubicBezTo>
                <a:cubicBezTo>
                  <a:pt x="119972" y="1851832"/>
                  <a:pt x="116507" y="1859177"/>
                  <a:pt x="114300" y="1866900"/>
                </a:cubicBezTo>
                <a:cubicBezTo>
                  <a:pt x="111423" y="1876970"/>
                  <a:pt x="109557" y="1887310"/>
                  <a:pt x="106680" y="1897380"/>
                </a:cubicBezTo>
                <a:cubicBezTo>
                  <a:pt x="104473" y="1905103"/>
                  <a:pt x="100866" y="1912414"/>
                  <a:pt x="99060" y="1920240"/>
                </a:cubicBezTo>
                <a:cubicBezTo>
                  <a:pt x="93235" y="1945480"/>
                  <a:pt x="83820" y="1996440"/>
                  <a:pt x="83820" y="1996440"/>
                </a:cubicBezTo>
                <a:cubicBezTo>
                  <a:pt x="81280" y="2075180"/>
                  <a:pt x="79622" y="2153953"/>
                  <a:pt x="76200" y="2232660"/>
                </a:cubicBezTo>
                <a:cubicBezTo>
                  <a:pt x="74541" y="2270809"/>
                  <a:pt x="71888" y="2308919"/>
                  <a:pt x="68580" y="2346960"/>
                </a:cubicBezTo>
                <a:cubicBezTo>
                  <a:pt x="63512" y="2405247"/>
                  <a:pt x="66044" y="2392668"/>
                  <a:pt x="53340" y="2430780"/>
                </a:cubicBezTo>
                <a:cubicBezTo>
                  <a:pt x="31257" y="2717864"/>
                  <a:pt x="57590" y="2349357"/>
                  <a:pt x="38100" y="3002280"/>
                </a:cubicBezTo>
                <a:cubicBezTo>
                  <a:pt x="37714" y="3015226"/>
                  <a:pt x="32312" y="3027559"/>
                  <a:pt x="30480" y="3040380"/>
                </a:cubicBezTo>
                <a:cubicBezTo>
                  <a:pt x="15852" y="3142773"/>
                  <a:pt x="31103" y="3075990"/>
                  <a:pt x="15240" y="3139440"/>
                </a:cubicBezTo>
                <a:cubicBezTo>
                  <a:pt x="702" y="3415670"/>
                  <a:pt x="0" y="3393984"/>
                  <a:pt x="0" y="3810000"/>
                </a:cubicBezTo>
                <a:cubicBezTo>
                  <a:pt x="0" y="3972580"/>
                  <a:pt x="3106" y="4135163"/>
                  <a:pt x="7620" y="4297680"/>
                </a:cubicBezTo>
                <a:cubicBezTo>
                  <a:pt x="8189" y="4318150"/>
                  <a:pt x="11577" y="4338492"/>
                  <a:pt x="15240" y="4358640"/>
                </a:cubicBezTo>
                <a:cubicBezTo>
                  <a:pt x="16677" y="4366543"/>
                  <a:pt x="20653" y="4373777"/>
                  <a:pt x="22860" y="4381500"/>
                </a:cubicBezTo>
                <a:cubicBezTo>
                  <a:pt x="25737" y="4391570"/>
                  <a:pt x="27940" y="4401820"/>
                  <a:pt x="30480" y="4411980"/>
                </a:cubicBezTo>
                <a:cubicBezTo>
                  <a:pt x="33020" y="4434840"/>
                  <a:pt x="34319" y="4457872"/>
                  <a:pt x="38100" y="4480560"/>
                </a:cubicBezTo>
                <a:cubicBezTo>
                  <a:pt x="39420" y="4488483"/>
                  <a:pt x="43978" y="4495579"/>
                  <a:pt x="45720" y="4503420"/>
                </a:cubicBezTo>
                <a:cubicBezTo>
                  <a:pt x="58510" y="4560973"/>
                  <a:pt x="47253" y="4546118"/>
                  <a:pt x="68580" y="4610100"/>
                </a:cubicBezTo>
                <a:cubicBezTo>
                  <a:pt x="86850" y="4664910"/>
                  <a:pt x="64684" y="4596463"/>
                  <a:pt x="83820" y="4663440"/>
                </a:cubicBezTo>
                <a:cubicBezTo>
                  <a:pt x="86027" y="4671163"/>
                  <a:pt x="89698" y="4678459"/>
                  <a:pt x="91440" y="4686300"/>
                </a:cubicBezTo>
                <a:cubicBezTo>
                  <a:pt x="94792" y="4701382"/>
                  <a:pt x="95708" y="4716938"/>
                  <a:pt x="99060" y="4732020"/>
                </a:cubicBezTo>
                <a:cubicBezTo>
                  <a:pt x="100802" y="4739861"/>
                  <a:pt x="104473" y="4747157"/>
                  <a:pt x="106680" y="4754880"/>
                </a:cubicBezTo>
                <a:cubicBezTo>
                  <a:pt x="109557" y="4764950"/>
                  <a:pt x="111291" y="4775329"/>
                  <a:pt x="114300" y="4785360"/>
                </a:cubicBezTo>
                <a:cubicBezTo>
                  <a:pt x="124924" y="4820774"/>
                  <a:pt x="132496" y="4849276"/>
                  <a:pt x="160020" y="4876800"/>
                </a:cubicBezTo>
                <a:cubicBezTo>
                  <a:pt x="167640" y="4884420"/>
                  <a:pt x="174374" y="4893044"/>
                  <a:pt x="182880" y="4899660"/>
                </a:cubicBezTo>
                <a:lnTo>
                  <a:pt x="251460" y="4945380"/>
                </a:lnTo>
                <a:lnTo>
                  <a:pt x="274320" y="4960620"/>
                </a:lnTo>
                <a:cubicBezTo>
                  <a:pt x="281940" y="4965700"/>
                  <a:pt x="288492" y="4972964"/>
                  <a:pt x="297180" y="4975860"/>
                </a:cubicBezTo>
                <a:lnTo>
                  <a:pt x="342900" y="4991100"/>
                </a:lnTo>
                <a:lnTo>
                  <a:pt x="365760" y="4998720"/>
                </a:lnTo>
                <a:cubicBezTo>
                  <a:pt x="406400" y="4996180"/>
                  <a:pt x="447334" y="4996602"/>
                  <a:pt x="487680" y="4991100"/>
                </a:cubicBezTo>
                <a:cubicBezTo>
                  <a:pt x="503597" y="4988929"/>
                  <a:pt x="533400" y="4975860"/>
                  <a:pt x="533400" y="4975860"/>
                </a:cubicBezTo>
                <a:cubicBezTo>
                  <a:pt x="548640" y="4960620"/>
                  <a:pt x="567165" y="4948073"/>
                  <a:pt x="579120" y="4930140"/>
                </a:cubicBezTo>
                <a:cubicBezTo>
                  <a:pt x="628667" y="4855819"/>
                  <a:pt x="551059" y="4971316"/>
                  <a:pt x="617220" y="4876800"/>
                </a:cubicBezTo>
                <a:cubicBezTo>
                  <a:pt x="627724" y="4861795"/>
                  <a:pt x="641908" y="4848456"/>
                  <a:pt x="647700" y="4831080"/>
                </a:cubicBezTo>
                <a:cubicBezTo>
                  <a:pt x="658216" y="4799532"/>
                  <a:pt x="650865" y="4814903"/>
                  <a:pt x="670560" y="4785360"/>
                </a:cubicBezTo>
                <a:cubicBezTo>
                  <a:pt x="673100" y="4775200"/>
                  <a:pt x="676250" y="4765173"/>
                  <a:pt x="678180" y="4754880"/>
                </a:cubicBezTo>
                <a:cubicBezTo>
                  <a:pt x="683875" y="4724509"/>
                  <a:pt x="693420" y="4663440"/>
                  <a:pt x="693420" y="4663440"/>
                </a:cubicBezTo>
                <a:cubicBezTo>
                  <a:pt x="690880" y="4401820"/>
                  <a:pt x="688707" y="4140196"/>
                  <a:pt x="685800" y="3878580"/>
                </a:cubicBezTo>
                <a:cubicBezTo>
                  <a:pt x="683627" y="3682996"/>
                  <a:pt x="682781" y="3487382"/>
                  <a:pt x="678180" y="3291840"/>
                </a:cubicBezTo>
                <a:cubicBezTo>
                  <a:pt x="677253" y="3252458"/>
                  <a:pt x="671439" y="3234397"/>
                  <a:pt x="662940" y="3200400"/>
                </a:cubicBezTo>
                <a:cubicBezTo>
                  <a:pt x="660400" y="3162300"/>
                  <a:pt x="658491" y="3124153"/>
                  <a:pt x="655320" y="3086100"/>
                </a:cubicBezTo>
                <a:cubicBezTo>
                  <a:pt x="653410" y="3063179"/>
                  <a:pt x="647700" y="3040521"/>
                  <a:pt x="647700" y="3017520"/>
                </a:cubicBezTo>
                <a:cubicBezTo>
                  <a:pt x="647700" y="2702550"/>
                  <a:pt x="650512" y="2387574"/>
                  <a:pt x="655320" y="2072640"/>
                </a:cubicBezTo>
                <a:cubicBezTo>
                  <a:pt x="655622" y="2052865"/>
                  <a:pt x="665838" y="1992093"/>
                  <a:pt x="678180" y="1973580"/>
                </a:cubicBezTo>
                <a:cubicBezTo>
                  <a:pt x="683260" y="1965960"/>
                  <a:pt x="689701" y="1959089"/>
                  <a:pt x="693420" y="1950720"/>
                </a:cubicBezTo>
                <a:cubicBezTo>
                  <a:pt x="699944" y="1936040"/>
                  <a:pt x="703580" y="1920240"/>
                  <a:pt x="708660" y="1905000"/>
                </a:cubicBezTo>
                <a:lnTo>
                  <a:pt x="723900" y="1859280"/>
                </a:lnTo>
                <a:cubicBezTo>
                  <a:pt x="733482" y="1830534"/>
                  <a:pt x="735798" y="1816902"/>
                  <a:pt x="762000" y="1790700"/>
                </a:cubicBezTo>
                <a:cubicBezTo>
                  <a:pt x="769620" y="1783080"/>
                  <a:pt x="777961" y="1776119"/>
                  <a:pt x="784860" y="1767840"/>
                </a:cubicBezTo>
                <a:cubicBezTo>
                  <a:pt x="790723" y="1760805"/>
                  <a:pt x="793208" y="1751011"/>
                  <a:pt x="800100" y="1744980"/>
                </a:cubicBezTo>
                <a:cubicBezTo>
                  <a:pt x="813884" y="1732919"/>
                  <a:pt x="830580" y="1724660"/>
                  <a:pt x="845820" y="1714500"/>
                </a:cubicBezTo>
                <a:cubicBezTo>
                  <a:pt x="853440" y="1709420"/>
                  <a:pt x="862204" y="1705736"/>
                  <a:pt x="868680" y="1699260"/>
                </a:cubicBezTo>
                <a:cubicBezTo>
                  <a:pt x="876300" y="1691640"/>
                  <a:pt x="882120" y="1681633"/>
                  <a:pt x="891540" y="1676400"/>
                </a:cubicBezTo>
                <a:cubicBezTo>
                  <a:pt x="905583" y="1668598"/>
                  <a:pt x="923894" y="1670071"/>
                  <a:pt x="937260" y="1661160"/>
                </a:cubicBezTo>
                <a:cubicBezTo>
                  <a:pt x="1002774" y="1617484"/>
                  <a:pt x="919884" y="1669848"/>
                  <a:pt x="982980" y="1638300"/>
                </a:cubicBezTo>
                <a:cubicBezTo>
                  <a:pt x="991171" y="1634204"/>
                  <a:pt x="997471" y="1626779"/>
                  <a:pt x="1005840" y="1623060"/>
                </a:cubicBezTo>
                <a:lnTo>
                  <a:pt x="1074420" y="1600200"/>
                </a:lnTo>
                <a:lnTo>
                  <a:pt x="1143000" y="1577340"/>
                </a:lnTo>
                <a:cubicBezTo>
                  <a:pt x="1150620" y="1574800"/>
                  <a:pt x="1158068" y="1571668"/>
                  <a:pt x="1165860" y="1569720"/>
                </a:cubicBezTo>
                <a:lnTo>
                  <a:pt x="1196340" y="1562100"/>
                </a:lnTo>
                <a:cubicBezTo>
                  <a:pt x="1238546" y="1533962"/>
                  <a:pt x="1199216" y="1555666"/>
                  <a:pt x="1264920" y="1539240"/>
                </a:cubicBezTo>
                <a:cubicBezTo>
                  <a:pt x="1280505" y="1535344"/>
                  <a:pt x="1294888" y="1527150"/>
                  <a:pt x="1310640" y="1524000"/>
                </a:cubicBezTo>
                <a:cubicBezTo>
                  <a:pt x="1323340" y="1521460"/>
                  <a:pt x="1336175" y="1519521"/>
                  <a:pt x="1348740" y="1516380"/>
                </a:cubicBezTo>
                <a:cubicBezTo>
                  <a:pt x="1356532" y="1514432"/>
                  <a:pt x="1363851" y="1510873"/>
                  <a:pt x="1371600" y="1508760"/>
                </a:cubicBezTo>
                <a:cubicBezTo>
                  <a:pt x="1391807" y="1503249"/>
                  <a:pt x="1412240" y="1498600"/>
                  <a:pt x="1432560" y="1493520"/>
                </a:cubicBezTo>
                <a:lnTo>
                  <a:pt x="1493520" y="1478280"/>
                </a:lnTo>
                <a:cubicBezTo>
                  <a:pt x="1503680" y="1475740"/>
                  <a:pt x="1514065" y="1473972"/>
                  <a:pt x="1524000" y="1470660"/>
                </a:cubicBezTo>
                <a:cubicBezTo>
                  <a:pt x="1577611" y="1452790"/>
                  <a:pt x="1511428" y="1476048"/>
                  <a:pt x="1577340" y="1447800"/>
                </a:cubicBezTo>
                <a:cubicBezTo>
                  <a:pt x="1592644" y="1441241"/>
                  <a:pt x="1615213" y="1436427"/>
                  <a:pt x="1630680" y="1432560"/>
                </a:cubicBezTo>
                <a:cubicBezTo>
                  <a:pt x="1638300" y="1427480"/>
                  <a:pt x="1645171" y="1421039"/>
                  <a:pt x="1653540" y="1417320"/>
                </a:cubicBezTo>
                <a:cubicBezTo>
                  <a:pt x="1668220" y="1410796"/>
                  <a:pt x="1685894" y="1410991"/>
                  <a:pt x="1699260" y="1402080"/>
                </a:cubicBezTo>
                <a:cubicBezTo>
                  <a:pt x="1764774" y="1358404"/>
                  <a:pt x="1681884" y="1410768"/>
                  <a:pt x="1744980" y="1379220"/>
                </a:cubicBezTo>
                <a:cubicBezTo>
                  <a:pt x="1794841" y="1354289"/>
                  <a:pt x="1740143" y="1374825"/>
                  <a:pt x="1790700" y="1341120"/>
                </a:cubicBezTo>
                <a:cubicBezTo>
                  <a:pt x="1859433" y="1295298"/>
                  <a:pt x="1764479" y="1378211"/>
                  <a:pt x="1836420" y="1318260"/>
                </a:cubicBezTo>
                <a:cubicBezTo>
                  <a:pt x="1895092" y="1269367"/>
                  <a:pt x="1825383" y="1317998"/>
                  <a:pt x="1882140" y="1280160"/>
                </a:cubicBezTo>
                <a:cubicBezTo>
                  <a:pt x="1887220" y="1272540"/>
                  <a:pt x="1890229" y="1263021"/>
                  <a:pt x="1897380" y="1257300"/>
                </a:cubicBezTo>
                <a:cubicBezTo>
                  <a:pt x="1903652" y="1252282"/>
                  <a:pt x="1913056" y="1253272"/>
                  <a:pt x="1920240" y="1249680"/>
                </a:cubicBezTo>
                <a:cubicBezTo>
                  <a:pt x="1928431" y="1245584"/>
                  <a:pt x="1936065" y="1240303"/>
                  <a:pt x="1943100" y="1234440"/>
                </a:cubicBezTo>
                <a:cubicBezTo>
                  <a:pt x="1951379" y="1227541"/>
                  <a:pt x="1957191" y="1217844"/>
                  <a:pt x="1965960" y="1211580"/>
                </a:cubicBezTo>
                <a:cubicBezTo>
                  <a:pt x="2008051" y="1181515"/>
                  <a:pt x="1994683" y="1213337"/>
                  <a:pt x="2042160" y="1165860"/>
                </a:cubicBezTo>
                <a:cubicBezTo>
                  <a:pt x="2049780" y="1158240"/>
                  <a:pt x="2056054" y="1148978"/>
                  <a:pt x="2065020" y="1143000"/>
                </a:cubicBezTo>
                <a:cubicBezTo>
                  <a:pt x="2133753" y="1097178"/>
                  <a:pt x="2038799" y="1180091"/>
                  <a:pt x="2110740" y="1120140"/>
                </a:cubicBezTo>
                <a:cubicBezTo>
                  <a:pt x="2119019" y="1113241"/>
                  <a:pt x="2125094" y="1103896"/>
                  <a:pt x="2133600" y="1097280"/>
                </a:cubicBezTo>
                <a:lnTo>
                  <a:pt x="2202180" y="1051560"/>
                </a:lnTo>
                <a:lnTo>
                  <a:pt x="2225040" y="1036320"/>
                </a:lnTo>
                <a:lnTo>
                  <a:pt x="2247900" y="1021080"/>
                </a:lnTo>
                <a:cubicBezTo>
                  <a:pt x="2275840" y="979170"/>
                  <a:pt x="2247900" y="1014730"/>
                  <a:pt x="2286000" y="982980"/>
                </a:cubicBezTo>
                <a:cubicBezTo>
                  <a:pt x="2294279" y="976081"/>
                  <a:pt x="2300581" y="967019"/>
                  <a:pt x="2308860" y="960120"/>
                </a:cubicBezTo>
                <a:cubicBezTo>
                  <a:pt x="2315895" y="954257"/>
                  <a:pt x="2324875" y="950964"/>
                  <a:pt x="2331720" y="944880"/>
                </a:cubicBezTo>
                <a:cubicBezTo>
                  <a:pt x="2347829" y="930561"/>
                  <a:pt x="2359507" y="911115"/>
                  <a:pt x="2377440" y="899160"/>
                </a:cubicBezTo>
                <a:cubicBezTo>
                  <a:pt x="2385060" y="894080"/>
                  <a:pt x="2393265" y="889783"/>
                  <a:pt x="2400300" y="883920"/>
                </a:cubicBezTo>
                <a:cubicBezTo>
                  <a:pt x="2408579" y="877021"/>
                  <a:pt x="2414391" y="867324"/>
                  <a:pt x="2423160" y="861060"/>
                </a:cubicBezTo>
                <a:cubicBezTo>
                  <a:pt x="2432403" y="854458"/>
                  <a:pt x="2443480" y="850900"/>
                  <a:pt x="2453640" y="845820"/>
                </a:cubicBezTo>
                <a:cubicBezTo>
                  <a:pt x="2458720" y="838200"/>
                  <a:pt x="2462404" y="829436"/>
                  <a:pt x="2468880" y="822960"/>
                </a:cubicBezTo>
                <a:cubicBezTo>
                  <a:pt x="2475356" y="816484"/>
                  <a:pt x="2484288" y="813043"/>
                  <a:pt x="2491740" y="807720"/>
                </a:cubicBezTo>
                <a:cubicBezTo>
                  <a:pt x="2502074" y="800338"/>
                  <a:pt x="2512780" y="793356"/>
                  <a:pt x="2522220" y="784860"/>
                </a:cubicBezTo>
                <a:cubicBezTo>
                  <a:pt x="2538240" y="770442"/>
                  <a:pt x="2550698" y="752072"/>
                  <a:pt x="2567940" y="739140"/>
                </a:cubicBezTo>
                <a:cubicBezTo>
                  <a:pt x="2578100" y="731520"/>
                  <a:pt x="2588086" y="723662"/>
                  <a:pt x="2598420" y="716280"/>
                </a:cubicBezTo>
                <a:cubicBezTo>
                  <a:pt x="2613563" y="705463"/>
                  <a:pt x="2639308" y="690632"/>
                  <a:pt x="2651760" y="678180"/>
                </a:cubicBezTo>
                <a:cubicBezTo>
                  <a:pt x="2658236" y="671704"/>
                  <a:pt x="2660524" y="661796"/>
                  <a:pt x="2667000" y="655320"/>
                </a:cubicBezTo>
                <a:cubicBezTo>
                  <a:pt x="2673476" y="648844"/>
                  <a:pt x="2682825" y="645943"/>
                  <a:pt x="2689860" y="640080"/>
                </a:cubicBezTo>
                <a:cubicBezTo>
                  <a:pt x="2726289" y="609723"/>
                  <a:pt x="2700715" y="627054"/>
                  <a:pt x="2727960" y="594360"/>
                </a:cubicBezTo>
                <a:cubicBezTo>
                  <a:pt x="2734859" y="586081"/>
                  <a:pt x="2744204" y="580006"/>
                  <a:pt x="2750820" y="571500"/>
                </a:cubicBezTo>
                <a:cubicBezTo>
                  <a:pt x="2762065" y="557042"/>
                  <a:pt x="2771140" y="541020"/>
                  <a:pt x="2781300" y="525780"/>
                </a:cubicBezTo>
                <a:cubicBezTo>
                  <a:pt x="2786380" y="518160"/>
                  <a:pt x="2790064" y="509396"/>
                  <a:pt x="2796540" y="502920"/>
                </a:cubicBezTo>
                <a:cubicBezTo>
                  <a:pt x="2833775" y="465685"/>
                  <a:pt x="2807894" y="496385"/>
                  <a:pt x="2834640" y="449580"/>
                </a:cubicBezTo>
                <a:cubicBezTo>
                  <a:pt x="2839184" y="441629"/>
                  <a:pt x="2846161" y="435089"/>
                  <a:pt x="2849880" y="426720"/>
                </a:cubicBezTo>
                <a:cubicBezTo>
                  <a:pt x="2856404" y="412040"/>
                  <a:pt x="2865120" y="381000"/>
                  <a:pt x="2865120" y="381000"/>
                </a:cubicBezTo>
                <a:cubicBezTo>
                  <a:pt x="2862580" y="294640"/>
                  <a:pt x="2864482" y="208035"/>
                  <a:pt x="2857500" y="121920"/>
                </a:cubicBezTo>
                <a:cubicBezTo>
                  <a:pt x="2856760" y="112792"/>
                  <a:pt x="2849152" y="105091"/>
                  <a:pt x="2842260" y="99060"/>
                </a:cubicBezTo>
                <a:cubicBezTo>
                  <a:pt x="2805899" y="67244"/>
                  <a:pt x="2793985" y="67728"/>
                  <a:pt x="2750820" y="53340"/>
                </a:cubicBezTo>
                <a:cubicBezTo>
                  <a:pt x="2673994" y="27731"/>
                  <a:pt x="2793161" y="66804"/>
                  <a:pt x="2697480" y="38100"/>
                </a:cubicBezTo>
                <a:cubicBezTo>
                  <a:pt x="2682093" y="33484"/>
                  <a:pt x="2667000" y="27940"/>
                  <a:pt x="2651760" y="22860"/>
                </a:cubicBezTo>
                <a:cubicBezTo>
                  <a:pt x="2631820" y="16213"/>
                  <a:pt x="2612256" y="8642"/>
                  <a:pt x="2590800" y="7620"/>
                </a:cubicBezTo>
                <a:lnTo>
                  <a:pt x="244602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 descr="Protein_Pat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572" y="2526268"/>
            <a:ext cx="3234628" cy="3230487"/>
          </a:xfrm>
          <a:prstGeom prst="rect">
            <a:avLst/>
          </a:prstGeom>
        </p:spPr>
      </p:pic>
      <p:grpSp>
        <p:nvGrpSpPr>
          <p:cNvPr id="183" name="Group 182"/>
          <p:cNvGrpSpPr/>
          <p:nvPr/>
        </p:nvGrpSpPr>
        <p:grpSpPr>
          <a:xfrm>
            <a:off x="2279463" y="1219200"/>
            <a:ext cx="698874" cy="578037"/>
            <a:chOff x="2279463" y="1524000"/>
            <a:chExt cx="698874" cy="578037"/>
          </a:xfrm>
        </p:grpSpPr>
        <p:sp>
          <p:nvSpPr>
            <p:cNvPr id="8" name="Oval 7"/>
            <p:cNvSpPr/>
            <p:nvPr/>
          </p:nvSpPr>
          <p:spPr>
            <a:xfrm>
              <a:off x="2476500" y="16764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endCxn id="8" idx="1"/>
            </p:cNvCxnSpPr>
            <p:nvPr/>
          </p:nvCxnSpPr>
          <p:spPr>
            <a:xfrm>
              <a:off x="2362200" y="1524000"/>
              <a:ext cx="158937" cy="197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8" idx="7"/>
            </p:cNvCxnSpPr>
            <p:nvPr/>
          </p:nvCxnSpPr>
          <p:spPr>
            <a:xfrm flipH="1">
              <a:off x="2736663" y="1524000"/>
              <a:ext cx="158937" cy="197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11" idx="7"/>
            </p:cNvCxnSpPr>
            <p:nvPr/>
          </p:nvCxnSpPr>
          <p:spPr>
            <a:xfrm flipH="1">
              <a:off x="2279463" y="1936563"/>
              <a:ext cx="241674" cy="165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5"/>
              <a:endCxn id="12" idx="1"/>
            </p:cNvCxnSpPr>
            <p:nvPr/>
          </p:nvCxnSpPr>
          <p:spPr>
            <a:xfrm>
              <a:off x="2736663" y="1936563"/>
              <a:ext cx="241674" cy="165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1517463" y="1676400"/>
            <a:ext cx="806637" cy="654237"/>
            <a:chOff x="1517463" y="1981200"/>
            <a:chExt cx="806637" cy="654237"/>
          </a:xfrm>
        </p:grpSpPr>
        <p:sp>
          <p:nvSpPr>
            <p:cNvPr id="11" name="Oval 10"/>
            <p:cNvSpPr/>
            <p:nvPr/>
          </p:nvSpPr>
          <p:spPr>
            <a:xfrm>
              <a:off x="2019300" y="20574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1" idx="3"/>
              <a:endCxn id="15" idx="7"/>
            </p:cNvCxnSpPr>
            <p:nvPr/>
          </p:nvCxnSpPr>
          <p:spPr>
            <a:xfrm flipH="1">
              <a:off x="1517463" y="2317563"/>
              <a:ext cx="546474" cy="317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5"/>
              <a:endCxn id="16" idx="0"/>
            </p:cNvCxnSpPr>
            <p:nvPr/>
          </p:nvCxnSpPr>
          <p:spPr>
            <a:xfrm>
              <a:off x="2279463" y="2317563"/>
              <a:ext cx="44637" cy="2732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1" idx="1"/>
            </p:cNvCxnSpPr>
            <p:nvPr/>
          </p:nvCxnSpPr>
          <p:spPr>
            <a:xfrm>
              <a:off x="1828800" y="1981200"/>
              <a:ext cx="2351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2933700" y="1676400"/>
            <a:ext cx="806637" cy="654237"/>
            <a:chOff x="2933700" y="1981200"/>
            <a:chExt cx="806637" cy="654237"/>
          </a:xfrm>
        </p:grpSpPr>
        <p:sp>
          <p:nvSpPr>
            <p:cNvPr id="12" name="Oval 11"/>
            <p:cNvSpPr/>
            <p:nvPr/>
          </p:nvSpPr>
          <p:spPr>
            <a:xfrm>
              <a:off x="2933700" y="20574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2" idx="3"/>
              <a:endCxn id="17" idx="0"/>
            </p:cNvCxnSpPr>
            <p:nvPr/>
          </p:nvCxnSpPr>
          <p:spPr>
            <a:xfrm flipH="1">
              <a:off x="2933700" y="2317563"/>
              <a:ext cx="44637" cy="2732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5"/>
              <a:endCxn id="18" idx="1"/>
            </p:cNvCxnSpPr>
            <p:nvPr/>
          </p:nvCxnSpPr>
          <p:spPr>
            <a:xfrm>
              <a:off x="3193863" y="2317563"/>
              <a:ext cx="546474" cy="317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12" idx="7"/>
            </p:cNvCxnSpPr>
            <p:nvPr/>
          </p:nvCxnSpPr>
          <p:spPr>
            <a:xfrm flipH="1">
              <a:off x="3193863" y="1981200"/>
              <a:ext cx="2351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3695700" y="2209800"/>
            <a:ext cx="920937" cy="730437"/>
            <a:chOff x="3695700" y="2514600"/>
            <a:chExt cx="920937" cy="730437"/>
          </a:xfrm>
        </p:grpSpPr>
        <p:sp>
          <p:nvSpPr>
            <p:cNvPr id="18" name="Oval 17"/>
            <p:cNvSpPr/>
            <p:nvPr/>
          </p:nvSpPr>
          <p:spPr>
            <a:xfrm>
              <a:off x="3695700" y="25908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18" idx="4"/>
              <a:endCxn id="29" idx="1"/>
            </p:cNvCxnSpPr>
            <p:nvPr/>
          </p:nvCxnSpPr>
          <p:spPr>
            <a:xfrm>
              <a:off x="3848100" y="2895600"/>
              <a:ext cx="169821" cy="349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8" idx="5"/>
              <a:endCxn id="30" idx="1"/>
            </p:cNvCxnSpPr>
            <p:nvPr/>
          </p:nvCxnSpPr>
          <p:spPr>
            <a:xfrm>
              <a:off x="3955863" y="2850963"/>
              <a:ext cx="660774" cy="3940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962400" y="2514600"/>
              <a:ext cx="2351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228600" y="2819400"/>
            <a:ext cx="457200" cy="3124200"/>
            <a:chOff x="228600" y="3124200"/>
            <a:chExt cx="457200" cy="3124200"/>
          </a:xfrm>
        </p:grpSpPr>
        <p:sp>
          <p:nvSpPr>
            <p:cNvPr id="23" name="Oval 22"/>
            <p:cNvSpPr/>
            <p:nvPr/>
          </p:nvSpPr>
          <p:spPr>
            <a:xfrm>
              <a:off x="381000" y="32004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23" idx="4"/>
            </p:cNvCxnSpPr>
            <p:nvPr/>
          </p:nvCxnSpPr>
          <p:spPr>
            <a:xfrm>
              <a:off x="533400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23" idx="1"/>
            </p:cNvCxnSpPr>
            <p:nvPr/>
          </p:nvCxnSpPr>
          <p:spPr>
            <a:xfrm>
              <a:off x="228600" y="3124200"/>
              <a:ext cx="1970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81000" y="36576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58" idx="4"/>
            </p:cNvCxnSpPr>
            <p:nvPr/>
          </p:nvCxnSpPr>
          <p:spPr>
            <a:xfrm>
              <a:off x="533400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endCxn id="58" idx="1"/>
            </p:cNvCxnSpPr>
            <p:nvPr/>
          </p:nvCxnSpPr>
          <p:spPr>
            <a:xfrm>
              <a:off x="228600" y="3581400"/>
              <a:ext cx="1970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381000" y="41148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2" idx="4"/>
            </p:cNvCxnSpPr>
            <p:nvPr/>
          </p:nvCxnSpPr>
          <p:spPr>
            <a:xfrm>
              <a:off x="533400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82" idx="1"/>
            </p:cNvCxnSpPr>
            <p:nvPr/>
          </p:nvCxnSpPr>
          <p:spPr>
            <a:xfrm>
              <a:off x="228600" y="4038600"/>
              <a:ext cx="1970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381000" y="45720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Straight Arrow Connector 113"/>
            <p:cNvCxnSpPr>
              <a:stCxn id="106" idx="4"/>
            </p:cNvCxnSpPr>
            <p:nvPr/>
          </p:nvCxnSpPr>
          <p:spPr>
            <a:xfrm>
              <a:off x="533400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06" idx="1"/>
            </p:cNvCxnSpPr>
            <p:nvPr/>
          </p:nvCxnSpPr>
          <p:spPr>
            <a:xfrm>
              <a:off x="228600" y="4495800"/>
              <a:ext cx="1970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381000" y="50292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8" name="Straight Arrow Connector 137"/>
            <p:cNvCxnSpPr>
              <a:stCxn id="130" idx="4"/>
            </p:cNvCxnSpPr>
            <p:nvPr/>
          </p:nvCxnSpPr>
          <p:spPr>
            <a:xfrm>
              <a:off x="533400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endCxn id="130" idx="1"/>
            </p:cNvCxnSpPr>
            <p:nvPr/>
          </p:nvCxnSpPr>
          <p:spPr>
            <a:xfrm>
              <a:off x="228600" y="4953000"/>
              <a:ext cx="1970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381000" y="54864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2" name="Straight Arrow Connector 161"/>
            <p:cNvCxnSpPr>
              <a:stCxn id="154" idx="4"/>
            </p:cNvCxnSpPr>
            <p:nvPr/>
          </p:nvCxnSpPr>
          <p:spPr>
            <a:xfrm>
              <a:off x="533400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381000" y="59436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914400" y="2819400"/>
            <a:ext cx="370114" cy="3124200"/>
            <a:chOff x="914400" y="3124200"/>
            <a:chExt cx="370114" cy="3124200"/>
          </a:xfrm>
        </p:grpSpPr>
        <p:sp>
          <p:nvSpPr>
            <p:cNvPr id="24" name="Oval 23"/>
            <p:cNvSpPr/>
            <p:nvPr/>
          </p:nvSpPr>
          <p:spPr>
            <a:xfrm>
              <a:off x="979714" y="3200400"/>
              <a:ext cx="3048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24" idx="4"/>
            </p:cNvCxnSpPr>
            <p:nvPr/>
          </p:nvCxnSpPr>
          <p:spPr>
            <a:xfrm>
              <a:off x="1132114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24" idx="1"/>
            </p:cNvCxnSpPr>
            <p:nvPr/>
          </p:nvCxnSpPr>
          <p:spPr>
            <a:xfrm>
              <a:off x="914400" y="3124200"/>
              <a:ext cx="10995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979714" y="3657600"/>
              <a:ext cx="3048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59" idx="4"/>
            </p:cNvCxnSpPr>
            <p:nvPr/>
          </p:nvCxnSpPr>
          <p:spPr>
            <a:xfrm>
              <a:off x="1132114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endCxn id="59" idx="1"/>
            </p:cNvCxnSpPr>
            <p:nvPr/>
          </p:nvCxnSpPr>
          <p:spPr>
            <a:xfrm>
              <a:off x="914400" y="3581400"/>
              <a:ext cx="10995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979714" y="4114800"/>
              <a:ext cx="3048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83" idx="4"/>
            </p:cNvCxnSpPr>
            <p:nvPr/>
          </p:nvCxnSpPr>
          <p:spPr>
            <a:xfrm>
              <a:off x="1132114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83" idx="1"/>
            </p:cNvCxnSpPr>
            <p:nvPr/>
          </p:nvCxnSpPr>
          <p:spPr>
            <a:xfrm>
              <a:off x="914400" y="4038600"/>
              <a:ext cx="10995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979714" y="4572000"/>
              <a:ext cx="3048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Straight Arrow Connector 114"/>
            <p:cNvCxnSpPr>
              <a:stCxn id="107" idx="4"/>
            </p:cNvCxnSpPr>
            <p:nvPr/>
          </p:nvCxnSpPr>
          <p:spPr>
            <a:xfrm>
              <a:off x="1132114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endCxn id="107" idx="1"/>
            </p:cNvCxnSpPr>
            <p:nvPr/>
          </p:nvCxnSpPr>
          <p:spPr>
            <a:xfrm>
              <a:off x="914400" y="4495800"/>
              <a:ext cx="10995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979714" y="5029200"/>
              <a:ext cx="3048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Arrow Connector 138"/>
            <p:cNvCxnSpPr>
              <a:stCxn id="131" idx="4"/>
            </p:cNvCxnSpPr>
            <p:nvPr/>
          </p:nvCxnSpPr>
          <p:spPr>
            <a:xfrm>
              <a:off x="1132114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131" idx="1"/>
            </p:cNvCxnSpPr>
            <p:nvPr/>
          </p:nvCxnSpPr>
          <p:spPr>
            <a:xfrm>
              <a:off x="914400" y="4953000"/>
              <a:ext cx="10995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979714" y="5486400"/>
              <a:ext cx="3048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3" name="Straight Arrow Connector 162"/>
            <p:cNvCxnSpPr>
              <a:stCxn id="155" idx="4"/>
            </p:cNvCxnSpPr>
            <p:nvPr/>
          </p:nvCxnSpPr>
          <p:spPr>
            <a:xfrm>
              <a:off x="1132114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979714" y="5943600"/>
              <a:ext cx="304800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447800" y="2819400"/>
            <a:ext cx="435428" cy="3124200"/>
            <a:chOff x="1447800" y="3124200"/>
            <a:chExt cx="435428" cy="3124200"/>
          </a:xfrm>
        </p:grpSpPr>
        <p:sp>
          <p:nvSpPr>
            <p:cNvPr id="25" name="Oval 24"/>
            <p:cNvSpPr/>
            <p:nvPr/>
          </p:nvSpPr>
          <p:spPr>
            <a:xfrm>
              <a:off x="1578428" y="3200400"/>
              <a:ext cx="304800" cy="304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25" idx="4"/>
            </p:cNvCxnSpPr>
            <p:nvPr/>
          </p:nvCxnSpPr>
          <p:spPr>
            <a:xfrm>
              <a:off x="1730828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447800" y="31242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1578428" y="3657600"/>
              <a:ext cx="304800" cy="304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0" idx="4"/>
            </p:cNvCxnSpPr>
            <p:nvPr/>
          </p:nvCxnSpPr>
          <p:spPr>
            <a:xfrm>
              <a:off x="1730828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447800" y="35814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1578428" y="4114800"/>
              <a:ext cx="304800" cy="304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84" idx="4"/>
            </p:cNvCxnSpPr>
            <p:nvPr/>
          </p:nvCxnSpPr>
          <p:spPr>
            <a:xfrm>
              <a:off x="1730828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447800" y="40386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1578428" y="4572000"/>
              <a:ext cx="304800" cy="304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Arrow Connector 115"/>
            <p:cNvCxnSpPr>
              <a:stCxn id="108" idx="4"/>
            </p:cNvCxnSpPr>
            <p:nvPr/>
          </p:nvCxnSpPr>
          <p:spPr>
            <a:xfrm>
              <a:off x="1730828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447800" y="44958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1578428" y="5029200"/>
              <a:ext cx="304800" cy="304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Straight Arrow Connector 139"/>
            <p:cNvCxnSpPr>
              <a:stCxn id="132" idx="4"/>
            </p:cNvCxnSpPr>
            <p:nvPr/>
          </p:nvCxnSpPr>
          <p:spPr>
            <a:xfrm>
              <a:off x="1730828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1447800" y="49530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578428" y="5486400"/>
              <a:ext cx="304800" cy="304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4" name="Straight Arrow Connector 163"/>
            <p:cNvCxnSpPr>
              <a:stCxn id="156" idx="4"/>
            </p:cNvCxnSpPr>
            <p:nvPr/>
          </p:nvCxnSpPr>
          <p:spPr>
            <a:xfrm>
              <a:off x="1730828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1578428" y="5943600"/>
              <a:ext cx="304800" cy="3048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057400" y="2819400"/>
            <a:ext cx="424542" cy="3124200"/>
            <a:chOff x="2057400" y="3124200"/>
            <a:chExt cx="424542" cy="3124200"/>
          </a:xfrm>
        </p:grpSpPr>
        <p:sp>
          <p:nvSpPr>
            <p:cNvPr id="26" name="Oval 25"/>
            <p:cNvSpPr/>
            <p:nvPr/>
          </p:nvSpPr>
          <p:spPr>
            <a:xfrm>
              <a:off x="2177142" y="32004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329542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26" idx="1"/>
            </p:cNvCxnSpPr>
            <p:nvPr/>
          </p:nvCxnSpPr>
          <p:spPr>
            <a:xfrm>
              <a:off x="2057400" y="31242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177142" y="36576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2329542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61" idx="1"/>
            </p:cNvCxnSpPr>
            <p:nvPr/>
          </p:nvCxnSpPr>
          <p:spPr>
            <a:xfrm>
              <a:off x="2057400" y="35814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2177142" y="41148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2329542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endCxn id="85" idx="1"/>
            </p:cNvCxnSpPr>
            <p:nvPr/>
          </p:nvCxnSpPr>
          <p:spPr>
            <a:xfrm>
              <a:off x="2057400" y="40386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2177142" y="45720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2329542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endCxn id="109" idx="1"/>
            </p:cNvCxnSpPr>
            <p:nvPr/>
          </p:nvCxnSpPr>
          <p:spPr>
            <a:xfrm>
              <a:off x="2057400" y="44958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2177142" y="50292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>
              <a:off x="2329542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endCxn id="133" idx="1"/>
            </p:cNvCxnSpPr>
            <p:nvPr/>
          </p:nvCxnSpPr>
          <p:spPr>
            <a:xfrm>
              <a:off x="2057400" y="4953000"/>
              <a:ext cx="164379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2177142" y="54864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>
              <a:off x="2329542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2177142" y="59436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775856" y="2819400"/>
            <a:ext cx="424544" cy="3124200"/>
            <a:chOff x="2775856" y="3124200"/>
            <a:chExt cx="424544" cy="3124200"/>
          </a:xfrm>
        </p:grpSpPr>
        <p:sp>
          <p:nvSpPr>
            <p:cNvPr id="27" name="Oval 26"/>
            <p:cNvSpPr/>
            <p:nvPr/>
          </p:nvSpPr>
          <p:spPr>
            <a:xfrm>
              <a:off x="2775856" y="32004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928256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27" idx="7"/>
            </p:cNvCxnSpPr>
            <p:nvPr/>
          </p:nvCxnSpPr>
          <p:spPr>
            <a:xfrm flipH="1">
              <a:off x="3036019" y="3124200"/>
              <a:ext cx="16438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775856" y="36576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2928256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62" idx="7"/>
            </p:cNvCxnSpPr>
            <p:nvPr/>
          </p:nvCxnSpPr>
          <p:spPr>
            <a:xfrm flipH="1">
              <a:off x="3036019" y="3581400"/>
              <a:ext cx="16438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2775856" y="41148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2928256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86" idx="7"/>
            </p:cNvCxnSpPr>
            <p:nvPr/>
          </p:nvCxnSpPr>
          <p:spPr>
            <a:xfrm flipH="1">
              <a:off x="3036019" y="4038600"/>
              <a:ext cx="16438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2775856" y="4572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2928256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endCxn id="110" idx="7"/>
            </p:cNvCxnSpPr>
            <p:nvPr/>
          </p:nvCxnSpPr>
          <p:spPr>
            <a:xfrm flipH="1">
              <a:off x="3036019" y="4495800"/>
              <a:ext cx="16438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775856" y="5029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2928256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endCxn id="134" idx="7"/>
            </p:cNvCxnSpPr>
            <p:nvPr/>
          </p:nvCxnSpPr>
          <p:spPr>
            <a:xfrm flipH="1">
              <a:off x="3036019" y="4953000"/>
              <a:ext cx="16438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2775856" y="54864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>
              <a:off x="2928256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/>
            <p:cNvSpPr/>
            <p:nvPr/>
          </p:nvSpPr>
          <p:spPr>
            <a:xfrm>
              <a:off x="2775856" y="59436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374570" y="2819400"/>
            <a:ext cx="392984" cy="3124200"/>
            <a:chOff x="3374570" y="3124200"/>
            <a:chExt cx="392984" cy="3124200"/>
          </a:xfrm>
        </p:grpSpPr>
        <p:sp>
          <p:nvSpPr>
            <p:cNvPr id="28" name="Oval 27"/>
            <p:cNvSpPr/>
            <p:nvPr/>
          </p:nvSpPr>
          <p:spPr>
            <a:xfrm>
              <a:off x="3374570" y="3200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526970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8" idx="7"/>
            </p:cNvCxnSpPr>
            <p:nvPr/>
          </p:nvCxnSpPr>
          <p:spPr>
            <a:xfrm flipH="1">
              <a:off x="3634733" y="3124200"/>
              <a:ext cx="13282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374570" y="3657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3526970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63" idx="7"/>
            </p:cNvCxnSpPr>
            <p:nvPr/>
          </p:nvCxnSpPr>
          <p:spPr>
            <a:xfrm flipH="1">
              <a:off x="3634733" y="3581400"/>
              <a:ext cx="13282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374570" y="41148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526970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87" idx="7"/>
            </p:cNvCxnSpPr>
            <p:nvPr/>
          </p:nvCxnSpPr>
          <p:spPr>
            <a:xfrm flipH="1">
              <a:off x="3634733" y="4038600"/>
              <a:ext cx="13282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374570" y="45720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3526970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endCxn id="111" idx="7"/>
            </p:cNvCxnSpPr>
            <p:nvPr/>
          </p:nvCxnSpPr>
          <p:spPr>
            <a:xfrm flipH="1">
              <a:off x="3634733" y="4495800"/>
              <a:ext cx="13282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3374570" y="50292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3526970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endCxn id="135" idx="7"/>
            </p:cNvCxnSpPr>
            <p:nvPr/>
          </p:nvCxnSpPr>
          <p:spPr>
            <a:xfrm flipH="1">
              <a:off x="3634733" y="4953000"/>
              <a:ext cx="132821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3374570" y="5486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>
              <a:off x="3526970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3374570" y="5943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3973284" y="2819400"/>
            <a:ext cx="370116" cy="3124200"/>
            <a:chOff x="3973284" y="3124200"/>
            <a:chExt cx="370116" cy="3124200"/>
          </a:xfrm>
        </p:grpSpPr>
        <p:sp>
          <p:nvSpPr>
            <p:cNvPr id="29" name="Oval 28"/>
            <p:cNvSpPr/>
            <p:nvPr/>
          </p:nvSpPr>
          <p:spPr>
            <a:xfrm>
              <a:off x="3973284" y="32004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125684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29" idx="7"/>
            </p:cNvCxnSpPr>
            <p:nvPr/>
          </p:nvCxnSpPr>
          <p:spPr>
            <a:xfrm flipH="1">
              <a:off x="4233447" y="3124200"/>
              <a:ext cx="109953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973284" y="36576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125684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64" idx="7"/>
            </p:cNvCxnSpPr>
            <p:nvPr/>
          </p:nvCxnSpPr>
          <p:spPr>
            <a:xfrm flipH="1">
              <a:off x="4233447" y="3581400"/>
              <a:ext cx="109953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973284" y="41148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4125684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88" idx="7"/>
            </p:cNvCxnSpPr>
            <p:nvPr/>
          </p:nvCxnSpPr>
          <p:spPr>
            <a:xfrm flipH="1">
              <a:off x="4233447" y="4038600"/>
              <a:ext cx="109953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3973284" y="45720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4125684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endCxn id="112" idx="7"/>
            </p:cNvCxnSpPr>
            <p:nvPr/>
          </p:nvCxnSpPr>
          <p:spPr>
            <a:xfrm flipH="1">
              <a:off x="4233447" y="4495800"/>
              <a:ext cx="109953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973284" y="50292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4125684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endCxn id="136" idx="7"/>
            </p:cNvCxnSpPr>
            <p:nvPr/>
          </p:nvCxnSpPr>
          <p:spPr>
            <a:xfrm flipH="1">
              <a:off x="4233447" y="4953000"/>
              <a:ext cx="109953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3973284" y="54864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4125684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3973284" y="59436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572000" y="2819400"/>
            <a:ext cx="381000" cy="3124200"/>
            <a:chOff x="4572000" y="3124200"/>
            <a:chExt cx="381000" cy="3124200"/>
          </a:xfrm>
        </p:grpSpPr>
        <p:sp>
          <p:nvSpPr>
            <p:cNvPr id="30" name="Oval 29"/>
            <p:cNvSpPr/>
            <p:nvPr/>
          </p:nvSpPr>
          <p:spPr>
            <a:xfrm>
              <a:off x="4572000" y="32004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724398" y="3505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30" idx="7"/>
            </p:cNvCxnSpPr>
            <p:nvPr/>
          </p:nvCxnSpPr>
          <p:spPr>
            <a:xfrm flipH="1">
              <a:off x="4832163" y="3124200"/>
              <a:ext cx="1208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572000" y="36576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724398" y="39624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65" idx="7"/>
            </p:cNvCxnSpPr>
            <p:nvPr/>
          </p:nvCxnSpPr>
          <p:spPr>
            <a:xfrm flipH="1">
              <a:off x="4832163" y="3581400"/>
              <a:ext cx="1208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4572000" y="41148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4724398" y="44196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endCxn id="89" idx="7"/>
            </p:cNvCxnSpPr>
            <p:nvPr/>
          </p:nvCxnSpPr>
          <p:spPr>
            <a:xfrm flipH="1">
              <a:off x="4832163" y="4038600"/>
              <a:ext cx="1208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572000" y="45720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4724398" y="48768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endCxn id="113" idx="7"/>
            </p:cNvCxnSpPr>
            <p:nvPr/>
          </p:nvCxnSpPr>
          <p:spPr>
            <a:xfrm flipH="1">
              <a:off x="4832163" y="4495800"/>
              <a:ext cx="1208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4572000" y="50292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>
              <a:off x="4724398" y="53340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endCxn id="137" idx="7"/>
            </p:cNvCxnSpPr>
            <p:nvPr/>
          </p:nvCxnSpPr>
          <p:spPr>
            <a:xfrm flipH="1">
              <a:off x="4832163" y="4953000"/>
              <a:ext cx="1208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4572000" y="54864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4724398" y="5791200"/>
              <a:ext cx="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4572000" y="59436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2781300" y="2209800"/>
            <a:ext cx="637907" cy="654237"/>
            <a:chOff x="2781300" y="2514600"/>
            <a:chExt cx="637907" cy="654237"/>
          </a:xfrm>
        </p:grpSpPr>
        <p:sp>
          <p:nvSpPr>
            <p:cNvPr id="17" name="Oval 16"/>
            <p:cNvSpPr/>
            <p:nvPr/>
          </p:nvSpPr>
          <p:spPr>
            <a:xfrm>
              <a:off x="2781300" y="25908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17" idx="4"/>
              <a:endCxn id="27" idx="0"/>
            </p:cNvCxnSpPr>
            <p:nvPr/>
          </p:nvCxnSpPr>
          <p:spPr>
            <a:xfrm flipH="1">
              <a:off x="2928256" y="2895600"/>
              <a:ext cx="5444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7" idx="5"/>
              <a:endCxn id="28" idx="1"/>
            </p:cNvCxnSpPr>
            <p:nvPr/>
          </p:nvCxnSpPr>
          <p:spPr>
            <a:xfrm>
              <a:off x="3041463" y="2850963"/>
              <a:ext cx="377744" cy="317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endCxn id="17" idx="7"/>
            </p:cNvCxnSpPr>
            <p:nvPr/>
          </p:nvCxnSpPr>
          <p:spPr>
            <a:xfrm flipH="1">
              <a:off x="3041463" y="2514600"/>
              <a:ext cx="241676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" name="Group 409"/>
          <p:cNvGrpSpPr/>
          <p:nvPr/>
        </p:nvGrpSpPr>
        <p:grpSpPr>
          <a:xfrm>
            <a:off x="1838591" y="2209800"/>
            <a:ext cx="637909" cy="654237"/>
            <a:chOff x="1838591" y="2514600"/>
            <a:chExt cx="637909" cy="654237"/>
          </a:xfrm>
        </p:grpSpPr>
        <p:grpSp>
          <p:nvGrpSpPr>
            <p:cNvPr id="409" name="Group 408"/>
            <p:cNvGrpSpPr/>
            <p:nvPr/>
          </p:nvGrpSpPr>
          <p:grpSpPr>
            <a:xfrm>
              <a:off x="1838591" y="2590800"/>
              <a:ext cx="637909" cy="578037"/>
              <a:chOff x="1838591" y="2590800"/>
              <a:chExt cx="637909" cy="57803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171700" y="25908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Arrow Connector 32"/>
              <p:cNvCxnSpPr>
                <a:stCxn id="16" idx="3"/>
                <a:endCxn id="25" idx="7"/>
              </p:cNvCxnSpPr>
              <p:nvPr/>
            </p:nvCxnSpPr>
            <p:spPr>
              <a:xfrm flipH="1">
                <a:off x="1838591" y="2850963"/>
                <a:ext cx="377746" cy="3178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16" idx="4"/>
                <a:endCxn id="26" idx="0"/>
              </p:cNvCxnSpPr>
              <p:nvPr/>
            </p:nvCxnSpPr>
            <p:spPr>
              <a:xfrm>
                <a:off x="2324100" y="2895600"/>
                <a:ext cx="5442" cy="228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Arrow Connector 178"/>
            <p:cNvCxnSpPr>
              <a:endCxn id="16" idx="1"/>
            </p:cNvCxnSpPr>
            <p:nvPr/>
          </p:nvCxnSpPr>
          <p:spPr>
            <a:xfrm>
              <a:off x="1981200" y="2514600"/>
              <a:ext cx="2351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641163" y="2209800"/>
            <a:ext cx="920937" cy="654237"/>
            <a:chOff x="641163" y="2514600"/>
            <a:chExt cx="920937" cy="654237"/>
          </a:xfrm>
        </p:grpSpPr>
        <p:sp>
          <p:nvSpPr>
            <p:cNvPr id="15" name="Oval 14"/>
            <p:cNvSpPr/>
            <p:nvPr/>
          </p:nvSpPr>
          <p:spPr>
            <a:xfrm>
              <a:off x="1257300" y="2590800"/>
              <a:ext cx="304800" cy="304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5" idx="3"/>
              <a:endCxn id="23" idx="7"/>
            </p:cNvCxnSpPr>
            <p:nvPr/>
          </p:nvCxnSpPr>
          <p:spPr>
            <a:xfrm flipH="1">
              <a:off x="641163" y="2850963"/>
              <a:ext cx="660774" cy="317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4"/>
              <a:endCxn id="24" idx="7"/>
            </p:cNvCxnSpPr>
            <p:nvPr/>
          </p:nvCxnSpPr>
          <p:spPr>
            <a:xfrm flipH="1">
              <a:off x="1239877" y="2895600"/>
              <a:ext cx="169823" cy="2732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endCxn id="15" idx="1"/>
            </p:cNvCxnSpPr>
            <p:nvPr/>
          </p:nvCxnSpPr>
          <p:spPr>
            <a:xfrm>
              <a:off x="1066800" y="2514600"/>
              <a:ext cx="235137" cy="120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5638800" y="5802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Independent Path Priorities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6096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Live Example</a:t>
            </a:r>
            <a:endParaRPr lang="en-US" dirty="0"/>
          </a:p>
        </p:txBody>
      </p:sp>
      <p:sp>
        <p:nvSpPr>
          <p:cNvPr id="394" name="Oval 393"/>
          <p:cNvSpPr/>
          <p:nvPr/>
        </p:nvSpPr>
        <p:spPr>
          <a:xfrm>
            <a:off x="7086600" y="2526268"/>
            <a:ext cx="381000" cy="381000"/>
          </a:xfrm>
          <a:prstGeom prst="ellipse">
            <a:avLst/>
          </a:prstGeom>
          <a:noFill/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72390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76454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80518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84582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56388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60452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64516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6858000" y="3593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6172200" y="3212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6858000" y="3212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7239000" y="3212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7848600" y="3212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6705600" y="2831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7391400" y="283106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562600" y="990600"/>
            <a:ext cx="3200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562600" y="990600"/>
            <a:ext cx="3200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Legend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6019800" y="1371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019800" y="172593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5627384" y="2080260"/>
            <a:ext cx="748143" cy="243840"/>
          </a:xfrm>
          <a:custGeom>
            <a:avLst/>
            <a:gdLst>
              <a:gd name="connsiteX0" fmla="*/ 102856 w 748143"/>
              <a:gd name="connsiteY0" fmla="*/ 22860 h 243840"/>
              <a:gd name="connsiteX1" fmla="*/ 102856 w 748143"/>
              <a:gd name="connsiteY1" fmla="*/ 22860 h 243840"/>
              <a:gd name="connsiteX2" fmla="*/ 171436 w 748143"/>
              <a:gd name="connsiteY2" fmla="*/ 15240 h 243840"/>
              <a:gd name="connsiteX3" fmla="*/ 590536 w 748143"/>
              <a:gd name="connsiteY3" fmla="*/ 0 h 243840"/>
              <a:gd name="connsiteX4" fmla="*/ 636256 w 748143"/>
              <a:gd name="connsiteY4" fmla="*/ 7620 h 243840"/>
              <a:gd name="connsiteX5" fmla="*/ 659116 w 748143"/>
              <a:gd name="connsiteY5" fmla="*/ 15240 h 243840"/>
              <a:gd name="connsiteX6" fmla="*/ 720076 w 748143"/>
              <a:gd name="connsiteY6" fmla="*/ 30480 h 243840"/>
              <a:gd name="connsiteX7" fmla="*/ 727696 w 748143"/>
              <a:gd name="connsiteY7" fmla="*/ 53340 h 243840"/>
              <a:gd name="connsiteX8" fmla="*/ 742936 w 748143"/>
              <a:gd name="connsiteY8" fmla="*/ 76200 h 243840"/>
              <a:gd name="connsiteX9" fmla="*/ 735316 w 748143"/>
              <a:gd name="connsiteY9" fmla="*/ 114300 h 243840"/>
              <a:gd name="connsiteX10" fmla="*/ 727696 w 748143"/>
              <a:gd name="connsiteY10" fmla="*/ 137160 h 243840"/>
              <a:gd name="connsiteX11" fmla="*/ 704836 w 748143"/>
              <a:gd name="connsiteY11" fmla="*/ 144780 h 243840"/>
              <a:gd name="connsiteX12" fmla="*/ 636256 w 748143"/>
              <a:gd name="connsiteY12" fmla="*/ 182880 h 243840"/>
              <a:gd name="connsiteX13" fmla="*/ 613396 w 748143"/>
              <a:gd name="connsiteY13" fmla="*/ 198120 h 243840"/>
              <a:gd name="connsiteX14" fmla="*/ 552436 w 748143"/>
              <a:gd name="connsiteY14" fmla="*/ 213360 h 243840"/>
              <a:gd name="connsiteX15" fmla="*/ 529576 w 748143"/>
              <a:gd name="connsiteY15" fmla="*/ 220980 h 243840"/>
              <a:gd name="connsiteX16" fmla="*/ 491476 w 748143"/>
              <a:gd name="connsiteY16" fmla="*/ 228600 h 243840"/>
              <a:gd name="connsiteX17" fmla="*/ 468616 w 748143"/>
              <a:gd name="connsiteY17" fmla="*/ 236220 h 243840"/>
              <a:gd name="connsiteX18" fmla="*/ 247636 w 748143"/>
              <a:gd name="connsiteY18" fmla="*/ 243840 h 243840"/>
              <a:gd name="connsiteX19" fmla="*/ 118096 w 748143"/>
              <a:gd name="connsiteY19" fmla="*/ 236220 h 243840"/>
              <a:gd name="connsiteX20" fmla="*/ 72376 w 748143"/>
              <a:gd name="connsiteY20" fmla="*/ 213360 h 243840"/>
              <a:gd name="connsiteX21" fmla="*/ 49516 w 748143"/>
              <a:gd name="connsiteY21" fmla="*/ 205740 h 243840"/>
              <a:gd name="connsiteX22" fmla="*/ 19036 w 748143"/>
              <a:gd name="connsiteY22" fmla="*/ 160020 h 243840"/>
              <a:gd name="connsiteX23" fmla="*/ 3796 w 748143"/>
              <a:gd name="connsiteY23" fmla="*/ 137160 h 243840"/>
              <a:gd name="connsiteX24" fmla="*/ 11416 w 748143"/>
              <a:gd name="connsiteY24" fmla="*/ 60960 h 243840"/>
              <a:gd name="connsiteX25" fmla="*/ 95236 w 748143"/>
              <a:gd name="connsiteY25" fmla="*/ 22860 h 243840"/>
              <a:gd name="connsiteX26" fmla="*/ 102856 w 748143"/>
              <a:gd name="connsiteY26" fmla="*/ 2286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8143" h="243840">
                <a:moveTo>
                  <a:pt x="102856" y="22860"/>
                </a:moveTo>
                <a:lnTo>
                  <a:pt x="102856" y="22860"/>
                </a:lnTo>
                <a:cubicBezTo>
                  <a:pt x="125716" y="20320"/>
                  <a:pt x="148498" y="16939"/>
                  <a:pt x="171436" y="15240"/>
                </a:cubicBezTo>
                <a:cubicBezTo>
                  <a:pt x="311528" y="4863"/>
                  <a:pt x="449529" y="3811"/>
                  <a:pt x="590536" y="0"/>
                </a:cubicBezTo>
                <a:cubicBezTo>
                  <a:pt x="605776" y="2540"/>
                  <a:pt x="621174" y="4268"/>
                  <a:pt x="636256" y="7620"/>
                </a:cubicBezTo>
                <a:cubicBezTo>
                  <a:pt x="644097" y="9362"/>
                  <a:pt x="651324" y="13292"/>
                  <a:pt x="659116" y="15240"/>
                </a:cubicBezTo>
                <a:lnTo>
                  <a:pt x="720076" y="30480"/>
                </a:lnTo>
                <a:cubicBezTo>
                  <a:pt x="722616" y="38100"/>
                  <a:pt x="724104" y="46156"/>
                  <a:pt x="727696" y="53340"/>
                </a:cubicBezTo>
                <a:cubicBezTo>
                  <a:pt x="731792" y="61531"/>
                  <a:pt x="741800" y="67113"/>
                  <a:pt x="742936" y="76200"/>
                </a:cubicBezTo>
                <a:cubicBezTo>
                  <a:pt x="744542" y="89051"/>
                  <a:pt x="738457" y="101735"/>
                  <a:pt x="735316" y="114300"/>
                </a:cubicBezTo>
                <a:cubicBezTo>
                  <a:pt x="733368" y="122092"/>
                  <a:pt x="733376" y="131480"/>
                  <a:pt x="727696" y="137160"/>
                </a:cubicBezTo>
                <a:cubicBezTo>
                  <a:pt x="722016" y="142840"/>
                  <a:pt x="712456" y="142240"/>
                  <a:pt x="704836" y="144780"/>
                </a:cubicBezTo>
                <a:cubicBezTo>
                  <a:pt x="633089" y="216527"/>
                  <a:pt x="748143" y="108289"/>
                  <a:pt x="636256" y="182880"/>
                </a:cubicBezTo>
                <a:cubicBezTo>
                  <a:pt x="628636" y="187960"/>
                  <a:pt x="621587" y="194024"/>
                  <a:pt x="613396" y="198120"/>
                </a:cubicBezTo>
                <a:cubicBezTo>
                  <a:pt x="595978" y="206829"/>
                  <a:pt x="569826" y="209013"/>
                  <a:pt x="552436" y="213360"/>
                </a:cubicBezTo>
                <a:cubicBezTo>
                  <a:pt x="544644" y="215308"/>
                  <a:pt x="537368" y="219032"/>
                  <a:pt x="529576" y="220980"/>
                </a:cubicBezTo>
                <a:cubicBezTo>
                  <a:pt x="517011" y="224121"/>
                  <a:pt x="504041" y="225459"/>
                  <a:pt x="491476" y="228600"/>
                </a:cubicBezTo>
                <a:cubicBezTo>
                  <a:pt x="483684" y="230548"/>
                  <a:pt x="476633" y="235719"/>
                  <a:pt x="468616" y="236220"/>
                </a:cubicBezTo>
                <a:cubicBezTo>
                  <a:pt x="395056" y="240818"/>
                  <a:pt x="321296" y="241300"/>
                  <a:pt x="247636" y="243840"/>
                </a:cubicBezTo>
                <a:cubicBezTo>
                  <a:pt x="204456" y="241300"/>
                  <a:pt x="161136" y="240524"/>
                  <a:pt x="118096" y="236220"/>
                </a:cubicBezTo>
                <a:cubicBezTo>
                  <a:pt x="94155" y="233826"/>
                  <a:pt x="93246" y="223795"/>
                  <a:pt x="72376" y="213360"/>
                </a:cubicBezTo>
                <a:cubicBezTo>
                  <a:pt x="65192" y="209768"/>
                  <a:pt x="57136" y="208280"/>
                  <a:pt x="49516" y="205740"/>
                </a:cubicBezTo>
                <a:lnTo>
                  <a:pt x="19036" y="160020"/>
                </a:lnTo>
                <a:lnTo>
                  <a:pt x="3796" y="137160"/>
                </a:lnTo>
                <a:cubicBezTo>
                  <a:pt x="6336" y="111760"/>
                  <a:pt x="0" y="83792"/>
                  <a:pt x="11416" y="60960"/>
                </a:cubicBezTo>
                <a:cubicBezTo>
                  <a:pt x="24911" y="33969"/>
                  <a:pt x="69582" y="26525"/>
                  <a:pt x="95236" y="22860"/>
                </a:cubicBezTo>
                <a:cubicBezTo>
                  <a:pt x="100265" y="22142"/>
                  <a:pt x="101586" y="22860"/>
                  <a:pt x="102856" y="228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6400800" y="13716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Path leader (not on current path)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6400800" y="17145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Potential next-node-on-path</a:t>
            </a:r>
            <a:endParaRPr lang="en-US" sz="1200" dirty="0"/>
          </a:p>
        </p:txBody>
      </p:sp>
      <p:sp>
        <p:nvSpPr>
          <p:cNvPr id="227" name="TextBox 226"/>
          <p:cNvSpPr txBox="1"/>
          <p:nvPr/>
        </p:nvSpPr>
        <p:spPr>
          <a:xfrm>
            <a:off x="6400800" y="20574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Fully scheduled/submitted path</a:t>
            </a:r>
            <a:endParaRPr lang="en-US" sz="1200" dirty="0"/>
          </a:p>
        </p:txBody>
      </p:sp>
      <p:sp>
        <p:nvSpPr>
          <p:cNvPr id="228" name="Rectangle 22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Scheduling Example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9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2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3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8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4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  <p:bldP spid="417" grpId="0" animBg="1"/>
      <p:bldP spid="416" grpId="0" animBg="1"/>
      <p:bldP spid="415" grpId="0" animBg="1"/>
      <p:bldP spid="414" grpId="0" animBg="1"/>
      <p:bldP spid="413" grpId="0" animBg="1"/>
      <p:bldP spid="412" grpId="0" animBg="1"/>
      <p:bldP spid="411" grpId="0" animBg="1"/>
      <p:bldP spid="394" grpId="0" animBg="1"/>
      <p:bldP spid="394" grpId="1" animBg="1"/>
      <p:bldP spid="395" grpId="0" animBg="1"/>
      <p:bldP spid="395" grpId="1" animBg="1"/>
      <p:bldP spid="396" grpId="0" animBg="1"/>
      <p:bldP spid="396" grpId="1" animBg="1"/>
      <p:bldP spid="397" grpId="0" animBg="1"/>
      <p:bldP spid="397" grpId="1" animBg="1"/>
      <p:bldP spid="398" grpId="0" animBg="1"/>
      <p:bldP spid="398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2" grpId="0" animBg="1"/>
      <p:bldP spid="402" grpId="1" animBg="1"/>
      <p:bldP spid="403" grpId="0" animBg="1"/>
      <p:bldP spid="403" grpId="1" animBg="1"/>
      <p:bldP spid="404" grpId="0" animBg="1"/>
      <p:bldP spid="404" grpId="1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3" name="Picture 22" descr="PCR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735035"/>
            <a:ext cx="2841726" cy="1826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PCR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908" y="3733800"/>
            <a:ext cx="2852510" cy="182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PCR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733800"/>
            <a:ext cx="2852510" cy="182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68363" y="3352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Solution Quality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24200" y="3352800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26855" y="3364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 Usage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9055" y="5726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is better for all metrics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5575756"/>
            <a:ext cx="1931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# Assays Concurrent Scheduled</a:t>
            </a:r>
            <a:endParaRPr lang="en-US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5562600"/>
            <a:ext cx="1817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# Assays Concurrent Scheduled</a:t>
            </a:r>
            <a:endParaRPr lang="en-US" sz="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84054" y="5575756"/>
            <a:ext cx="1850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# Assays Concurrent Scheduled</a:t>
            </a:r>
            <a:endParaRPr lang="en-US" sz="800" b="1" dirty="0"/>
          </a:p>
        </p:txBody>
      </p:sp>
      <p:sp>
        <p:nvSpPr>
          <p:cNvPr id="16" name="Rectangle 1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Protein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1828800"/>
          </a:xfrm>
        </p:spPr>
        <p:txBody>
          <a:bodyPr/>
          <a:lstStyle/>
          <a:p>
            <a:r>
              <a:rPr lang="en-US" sz="2200" dirty="0" smtClean="0"/>
              <a:t>Implemented 3 schedulers in C++</a:t>
            </a:r>
          </a:p>
          <a:p>
            <a:pPr lvl="1"/>
            <a:r>
              <a:rPr lang="en-US" sz="1800" dirty="0" smtClean="0"/>
              <a:t>Path Scheduler</a:t>
            </a:r>
          </a:p>
          <a:p>
            <a:pPr lvl="1"/>
            <a:r>
              <a:rPr lang="en-US" sz="1800" dirty="0" smtClean="0"/>
              <a:t>List-scheduler</a:t>
            </a:r>
          </a:p>
          <a:p>
            <a:pPr lvl="2"/>
            <a:r>
              <a:rPr lang="en-US" sz="1500" dirty="0" smtClean="0"/>
              <a:t>Decreasing critical-path priorities (worse)</a:t>
            </a:r>
          </a:p>
          <a:p>
            <a:pPr lvl="2"/>
            <a:r>
              <a:rPr lang="en-US" sz="1500" dirty="0" smtClean="0"/>
              <a:t>Increasing critical-path priorities (better)</a:t>
            </a:r>
          </a:p>
        </p:txBody>
      </p:sp>
      <p:pic>
        <p:nvPicPr>
          <p:cNvPr id="19" name="Picture 18" descr="Protein_Pla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1066799"/>
            <a:ext cx="1754849" cy="175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_whites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UCRTemplate_whiteseal</Template>
  <TotalTime>1692</TotalTime>
  <Words>447</Words>
  <Application>Microsoft Office PowerPoint</Application>
  <PresentationFormat>On-screen Show (4:3)</PresentationFormat>
  <Paragraphs>167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UCRTemplate_whiteseal</vt:lpstr>
      <vt:lpstr>Path Scheduling on Digital Microfluidic Biochips</vt:lpstr>
      <vt:lpstr>Digital Microfluidic Biochips (DMFB) 101</vt:lpstr>
      <vt:lpstr>DMFB Synthesis</vt:lpstr>
      <vt:lpstr>High Level Motivation</vt:lpstr>
      <vt:lpstr>DMFB Scheduling Problem</vt:lpstr>
      <vt:lpstr>Schedule By Path</vt:lpstr>
      <vt:lpstr>Independent Path Priority (IPP)</vt:lpstr>
      <vt:lpstr>Scheduling Example</vt:lpstr>
      <vt:lpstr>Protein Results</vt:lpstr>
      <vt:lpstr>Placed Protein DAG Showing Storage</vt:lpstr>
      <vt:lpstr>Conclusion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Danny G</cp:lastModifiedBy>
  <cp:revision>50</cp:revision>
  <dcterms:created xsi:type="dcterms:W3CDTF">2012-05-11T20:48:53Z</dcterms:created>
  <dcterms:modified xsi:type="dcterms:W3CDTF">2012-06-07T06:15:01Z</dcterms:modified>
</cp:coreProperties>
</file>