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363" r:id="rId3"/>
    <p:sldId id="368" r:id="rId4"/>
    <p:sldId id="352" r:id="rId5"/>
    <p:sldId id="353" r:id="rId6"/>
    <p:sldId id="370" r:id="rId7"/>
    <p:sldId id="369" r:id="rId8"/>
    <p:sldId id="354" r:id="rId9"/>
    <p:sldId id="355" r:id="rId10"/>
    <p:sldId id="356" r:id="rId11"/>
    <p:sldId id="357" r:id="rId12"/>
    <p:sldId id="358" r:id="rId13"/>
    <p:sldId id="359" r:id="rId14"/>
    <p:sldId id="360" r:id="rId15"/>
    <p:sldId id="364" r:id="rId16"/>
    <p:sldId id="366" r:id="rId17"/>
    <p:sldId id="365" r:id="rId18"/>
    <p:sldId id="367" r:id="rId19"/>
    <p:sldId id="3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p:scale>
          <a:sx n="100" d="100"/>
          <a:sy n="100" d="100"/>
        </p:scale>
        <p:origin x="2472" y="1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D4A5-E4B7-46EC-9245-D2E852A73B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822FCC-6D2D-4AD0-BDFC-39918A9761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48702F-61B7-4F06-A0E3-7270FBF6FD8A}"/>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5" name="Footer Placeholder 4">
            <a:extLst>
              <a:ext uri="{FF2B5EF4-FFF2-40B4-BE49-F238E27FC236}">
                <a16:creationId xmlns:a16="http://schemas.microsoft.com/office/drawing/2014/main" id="{64B68C56-78DC-45DF-BE32-13FDD74B3B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A151C3-EAC2-44B6-BD08-E44D8CAEFCC8}"/>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1875427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208D7-65E9-477B-80F2-264DE74D61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03A3A5-15A5-404A-A9AD-C0E5E643D7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6AB3F-F4F3-4328-9892-F6269F9A0077}"/>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5" name="Footer Placeholder 4">
            <a:extLst>
              <a:ext uri="{FF2B5EF4-FFF2-40B4-BE49-F238E27FC236}">
                <a16:creationId xmlns:a16="http://schemas.microsoft.com/office/drawing/2014/main" id="{8C13FF10-793E-427C-9A1A-00DDED0436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E475EF-18AA-434E-90EE-E351A30DCD3F}"/>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188785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B1B4F8-4B22-4F4B-ABC1-0770022152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4DB53C-DE9C-497D-A46C-D0900643E8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0CA5A2-5512-42CD-B28C-9870DD563370}"/>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5" name="Footer Placeholder 4">
            <a:extLst>
              <a:ext uri="{FF2B5EF4-FFF2-40B4-BE49-F238E27FC236}">
                <a16:creationId xmlns:a16="http://schemas.microsoft.com/office/drawing/2014/main" id="{054BE761-24E5-4D39-8351-48405FE1A1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0DF517-C1AB-442D-B7DD-9DBD18C17C67}"/>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3277842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46117-27B9-417A-8AEC-178661B6AC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0E722F-EDB2-4FCB-A655-EBB4B9F004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5F2C0D-B3AE-4AA3-9A52-758126358466}"/>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5" name="Footer Placeholder 4">
            <a:extLst>
              <a:ext uri="{FF2B5EF4-FFF2-40B4-BE49-F238E27FC236}">
                <a16:creationId xmlns:a16="http://schemas.microsoft.com/office/drawing/2014/main" id="{8F18FEF6-9D6C-484C-A9BF-952EC9B135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F99160-FE3D-4483-A50F-76453321D47C}"/>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186672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A086E-3621-4669-B7B9-C7925E8DEE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736342-732A-4BE7-BBA9-B1E3BFCB69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458CC3-46A7-48C3-8F32-C49EFA4E5066}"/>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5" name="Footer Placeholder 4">
            <a:extLst>
              <a:ext uri="{FF2B5EF4-FFF2-40B4-BE49-F238E27FC236}">
                <a16:creationId xmlns:a16="http://schemas.microsoft.com/office/drawing/2014/main" id="{599B6074-D9AE-427F-98E8-A545E0A9BF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5DF343-7466-447B-B1DB-80EDF02CB197}"/>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1957718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5D913-BB2F-4242-8F9A-C4FE6CA76D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24DEBB-7D9E-4B36-8198-0B4B5AB850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1891FA-E124-46B3-A91D-D1D23D43B5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E235DB-17B1-440A-AE6A-08EF3ED02FDA}"/>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6" name="Footer Placeholder 5">
            <a:extLst>
              <a:ext uri="{FF2B5EF4-FFF2-40B4-BE49-F238E27FC236}">
                <a16:creationId xmlns:a16="http://schemas.microsoft.com/office/drawing/2014/main" id="{9E1A4649-E0D0-4D49-BBCF-AD8541BDD2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505E6D-02CA-4A61-A42B-FFA66B0CCA27}"/>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690509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457A-394F-4FC1-B905-A76E2590C1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E8E56F-A83A-45EC-B829-9B83B88CC4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F69F7A-153F-49EB-A5E8-CC1B641784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0E0BE5-B743-43B7-B4DA-AAE2B788E0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2F210E-0EF7-4985-852E-80BE04EC87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7B01D0-CD60-48DD-8346-D402D5BEF025}"/>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8" name="Footer Placeholder 7">
            <a:extLst>
              <a:ext uri="{FF2B5EF4-FFF2-40B4-BE49-F238E27FC236}">
                <a16:creationId xmlns:a16="http://schemas.microsoft.com/office/drawing/2014/main" id="{ADA0FB08-D81C-4645-956B-1AE6B958A0F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106DFC-B23F-4832-8CD2-0B70AB6718A9}"/>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2139331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0C47D-51A0-432E-A5A7-F4D55952E0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CC6C08-B97B-47BC-9CF2-FB36A26A880C}"/>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4" name="Footer Placeholder 3">
            <a:extLst>
              <a:ext uri="{FF2B5EF4-FFF2-40B4-BE49-F238E27FC236}">
                <a16:creationId xmlns:a16="http://schemas.microsoft.com/office/drawing/2014/main" id="{554B02FC-E1C9-4755-84DF-FF6F680EE4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918B65-D295-40EC-9B92-A5190CEA9867}"/>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323387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7D37CF-5B11-4FF5-925A-052CDFCF2819}"/>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3" name="Footer Placeholder 2">
            <a:extLst>
              <a:ext uri="{FF2B5EF4-FFF2-40B4-BE49-F238E27FC236}">
                <a16:creationId xmlns:a16="http://schemas.microsoft.com/office/drawing/2014/main" id="{3B9ACD5D-9325-49DD-9776-E1BC27541DA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8194444-C4EA-4671-88A6-C2AC2AC96162}"/>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3074163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4AB3A-BAF7-47D1-948B-14003E8F3C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04ED7D-83A7-4910-BF1C-1A677C2BBA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ACE691-B138-4D54-8084-77843F0427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842751-BCDD-462C-BAA4-407588A369AC}"/>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6" name="Footer Placeholder 5">
            <a:extLst>
              <a:ext uri="{FF2B5EF4-FFF2-40B4-BE49-F238E27FC236}">
                <a16:creationId xmlns:a16="http://schemas.microsoft.com/office/drawing/2014/main" id="{B02DD898-3B5B-4D0B-BE90-F07D292A8B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DDA072-6FD7-4C73-A12B-E3137680A5EC}"/>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2393959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2C7FF-2280-42B9-80BD-641F1E78D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CCE83B-58EC-4955-AB14-272F8896D2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A4220F-05C7-4258-A599-2FC4FF2A9F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F4D035-E351-4720-B43B-C452BCC42D94}"/>
              </a:ext>
            </a:extLst>
          </p:cNvPr>
          <p:cNvSpPr>
            <a:spLocks noGrp="1"/>
          </p:cNvSpPr>
          <p:nvPr>
            <p:ph type="dt" sz="half" idx="10"/>
          </p:nvPr>
        </p:nvSpPr>
        <p:spPr/>
        <p:txBody>
          <a:bodyPr/>
          <a:lstStyle/>
          <a:p>
            <a:fld id="{92EF3E0A-A0FE-4360-9757-E46782F78800}" type="datetimeFigureOut">
              <a:rPr lang="en-US" smtClean="0"/>
              <a:t>9/20/2021</a:t>
            </a:fld>
            <a:endParaRPr lang="en-US"/>
          </a:p>
        </p:txBody>
      </p:sp>
      <p:sp>
        <p:nvSpPr>
          <p:cNvPr id="6" name="Footer Placeholder 5">
            <a:extLst>
              <a:ext uri="{FF2B5EF4-FFF2-40B4-BE49-F238E27FC236}">
                <a16:creationId xmlns:a16="http://schemas.microsoft.com/office/drawing/2014/main" id="{22CD028D-74CF-4B40-92B5-D4DD3CFBC8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BF8B49-62C1-4980-8388-160CD397247A}"/>
              </a:ext>
            </a:extLst>
          </p:cNvPr>
          <p:cNvSpPr>
            <a:spLocks noGrp="1"/>
          </p:cNvSpPr>
          <p:nvPr>
            <p:ph type="sldNum" sz="quarter" idx="12"/>
          </p:nvPr>
        </p:nvSpPr>
        <p:spPr/>
        <p:txBody>
          <a:bodyPr/>
          <a:lstStyle/>
          <a:p>
            <a:fld id="{65970384-9D1F-4120-85D4-D09F37719CC4}" type="slidenum">
              <a:rPr lang="en-US" smtClean="0"/>
              <a:t>‹#›</a:t>
            </a:fld>
            <a:endParaRPr lang="en-US"/>
          </a:p>
        </p:txBody>
      </p:sp>
    </p:spTree>
    <p:extLst>
      <p:ext uri="{BB962C8B-B14F-4D97-AF65-F5344CB8AC3E}">
        <p14:creationId xmlns:p14="http://schemas.microsoft.com/office/powerpoint/2010/main" val="696430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A78C48-1300-4BAD-92F5-DBD78D38D7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E9497D-30EA-478D-B606-7FB2674935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A81823-6952-4B7F-9B93-AE801A9C71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F3E0A-A0FE-4360-9757-E46782F78800}" type="datetimeFigureOut">
              <a:rPr lang="en-US" smtClean="0"/>
              <a:t>9/20/2021</a:t>
            </a:fld>
            <a:endParaRPr lang="en-US"/>
          </a:p>
        </p:txBody>
      </p:sp>
      <p:sp>
        <p:nvSpPr>
          <p:cNvPr id="5" name="Footer Placeholder 4">
            <a:extLst>
              <a:ext uri="{FF2B5EF4-FFF2-40B4-BE49-F238E27FC236}">
                <a16:creationId xmlns:a16="http://schemas.microsoft.com/office/drawing/2014/main" id="{7A17C834-E546-4CB9-941C-1D10761DF0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4F18701-236E-4A76-B3D5-6A4913241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970384-9D1F-4120-85D4-D09F37719CC4}" type="slidenum">
              <a:rPr lang="en-US" smtClean="0"/>
              <a:t>‹#›</a:t>
            </a:fld>
            <a:endParaRPr lang="en-US"/>
          </a:p>
        </p:txBody>
      </p:sp>
    </p:spTree>
    <p:extLst>
      <p:ext uri="{BB962C8B-B14F-4D97-AF65-F5344CB8AC3E}">
        <p14:creationId xmlns:p14="http://schemas.microsoft.com/office/powerpoint/2010/main" val="41326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a:extLst>
              <a:ext uri="{FF2B5EF4-FFF2-40B4-BE49-F238E27FC236}">
                <a16:creationId xmlns:a16="http://schemas.microsoft.com/office/drawing/2014/main" id="{600FDA4C-C7DE-4A79-80DD-9BD5766A8107}"/>
              </a:ext>
            </a:extLst>
          </p:cNvPr>
          <p:cNvSpPr>
            <a:spLocks noGrp="1" noChangeArrowheads="1"/>
          </p:cNvSpPr>
          <p:nvPr>
            <p:ph type="title"/>
          </p:nvPr>
        </p:nvSpPr>
        <p:spPr>
          <a:xfrm>
            <a:off x="1787526" y="0"/>
            <a:ext cx="8880475" cy="1143000"/>
          </a:xfrm>
        </p:spPr>
        <p:txBody>
          <a:bodyPr/>
          <a:lstStyle/>
          <a:p>
            <a:pPr>
              <a:defRPr/>
            </a:pPr>
            <a:r>
              <a:rPr lang="en-US" dirty="0">
                <a:effectLst>
                  <a:outerShdw blurRad="38100" dist="38100" dir="2700000" algn="tl">
                    <a:srgbClr val="000000">
                      <a:alpha val="43137"/>
                    </a:srgbClr>
                  </a:outerShdw>
                </a:effectLst>
              </a:rPr>
              <a:t>General (Generic) Search Algorithm </a:t>
            </a:r>
          </a:p>
        </p:txBody>
      </p:sp>
      <p:sp>
        <p:nvSpPr>
          <p:cNvPr id="35845" name="Text Box 3">
            <a:extLst>
              <a:ext uri="{FF2B5EF4-FFF2-40B4-BE49-F238E27FC236}">
                <a16:creationId xmlns:a16="http://schemas.microsoft.com/office/drawing/2014/main" id="{8CE4372F-AA7A-429B-98AA-C82C07F90877}"/>
              </a:ext>
            </a:extLst>
          </p:cNvPr>
          <p:cNvSpPr txBox="1">
            <a:spLocks noChangeArrowheads="1"/>
          </p:cNvSpPr>
          <p:nvPr/>
        </p:nvSpPr>
        <p:spPr bwMode="auto">
          <a:xfrm>
            <a:off x="1703389" y="1600201"/>
            <a:ext cx="8810625" cy="3482975"/>
          </a:xfrm>
          <a:prstGeom prst="rect">
            <a:avLst/>
          </a:prstGeom>
          <a:solidFill>
            <a:schemeClr val="bg1">
              <a:lumMod val="95000"/>
            </a:schemeClr>
          </a:solidFill>
          <a:ln>
            <a:noFill/>
          </a:ln>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2000" b="1" dirty="0"/>
              <a:t>function</a:t>
            </a:r>
            <a:r>
              <a:rPr lang="en-US" altLang="en-US" sz="2000" dirty="0"/>
              <a:t> general-search(problem, QUEUEING-FUNCTION)  </a:t>
            </a:r>
          </a:p>
          <a:p>
            <a:pPr>
              <a:spcBef>
                <a:spcPts val="500"/>
              </a:spcBef>
              <a:spcAft>
                <a:spcPts val="500"/>
              </a:spcAft>
              <a:buNone/>
              <a:defRPr/>
            </a:pPr>
            <a:r>
              <a:rPr lang="en-US" altLang="en-US" sz="2000" dirty="0"/>
              <a:t>nodes = MAKE-QUEUE(MAKE-NODE(</a:t>
            </a:r>
            <a:r>
              <a:rPr lang="en-US" altLang="en-US" sz="2000" dirty="0" err="1"/>
              <a:t>problem.INITIAL</a:t>
            </a:r>
            <a:r>
              <a:rPr lang="en-US" altLang="en-US" sz="2000" dirty="0"/>
              <a:t>-STATE)) </a:t>
            </a:r>
          </a:p>
          <a:p>
            <a:pPr>
              <a:spcBef>
                <a:spcPts val="500"/>
              </a:spcBef>
              <a:spcAft>
                <a:spcPts val="500"/>
              </a:spcAft>
              <a:buNone/>
              <a:defRPr/>
            </a:pPr>
            <a:r>
              <a:rPr lang="en-US" altLang="en-US" sz="2000" b="1" dirty="0"/>
              <a:t>loop do</a:t>
            </a:r>
          </a:p>
          <a:p>
            <a:pPr>
              <a:spcBef>
                <a:spcPts val="500"/>
              </a:spcBef>
              <a:spcAft>
                <a:spcPts val="500"/>
              </a:spcAft>
              <a:buNone/>
              <a:defRPr/>
            </a:pPr>
            <a:r>
              <a:rPr lang="en-US" altLang="en-US" sz="2000" dirty="0"/>
              <a:t> </a:t>
            </a:r>
            <a:r>
              <a:rPr lang="en-US" altLang="en-US" sz="2000" b="1" dirty="0"/>
              <a:t>if</a:t>
            </a:r>
            <a:r>
              <a:rPr lang="en-US" altLang="en-US" sz="2000" dirty="0"/>
              <a:t> EMPTY(nodes) </a:t>
            </a:r>
            <a:r>
              <a:rPr lang="en-US" altLang="en-US" sz="2000" b="1" dirty="0"/>
              <a:t>then return</a:t>
            </a:r>
            <a:r>
              <a:rPr lang="en-US" altLang="en-US" sz="2000" dirty="0"/>
              <a:t> "failure" </a:t>
            </a:r>
            <a:r>
              <a:rPr lang="en-US" altLang="en-US" sz="2000" dirty="0">
                <a:solidFill>
                  <a:schemeClr val="bg1">
                    <a:lumMod val="75000"/>
                  </a:schemeClr>
                </a:solidFill>
              </a:rPr>
              <a:t>(we have proved there is no solution!)</a:t>
            </a:r>
          </a:p>
          <a:p>
            <a:pPr>
              <a:spcBef>
                <a:spcPts val="500"/>
              </a:spcBef>
              <a:spcAft>
                <a:spcPts val="500"/>
              </a:spcAft>
              <a:buNone/>
              <a:defRPr/>
            </a:pPr>
            <a:r>
              <a:rPr lang="en-US" altLang="en-US" sz="2000" dirty="0"/>
              <a:t>   node = REMOVE-FRONT(nodes) </a:t>
            </a:r>
          </a:p>
          <a:p>
            <a:pPr>
              <a:spcBef>
                <a:spcPts val="500"/>
              </a:spcBef>
              <a:spcAft>
                <a:spcPts val="500"/>
              </a:spcAft>
              <a:buNone/>
              <a:defRPr/>
            </a:pPr>
            <a:r>
              <a:rPr lang="en-US" altLang="en-US" sz="2000" dirty="0"/>
              <a:t> </a:t>
            </a:r>
            <a:r>
              <a:rPr lang="en-US" altLang="en-US" sz="2000" b="1" dirty="0"/>
              <a:t>if</a:t>
            </a:r>
            <a:r>
              <a:rPr lang="en-US" altLang="en-US" sz="2000" dirty="0"/>
              <a:t> </a:t>
            </a:r>
            <a:r>
              <a:rPr lang="en-US" altLang="en-US" sz="2000" dirty="0" err="1"/>
              <a:t>problem.GOAL</a:t>
            </a:r>
            <a:r>
              <a:rPr lang="en-US" altLang="en-US" sz="2000" dirty="0"/>
              <a:t>-TEST(</a:t>
            </a:r>
            <a:r>
              <a:rPr lang="en-US" altLang="en-US" sz="2000" dirty="0" err="1"/>
              <a:t>node.STATE</a:t>
            </a:r>
            <a:r>
              <a:rPr lang="en-US" altLang="en-US" sz="2000" dirty="0"/>
              <a:t>) succeeds </a:t>
            </a:r>
            <a:r>
              <a:rPr lang="en-US" altLang="en-US" sz="2000" b="1" dirty="0"/>
              <a:t>then return</a:t>
            </a:r>
            <a:r>
              <a:rPr lang="en-US" altLang="en-US" sz="2000" dirty="0"/>
              <a:t> node</a:t>
            </a:r>
          </a:p>
          <a:p>
            <a:pPr>
              <a:spcBef>
                <a:spcPts val="500"/>
              </a:spcBef>
              <a:spcAft>
                <a:spcPts val="500"/>
              </a:spcAft>
              <a:buNone/>
              <a:defRPr/>
            </a:pPr>
            <a:r>
              <a:rPr lang="en-US" altLang="en-US" sz="2000" dirty="0"/>
              <a:t>    </a:t>
            </a:r>
            <a:r>
              <a:rPr lang="en-US" altLang="en-US" sz="1900" dirty="0"/>
              <a:t>nodes = QUEUEING-FUNCTION(nodes, EXPAND(node, </a:t>
            </a:r>
            <a:r>
              <a:rPr lang="en-US" altLang="en-US" sz="1900" dirty="0" err="1"/>
              <a:t>problem.OPERATORS</a:t>
            </a:r>
            <a:r>
              <a:rPr lang="en-US" altLang="en-US" sz="1900" dirty="0"/>
              <a:t>))</a:t>
            </a:r>
            <a:r>
              <a:rPr lang="en-US" altLang="en-US" sz="2000" dirty="0"/>
              <a:t>  </a:t>
            </a:r>
          </a:p>
          <a:p>
            <a:pPr>
              <a:spcBef>
                <a:spcPts val="500"/>
              </a:spcBef>
              <a:spcAft>
                <a:spcPts val="500"/>
              </a:spcAft>
              <a:buNone/>
              <a:defRPr/>
            </a:pPr>
            <a:r>
              <a:rPr lang="en-US" altLang="en-US" sz="2000" dirty="0"/>
              <a:t> </a:t>
            </a:r>
            <a:r>
              <a:rPr lang="en-US" altLang="en-US" sz="2000" b="1" dirty="0"/>
              <a:t>end</a:t>
            </a:r>
            <a:endParaRPr lang="en-US" altLang="en-US" sz="2400" dirty="0"/>
          </a:p>
        </p:txBody>
      </p:sp>
      <p:sp>
        <p:nvSpPr>
          <p:cNvPr id="48134" name="Text Box 7">
            <a:extLst>
              <a:ext uri="{FF2B5EF4-FFF2-40B4-BE49-F238E27FC236}">
                <a16:creationId xmlns:a16="http://schemas.microsoft.com/office/drawing/2014/main" id="{3EF6B8A4-44AF-48B7-8533-6838F35F9250}"/>
              </a:ext>
            </a:extLst>
          </p:cNvPr>
          <p:cNvSpPr txBox="1">
            <a:spLocks noChangeArrowheads="1"/>
          </p:cNvSpPr>
          <p:nvPr/>
        </p:nvSpPr>
        <p:spPr bwMode="auto">
          <a:xfrm>
            <a:off x="323851" y="5662613"/>
            <a:ext cx="9347199"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dirty="0"/>
              <a:t>A nice fact about this search algorithm is that we can use a single algorithm to do many kinds of search. The only difference is in how the nodes are placed in the queue.</a:t>
            </a:r>
            <a:r>
              <a:rPr lang="en-US" altLang="en-US" sz="2400" dirty="0"/>
              <a:t>  </a:t>
            </a:r>
          </a:p>
        </p:txBody>
      </p:sp>
    </p:spTree>
  </p:cSld>
  <p:clrMapOvr>
    <a:masterClrMapping/>
  </p:clrMapOvr>
  <mc:AlternateContent xmlns:mc="http://schemas.openxmlformats.org/markup-compatibility/2006" xmlns:p14="http://schemas.microsoft.com/office/powerpoint/2010/main">
    <mc:Choice Requires="p14">
      <p:transition spd="slow" p14:dur="2000" advTm="20062"/>
    </mc:Choice>
    <mc:Fallback xmlns="">
      <p:transition spd="slow" advTm="20062"/>
    </mc:Fallback>
  </mc:AlternateContent>
  <p:extLst>
    <p:ext uri="{3A86A75C-4F4B-4683-9AE1-C65F6400EC91}">
      <p14:laserTraceLst xmlns:p14="http://schemas.microsoft.com/office/powerpoint/2010/main">
        <p14:tracePtLst>
          <p14:tracePt t="2555" x="300038" y="273050"/>
          <p14:tracePt t="2565" x="280988" y="277813"/>
          <p14:tracePt t="2569" x="261938" y="295275"/>
          <p14:tracePt t="2579" x="250825" y="336550"/>
          <p14:tracePt t="2585" x="250825" y="374650"/>
          <p14:tracePt t="2595" x="250825" y="419100"/>
          <p14:tracePt t="2605" x="258763" y="465138"/>
          <p14:tracePt t="2609" x="314325" y="523875"/>
          <p14:tracePt t="2621" x="393700" y="592138"/>
          <p14:tracePt t="2624" x="523875" y="655638"/>
          <p14:tracePt t="2635" x="700088" y="741363"/>
          <p14:tracePt t="2645" x="862013" y="815975"/>
          <p14:tracePt t="2649" x="1019175" y="884238"/>
          <p14:tracePt t="2661" x="1154113" y="917575"/>
          <p14:tracePt t="2665" x="1265238" y="958850"/>
          <p14:tracePt t="2675" x="1344613" y="985838"/>
          <p14:tracePt t="2685" x="1419225" y="1003300"/>
          <p14:tracePt t="2691" x="1487488" y="1014413"/>
          <p14:tracePt t="2703" x="1550988" y="1025525"/>
          <p14:tracePt t="2707" x="1595438" y="1038225"/>
          <p14:tracePt t="2716" x="1636713" y="1044575"/>
          <p14:tracePt t="2726" x="1674813" y="1049338"/>
          <p14:tracePt t="2731" x="1697038" y="1055688"/>
          <p14:tracePt t="2742" x="1722438" y="1055688"/>
          <p14:tracePt t="2745" x="1733550" y="1055688"/>
          <p14:tracePt t="2759" x="1738313" y="1055688"/>
          <p14:tracePt t="2877" x="1760538" y="1055688"/>
          <p14:tracePt t="2887" x="1782763" y="1049338"/>
          <p14:tracePt t="2898" x="1801813" y="1044575"/>
          <p14:tracePt t="2903" x="1831975" y="1038225"/>
          <p14:tracePt t="2914" x="1857375" y="1033463"/>
          <p14:tracePt t="2919" x="1887538" y="1030288"/>
          <p14:tracePt t="2929" x="1920875" y="1022350"/>
          <p14:tracePt t="2933" x="1951038" y="1022350"/>
          <p14:tracePt t="2943" x="1981200" y="1022350"/>
          <p14:tracePt t="2955" x="2011363" y="1022350"/>
          <p14:tracePt t="2959" x="2052638" y="1019175"/>
          <p14:tracePt t="2969" x="2082800" y="1019175"/>
          <p14:tracePt t="2973" x="2105025" y="1019175"/>
          <p14:tracePt t="2983" x="2135188" y="1011238"/>
          <p14:tracePt t="2993" x="2154238" y="1008063"/>
          <p14:tracePt t="2999" x="2176463" y="1003300"/>
          <p14:tracePt t="3008" x="2201863" y="1000125"/>
          <p14:tracePt t="3015" x="2232025" y="992188"/>
          <p14:tracePt t="3025" x="2259013" y="989013"/>
          <p14:tracePt t="3035" x="2262188" y="985838"/>
          <p14:tracePt t="3039" x="2273300" y="981075"/>
          <p14:tracePt t="3049" x="2295525" y="966788"/>
          <p14:tracePt t="3055" x="2306638" y="962025"/>
          <p14:tracePt t="3065" x="2314575" y="958850"/>
          <p14:tracePt t="3075" x="2325688" y="955675"/>
          <p14:tracePt t="3079" x="2336800" y="955675"/>
          <p14:tracePt t="3089" x="2352675" y="950913"/>
          <p14:tracePt t="3095" x="2366963" y="944563"/>
          <p14:tracePt t="3108" x="2374900" y="944563"/>
          <p14:tracePt t="3115" x="2393950" y="928688"/>
          <p14:tracePt t="3121" x="2393950" y="925513"/>
          <p14:tracePt t="3131" x="2405063" y="920750"/>
          <p14:tracePt t="3135" x="2424113" y="917575"/>
          <p14:tracePt t="3146" x="2435225" y="914400"/>
          <p14:tracePt t="3155" x="2457450" y="914400"/>
          <p14:tracePt t="3161" x="2476500" y="914400"/>
          <p14:tracePt t="3171" x="2487613" y="914400"/>
          <p14:tracePt t="3175" x="2498725" y="914400"/>
          <p14:tracePt t="3185" x="2505075" y="914400"/>
          <p14:tracePt t="3195" x="2513013" y="909638"/>
          <p14:tracePt t="3201" x="2517775" y="909638"/>
          <p14:tracePt t="3211" x="2532063" y="906463"/>
          <p14:tracePt t="3217" x="2551113" y="895350"/>
          <p14:tracePt t="3225" x="2562225" y="895350"/>
          <p14:tracePt t="3235" x="2573338" y="892175"/>
          <p14:tracePt t="3242" x="2581275" y="892175"/>
          <p14:tracePt t="4941" x="2584450" y="892175"/>
          <p14:tracePt t="4957" x="2587625" y="887413"/>
          <p14:tracePt t="4960" x="2603500" y="884238"/>
          <p14:tracePt t="4971" x="2622550" y="876300"/>
          <p14:tracePt t="4977" x="2640013" y="873125"/>
          <p14:tracePt t="4987" x="2670175" y="865188"/>
          <p14:tracePt t="4997" x="2708275" y="865188"/>
          <p14:tracePt t="5001" x="2744788" y="865188"/>
          <p14:tracePt t="5011" x="2779713" y="862013"/>
          <p14:tracePt t="5017" x="2816225" y="862013"/>
          <p14:tracePt t="5027" x="2846388" y="862013"/>
          <p14:tracePt t="5037" x="2884488" y="862013"/>
          <p14:tracePt t="5043" x="2921000" y="862013"/>
          <p14:tracePt t="5053" x="2959100" y="862013"/>
          <p14:tracePt t="5058" x="3003550" y="862013"/>
          <p14:tracePt t="5067" x="3041650" y="862013"/>
          <p14:tracePt t="5077" x="3086100" y="862013"/>
          <p14:tracePt t="5081" x="3135313" y="862013"/>
          <p14:tracePt t="5093" x="3179763" y="868363"/>
          <p14:tracePt t="5097" x="3232150" y="876300"/>
          <p14:tracePt t="5108" x="3284538" y="879475"/>
          <p14:tracePt t="5117" x="3336925" y="887413"/>
          <p14:tracePt t="5123" x="3397250" y="892175"/>
          <p14:tracePt t="5133" x="3457575" y="898525"/>
          <p14:tracePt t="5137" x="3529013" y="906463"/>
          <p14:tracePt t="5149" x="3603625" y="909638"/>
          <p14:tracePt t="5161" x="3670300" y="917575"/>
          <p14:tracePt t="5164" x="3738563" y="925513"/>
          <p14:tracePt t="5174" x="3813175" y="928688"/>
          <p14:tracePt t="5179" x="3865563" y="928688"/>
          <p14:tracePt t="5189" x="3910013" y="936625"/>
          <p14:tracePt t="5199" x="3940175" y="936625"/>
          <p14:tracePt t="5203" x="3962400" y="936625"/>
          <p14:tracePt t="5213" x="3967163" y="936625"/>
          <p14:tracePt t="5683" x="3978275" y="936625"/>
          <p14:tracePt t="5693" x="4000500" y="936625"/>
          <p14:tracePt t="5697" x="4052888" y="936625"/>
          <p14:tracePt t="5708" x="4127500" y="936625"/>
          <p14:tracePt t="5713" x="4210050" y="939800"/>
          <p14:tracePt t="5723" x="4311650" y="947738"/>
          <p14:tracePt t="5733" x="4424363" y="955675"/>
          <p14:tracePt t="5737" x="4521200" y="962025"/>
          <p14:tracePt t="5749" x="4622800" y="977900"/>
          <p14:tracePt t="5753" x="4719638" y="985838"/>
          <p14:tracePt t="5763" x="4805363" y="996950"/>
          <p14:tracePt t="5773" x="4899025" y="996950"/>
          <p14:tracePt t="5777" x="4970463" y="996950"/>
          <p14:tracePt t="5789" x="5045075" y="1003300"/>
          <p14:tracePt t="5793" x="5105400" y="1003300"/>
          <p14:tracePt t="5805" x="5165725" y="1003300"/>
          <p14:tracePt t="5815" x="5224463" y="1003300"/>
          <p14:tracePt t="5819" x="5270500" y="1003300"/>
          <p14:tracePt t="5829" x="5307013" y="1003300"/>
          <p14:tracePt t="5834" x="5345113" y="1003300"/>
          <p14:tracePt t="5843" x="5375275" y="1003300"/>
          <p14:tracePt t="5854" x="5408613" y="1003300"/>
          <p14:tracePt t="5858" x="5422900" y="1003300"/>
          <p14:tracePt t="5869" x="5446713" y="1003300"/>
          <p14:tracePt t="5874" x="5464175" y="1003300"/>
          <p14:tracePt t="5883" x="5476875" y="1003300"/>
          <p14:tracePt t="5893" x="5491163" y="1003300"/>
          <p14:tracePt t="5899" x="5510213" y="1003300"/>
          <p14:tracePt t="5909" x="5524500" y="1008063"/>
          <p14:tracePt t="5916" x="5551488" y="1008063"/>
          <p14:tracePt t="5925" x="5573713" y="1011238"/>
          <p14:tracePt t="5936" x="5610225" y="1019175"/>
          <p14:tracePt t="5939" x="5651500" y="1030288"/>
          <p14:tracePt t="5949" x="5689600" y="1041400"/>
          <p14:tracePt t="5954" x="5722938" y="1052513"/>
          <p14:tracePt t="5965" x="5761038" y="1055688"/>
          <p14:tracePt t="5975" x="5794375" y="1066800"/>
          <p14:tracePt t="5979" x="5824538" y="1074738"/>
          <p14:tracePt t="5989" x="5865813" y="1077913"/>
          <p14:tracePt t="5995" x="5891213" y="1090613"/>
          <p14:tracePt t="6005" x="5929313" y="1101725"/>
          <p14:tracePt t="6015" x="5962650" y="1104900"/>
          <p14:tracePt t="6021" x="5984875" y="1108075"/>
          <p14:tracePt t="6031" x="6008688" y="1108075"/>
          <p14:tracePt t="6035" x="6011863" y="1108075"/>
          <p14:tracePt t="6045" x="6015038" y="1108075"/>
          <p14:tracePt t="6055" x="6019800" y="1108075"/>
          <p14:tracePt t="6581" x="6022975" y="1112838"/>
          <p14:tracePt t="6585" x="6015038" y="1138238"/>
          <p14:tracePt t="6595" x="6008688" y="1146175"/>
          <p14:tracePt t="6605" x="5995988" y="1165225"/>
          <p14:tracePt t="6611" x="5981700" y="1179513"/>
          <p14:tracePt t="6621" x="5962650" y="1198563"/>
          <p14:tracePt t="6625" x="5956300" y="1217613"/>
          <p14:tracePt t="6636" x="5943600" y="1228725"/>
          <p14:tracePt t="6647" x="5932488" y="1247775"/>
          <p14:tracePt t="6652" x="5899150" y="1277938"/>
          <p14:tracePt t="6662" x="5891213" y="1295400"/>
          <p14:tracePt t="6667" x="5868988" y="1314450"/>
          <p14:tracePt t="6678" x="5849938" y="1341438"/>
          <p14:tracePt t="6688" x="5821363" y="1371600"/>
          <p14:tracePt t="6691" x="5810250" y="1377950"/>
          <p14:tracePt t="6701" x="5783263" y="1397000"/>
          <p14:tracePt t="6709" x="5741988" y="1427163"/>
          <p14:tracePt t="6717" x="5697538" y="1452563"/>
          <p14:tracePt t="6727" x="5634038" y="1471613"/>
          <p14:tracePt t="6731" x="5565775" y="1493838"/>
          <p14:tracePt t="6742" x="5487988" y="1520825"/>
          <p14:tracePt t="6747" x="5416550" y="1546225"/>
          <p14:tracePt t="6761" x="5348288" y="1565275"/>
          <p14:tracePt t="6770" x="5295900" y="1587500"/>
          <p14:tracePt t="6775" x="5232400" y="1622425"/>
          <p14:tracePt t="6781" x="5176838" y="1644650"/>
          <p14:tracePt t="6787" x="5116513" y="1681163"/>
          <p14:tracePt t="6798" x="5045075" y="1716088"/>
          <p14:tracePt t="6807" x="4967288" y="1741488"/>
          <p14:tracePt t="6811" x="4884738" y="1774825"/>
          <p14:tracePt t="6823" x="4805363" y="1801813"/>
          <p14:tracePt t="6827" x="4727575" y="1827213"/>
          <p14:tracePt t="6837" x="4640263" y="1838325"/>
          <p14:tracePt t="6847" x="4535488" y="1862138"/>
          <p14:tracePt t="6853" x="4389438" y="1879600"/>
          <p14:tracePt t="6863" x="4248150" y="1898650"/>
          <p14:tracePt t="6867" x="4060825" y="1906588"/>
          <p14:tracePt t="6877" x="3873500" y="1917700"/>
          <p14:tracePt t="6887" x="3703638" y="1917700"/>
          <p14:tracePt t="6893" x="3521075" y="1917700"/>
          <p14:tracePt t="6903" x="3397250" y="1917700"/>
          <p14:tracePt t="6907" x="3317875" y="1917700"/>
          <p14:tracePt t="6919" x="3243263" y="1917700"/>
          <p14:tracePt t="6929" x="3184525" y="1917700"/>
          <p14:tracePt t="6933" x="3130550" y="1914525"/>
          <p14:tracePt t="6943" x="3105150" y="1909763"/>
          <p14:tracePt t="6950" x="3082925" y="1903413"/>
          <p14:tracePt t="6959" x="3074988" y="1903413"/>
          <p14:tracePt t="6973" x="3067050" y="1903413"/>
          <p14:tracePt t="6983" x="3060700" y="1903413"/>
          <p14:tracePt t="6989" x="3055938" y="1903413"/>
          <p14:tracePt t="6999" x="3049588" y="1903413"/>
          <p14:tracePt t="7009" x="3038475" y="1903413"/>
          <p14:tracePt t="7013" x="3022600" y="1903413"/>
          <p14:tracePt t="7025" x="3000375" y="1903413"/>
          <p14:tracePt t="7029" x="2973388" y="1903413"/>
          <p14:tracePt t="7039" x="2959100" y="1903413"/>
          <p14:tracePt t="7049" x="2928938" y="1903413"/>
          <p14:tracePt t="7053" x="2898775" y="1903413"/>
          <p14:tracePt t="7065" x="2862263" y="1903413"/>
          <p14:tracePt t="7069" x="2809875" y="1898650"/>
          <p14:tracePt t="7079" x="2757488" y="1890713"/>
          <p14:tracePt t="7089" x="2711450" y="1887538"/>
          <p14:tracePt t="7095" x="2659063" y="1887538"/>
          <p14:tracePt t="7105" x="2614613" y="1887538"/>
          <p14:tracePt t="7109" x="2573338" y="1879600"/>
          <p14:tracePt t="7126" x="2535238" y="1879600"/>
          <p14:tracePt t="7131" x="2513013" y="1879600"/>
          <p14:tracePt t="7135" x="2490788" y="1879600"/>
          <p14:tracePt t="7145" x="2471738" y="1879600"/>
          <p14:tracePt t="7149" x="2468563" y="1879600"/>
          <p14:tracePt t="7159" x="2468563" y="1876425"/>
          <p14:tracePt t="7277" x="2465388" y="1876425"/>
          <p14:tracePt t="7281" x="2460625" y="1876425"/>
          <p14:tracePt t="7291" x="2457450" y="1876425"/>
          <p14:tracePt t="7301" x="2452688" y="1873250"/>
          <p14:tracePt t="7824" x="2452688" y="1879600"/>
          <p14:tracePt t="7825" x="2452688" y="1887538"/>
          <p14:tracePt t="7839" x="2452688" y="1890713"/>
          <p14:tracePt t="7963" x="2452688" y="1895475"/>
          <p14:tracePt t="7973" x="2452688" y="1906588"/>
          <p14:tracePt t="7983" x="2452688" y="1917700"/>
          <p14:tracePt t="7986" x="2460625" y="1920875"/>
          <p14:tracePt t="7998" x="2465388" y="1931988"/>
          <p14:tracePt t="8004" x="2487613" y="1958975"/>
          <p14:tracePt t="8014" x="2513013" y="1973263"/>
          <p14:tracePt t="8024" x="2540000" y="1997075"/>
          <p14:tracePt t="8028" x="2551113" y="2003425"/>
          <p14:tracePt t="8037" x="2581275" y="2019300"/>
          <p14:tracePt t="8043" x="2614613" y="2033588"/>
          <p14:tracePt t="8053" x="2663825" y="2052638"/>
          <p14:tracePt t="8063" x="2708275" y="2078038"/>
          <p14:tracePt t="8069" x="2757488" y="2093913"/>
          <p14:tracePt t="8077" x="2805113" y="2119313"/>
          <p14:tracePt t="8083" x="2854325" y="2143125"/>
          <p14:tracePt t="8093" x="2887663" y="2165350"/>
          <p14:tracePt t="8110" x="2932113" y="2190750"/>
          <p14:tracePt t="8119" x="2947988" y="2195513"/>
          <p14:tracePt t="8123" x="2955925" y="2201863"/>
          <p14:tracePt t="8133" x="2962275" y="2206625"/>
          <p14:tracePt t="8143" x="2970213" y="2209800"/>
          <p14:tracePt t="8149" x="2973388" y="2212975"/>
          <p14:tracePt t="8159" x="2978150" y="2217738"/>
          <p14:tracePt t="9617" x="2981325" y="2217738"/>
          <p14:tracePt t="9989" x="2981325" y="2220913"/>
          <p14:tracePt t="9999" x="2992438" y="2220913"/>
          <p14:tracePt t="10005" x="3008313" y="2220913"/>
          <p14:tracePt t="10015" x="3022600" y="2217738"/>
          <p14:tracePt t="10025" x="3025775" y="2217738"/>
          <p14:tracePt t="10111" x="3038475" y="2212975"/>
          <p14:tracePt t="10115" x="3055938" y="2206625"/>
          <p14:tracePt t="10125" x="3067050" y="2206625"/>
          <p14:tracePt t="10136" x="3082925" y="2206625"/>
          <p14:tracePt t="10142" x="3101975" y="2206625"/>
          <p14:tracePt t="10151" x="3124200" y="2206625"/>
          <p14:tracePt t="10157" x="3146425" y="2206625"/>
          <p14:tracePt t="10167" x="3168650" y="2206625"/>
          <p14:tracePt t="10177" x="3187700" y="2206625"/>
          <p14:tracePt t="10181" x="3209925" y="2209800"/>
          <p14:tracePt t="10192" x="3224213" y="2212975"/>
          <p14:tracePt t="10197" x="3240088" y="2220913"/>
          <p14:tracePt t="10207" x="3262313" y="2232025"/>
          <p14:tracePt t="10217" x="3281363" y="2243138"/>
          <p14:tracePt t="10221" x="3295650" y="2265363"/>
          <p14:tracePt t="10231" x="3311525" y="2276475"/>
          <p14:tracePt t="10237" x="3317875" y="2281238"/>
          <p14:tracePt t="10248" x="3336925" y="2295525"/>
          <p14:tracePt t="10258" x="3341688" y="2300288"/>
          <p14:tracePt t="10263" x="3341688" y="2303463"/>
          <p14:tracePt t="11235" x="3348038" y="2303463"/>
          <p14:tracePt t="11242" x="3352800" y="2303463"/>
          <p14:tracePt t="11251" x="3355975" y="2303463"/>
          <p14:tracePt t="11912" x="3371850" y="2303463"/>
          <p14:tracePt t="11922" x="3400425" y="2303463"/>
          <p14:tracePt t="11932" x="3460750" y="2303463"/>
          <p14:tracePt t="11937" x="3543300" y="2295525"/>
          <p14:tracePt t="11947" x="3622675" y="2295525"/>
          <p14:tracePt t="11951" x="3703638" y="2289175"/>
          <p14:tracePt t="11961" x="3779838" y="2284413"/>
          <p14:tracePt t="11971" x="3865563" y="2270125"/>
          <p14:tracePt t="11977" x="3940175" y="2259013"/>
          <p14:tracePt t="11987" x="4014788" y="2247900"/>
          <p14:tracePt t="11992" x="4083050" y="2232025"/>
          <p14:tracePt t="12003" x="4146550" y="2212975"/>
          <p14:tracePt t="12013" x="4198938" y="2201863"/>
          <p14:tracePt t="12017" x="4251325" y="2201863"/>
          <p14:tracePt t="12027" x="4295775" y="2198688"/>
          <p14:tracePt t="12034" x="4344988" y="2187575"/>
          <p14:tracePt t="12043" x="4383088" y="2179638"/>
          <p14:tracePt t="12053" x="4411663" y="2176463"/>
          <p14:tracePt t="12057" x="4449763" y="2176463"/>
          <p14:tracePt t="12067" x="4483100" y="2176463"/>
          <p14:tracePt t="12073" x="4505325" y="2176463"/>
          <p14:tracePt t="12083" x="4521200" y="2176463"/>
          <p14:tracePt t="12093" x="4543425" y="2176463"/>
          <p14:tracePt t="12099" x="4562475" y="2176463"/>
          <p14:tracePt t="12365" x="4565650" y="2184400"/>
          <p14:tracePt t="12391" x="4570413" y="2184400"/>
          <p14:tracePt t="12401" x="4587875" y="2184400"/>
          <p14:tracePt t="12405" x="4603750" y="2184400"/>
          <p14:tracePt t="12415" x="4633913" y="2184400"/>
          <p14:tracePt t="12426" x="4678363" y="2184400"/>
          <p14:tracePt t="12432" x="4730750" y="2184400"/>
          <p14:tracePt t="12442" x="4783138" y="2184400"/>
          <p14:tracePt t="12445" x="4843463" y="2187575"/>
          <p14:tracePt t="12457" x="4895850" y="2187575"/>
          <p14:tracePt t="12465" x="4956175" y="2187575"/>
          <p14:tracePt t="12471" x="5014913" y="2187575"/>
          <p14:tracePt t="12481" x="5083175" y="2187575"/>
          <p14:tracePt t="12487" x="5143500" y="2187575"/>
          <p14:tracePt t="12497" x="5210175" y="2187575"/>
          <p14:tracePt t="12507" x="5262563" y="2187575"/>
          <p14:tracePt t="12511" x="5322888" y="2187575"/>
          <p14:tracePt t="12521" x="5375275" y="2179638"/>
          <p14:tracePt t="12527" x="5427663" y="2168525"/>
          <p14:tracePt t="12537" x="5468938" y="2165350"/>
          <p14:tracePt t="12547" x="5513388" y="2146300"/>
          <p14:tracePt t="12551" x="5562600" y="2135188"/>
          <p14:tracePt t="12561" x="5607050" y="2124075"/>
          <p14:tracePt t="12567" x="5651500" y="2116138"/>
          <p14:tracePt t="12577" x="5703888" y="2116138"/>
          <p14:tracePt t="12587" x="5756275" y="2116138"/>
          <p14:tracePt t="12593" x="5810250" y="2116138"/>
          <p14:tracePt t="12603" x="5862638" y="2116138"/>
          <p14:tracePt t="12607" x="5921375" y="2112963"/>
          <p14:tracePt t="12617" x="5967413" y="2112963"/>
          <p14:tracePt t="12627" x="6000750" y="2112963"/>
          <p14:tracePt t="12633" x="6022975" y="2105025"/>
          <p14:tracePt t="12643" x="6042025" y="2097088"/>
          <p14:tracePt t="12647" x="6061075" y="2093913"/>
          <p14:tracePt t="12657" x="6078538" y="2078038"/>
          <p14:tracePt t="12667" x="6089650" y="2063750"/>
          <p14:tracePt t="12673" x="6094413" y="2052638"/>
          <p14:tracePt t="12683" x="6097588" y="2044700"/>
          <p14:tracePt t="12689" x="6102350" y="2041525"/>
          <p14:tracePt t="12701" x="6105525" y="2030413"/>
          <p14:tracePt t="12711" x="6105525" y="2025650"/>
          <p14:tracePt t="12721" x="6105525" y="2022475"/>
          <p14:tracePt t="12734" x="6105525" y="2019300"/>
          <p14:tracePt t="12743" x="6105525" y="2011363"/>
          <p14:tracePt t="12753" x="6105525" y="2003425"/>
          <p14:tracePt t="12763" x="6105525" y="2000250"/>
          <p14:tracePt t="12773" x="6102350" y="1997075"/>
          <p14:tracePt t="12779" x="6094413" y="1992313"/>
          <p14:tracePt t="12789" x="6083300" y="1992313"/>
          <p14:tracePt t="12795" x="6067425" y="1989138"/>
          <p14:tracePt t="12805" x="6053138" y="1978025"/>
          <p14:tracePt t="12813" x="6042025" y="1970088"/>
          <p14:tracePt t="12819" x="6026150" y="1962150"/>
          <p14:tracePt t="12835" x="6015038" y="1962150"/>
          <p14:tracePt t="12845" x="6000750" y="1958975"/>
          <p14:tracePt t="12855" x="5989638" y="1955800"/>
          <p14:tracePt t="12859" x="5978525" y="1951038"/>
          <p14:tracePt t="12871" x="5967413" y="1951038"/>
          <p14:tracePt t="12879" x="5962650" y="1951038"/>
          <p14:tracePt t="12887" x="5959475" y="1951038"/>
          <p14:tracePt t="12897" x="5956300" y="1951038"/>
          <p14:tracePt t="12903" x="5948363" y="1944688"/>
          <p14:tracePt t="12991" x="5948363" y="1939925"/>
          <p14:tracePt t="12995" x="5948363" y="1931988"/>
          <p14:tracePt t="13006" x="5943600" y="1931988"/>
          <p14:tracePt t="13011" x="5940425" y="1928813"/>
          <p14:tracePt t="13187" x="5948363" y="1928813"/>
          <p14:tracePt t="13197" x="5951538" y="1928813"/>
          <p14:tracePt t="13237" x="5956300" y="1928813"/>
          <p14:tracePt t="13243" x="5962650" y="1928813"/>
          <p14:tracePt t="13253" x="5973763" y="1928813"/>
          <p14:tracePt t="13263" x="5992813" y="1928813"/>
          <p14:tracePt t="13269" x="6019800" y="1928813"/>
          <p14:tracePt t="13279" x="6064250" y="1928813"/>
          <p14:tracePt t="13283" x="6138863" y="1928813"/>
          <p14:tracePt t="13293" x="6213475" y="1928813"/>
          <p14:tracePt t="13303" x="6289675" y="1928813"/>
          <p14:tracePt t="13309" x="6367463" y="1928813"/>
          <p14:tracePt t="13319" x="6450013" y="1928813"/>
          <p14:tracePt t="13323" x="6524625" y="1928813"/>
          <p14:tracePt t="13333" x="6592888" y="1928813"/>
          <p14:tracePt t="13343" x="6659563" y="1928813"/>
          <p14:tracePt t="13349" x="6727825" y="1928813"/>
          <p14:tracePt t="13359" x="6780213" y="1928813"/>
          <p14:tracePt t="13365" x="6832600" y="1920875"/>
          <p14:tracePt t="13375" x="6869113" y="1917700"/>
          <p14:tracePt t="13385" x="6915150" y="1909763"/>
          <p14:tracePt t="13389" x="6948488" y="1909763"/>
          <p14:tracePt t="13399" x="6978650" y="1906588"/>
          <p14:tracePt t="13405" x="7004050" y="1898650"/>
          <p14:tracePt t="13415" x="7034213" y="1898650"/>
          <p14:tracePt t="13425" x="7056438" y="1898650"/>
          <p14:tracePt t="13429" x="7094538" y="1898650"/>
          <p14:tracePt t="13439" x="7124700" y="1898650"/>
          <p14:tracePt t="13445" x="7154863" y="1898650"/>
          <p14:tracePt t="13455" x="7177088" y="1898650"/>
          <p14:tracePt t="13465" x="7210425" y="1895475"/>
          <p14:tracePt t="13469" x="7224713" y="1895475"/>
          <p14:tracePt t="13479" x="7248525" y="1890713"/>
          <p14:tracePt t="13489" x="7251700" y="1890713"/>
          <p14:tracePt t="13873" x="7259638" y="1890713"/>
          <p14:tracePt t="13879" x="7259638" y="1903413"/>
          <p14:tracePt t="13889" x="7270750" y="1925638"/>
          <p14:tracePt t="13893" x="7273925" y="1973263"/>
          <p14:tracePt t="13903" x="7292975" y="2011363"/>
          <p14:tracePt t="13913" x="7315200" y="2052638"/>
          <p14:tracePt t="13919" x="7345363" y="2101850"/>
          <p14:tracePt t="13929" x="7367588" y="2135188"/>
          <p14:tracePt t="13934" x="7397750" y="2168525"/>
          <p14:tracePt t="13946" x="7419975" y="2201863"/>
          <p14:tracePt t="13953" x="7442200" y="2232025"/>
          <p14:tracePt t="13959" x="7469188" y="2251075"/>
          <p14:tracePt t="13969" x="7472363" y="2259013"/>
          <p14:tracePt t="13976" x="7475538" y="2262188"/>
          <p14:tracePt t="14121" x="7480300" y="2265363"/>
          <p14:tracePt t="14131" x="7483475" y="2270125"/>
          <p14:tracePt t="14135" x="7483475" y="2273300"/>
          <p14:tracePt t="14145" x="7483475" y="2281238"/>
          <p14:tracePt t="14151" x="7483475" y="2289175"/>
          <p14:tracePt t="14161" x="7491413" y="2300288"/>
          <p14:tracePt t="14171" x="7494588" y="2303463"/>
          <p14:tracePt t="14181" x="7494588" y="2306638"/>
          <p14:tracePt t="14187" x="7499350" y="2311400"/>
          <p14:tracePt t="14199" x="7505700" y="2314575"/>
          <p14:tracePt t="14208" x="7505700" y="2322513"/>
          <p14:tracePt t="14212" x="7510463" y="2330450"/>
          <p14:tracePt t="14223" x="7521575" y="2355850"/>
          <p14:tracePt t="14231" x="7535863" y="2382838"/>
          <p14:tracePt t="14238" x="7546975" y="2408238"/>
          <p14:tracePt t="14247" x="7554913" y="2427288"/>
          <p14:tracePt t="14252" x="7577138" y="2460625"/>
          <p14:tracePt t="14261" x="7610475" y="2493963"/>
          <p14:tracePt t="14271" x="7656513" y="2543175"/>
          <p14:tracePt t="14277" x="7712075" y="2581275"/>
          <p14:tracePt t="14287" x="7761288" y="2622550"/>
          <p14:tracePt t="14293" x="7802563" y="2651125"/>
          <p14:tracePt t="14303" x="7850188" y="2681288"/>
          <p14:tracePt t="14313" x="7877175" y="2700338"/>
          <p14:tracePt t="14317" x="7902575" y="2708275"/>
          <p14:tracePt t="14327" x="7907338" y="2708275"/>
          <p14:tracePt t="14333" x="7915275" y="2708275"/>
          <p14:tracePt t="17111" x="7921625" y="2708275"/>
          <p14:tracePt t="17121" x="7943850" y="2708275"/>
          <p14:tracePt t="17133" x="7954963" y="2708275"/>
          <p14:tracePt t="17137" x="7959725" y="2708275"/>
          <p14:tracePt t="17244" x="7962900" y="2708275"/>
          <p14:tracePt t="17247" x="7981950" y="2708275"/>
          <p14:tracePt t="17259" x="8001000" y="2708275"/>
          <p14:tracePt t="17264" x="8026400" y="2708275"/>
          <p14:tracePt t="17273" x="8075613" y="2708275"/>
          <p14:tracePt t="17283" x="8113713" y="2716213"/>
          <p14:tracePt t="17287" x="8139113" y="2722563"/>
          <p14:tracePt t="17297" x="8139113" y="2727325"/>
          <p14:tracePt t="17303" x="8139113" y="2733675"/>
          <p14:tracePt t="17313" x="8139113" y="2752725"/>
          <p14:tracePt t="17323" x="8139113" y="2768600"/>
          <p14:tracePt t="17329" x="8135938" y="2774950"/>
          <p14:tracePt t="17339" x="8120063" y="2786063"/>
          <p14:tracePt t="17343" x="8094663" y="2794000"/>
          <p14:tracePt t="17353" x="8078788" y="2797175"/>
          <p14:tracePt t="17363" x="8053388" y="2805113"/>
          <p14:tracePt t="17369" x="8015288" y="2805113"/>
          <p14:tracePt t="17379" x="7959725" y="2809875"/>
          <p14:tracePt t="17383" x="7896225" y="2809875"/>
          <p14:tracePt t="17392" x="7827963" y="2809875"/>
          <p14:tracePt t="17403" x="7775575" y="2816225"/>
          <p14:tracePt t="17409" x="7734300" y="2820988"/>
          <p14:tracePt t="17419" x="7697788" y="2827338"/>
          <p14:tracePt t="17425" x="7670800" y="2832100"/>
          <p14:tracePt t="17435" x="7662863" y="2835275"/>
          <p14:tracePt t="17445" x="7659688" y="2838450"/>
          <p14:tracePt t="17525" x="7659688" y="2832100"/>
          <p14:tracePt t="17531" x="7659688" y="2816225"/>
          <p14:tracePt t="17542" x="7659688" y="2794000"/>
          <p14:tracePt t="17545" x="7659688" y="2774950"/>
          <p14:tracePt t="17555" x="7659688" y="2768600"/>
          <p14:tracePt t="17565" x="7659688" y="2744788"/>
          <p14:tracePt t="17569" x="7659688" y="2733675"/>
          <p14:tracePt t="17581" x="7659688" y="2711450"/>
          <p14:tracePt t="17585" x="7659688" y="2681288"/>
          <p14:tracePt t="17595" x="7659688" y="2670175"/>
          <p14:tracePt t="17605" x="7659688" y="2647950"/>
          <p14:tracePt t="17611" x="7659688" y="2603500"/>
          <p14:tracePt t="17621" x="7667625" y="2570163"/>
          <p14:tracePt t="17625" x="7686675" y="2528888"/>
          <p14:tracePt t="17637" x="7689850" y="2513013"/>
          <p14:tracePt t="17645" x="7700963" y="2487613"/>
          <p14:tracePt t="17651" x="7708900" y="2468563"/>
          <p14:tracePt t="17661" x="7708900" y="2463800"/>
          <p14:tracePt t="17665" x="7712075" y="2457450"/>
          <p14:tracePt t="17677" x="7715250" y="2449513"/>
          <p14:tracePt t="17687" x="7723188" y="2446338"/>
          <p14:tracePt t="17690" x="7731125" y="2438400"/>
          <p14:tracePt t="17701" x="7734300" y="2435225"/>
          <p14:tracePt t="17707" x="7739063" y="2430463"/>
          <p14:tracePt t="17813" x="7739063" y="2438400"/>
          <p14:tracePt t="17817" x="7742238" y="2441575"/>
          <p14:tracePt t="17827" x="7742238" y="2446338"/>
          <p14:tracePt t="17833" x="7745413" y="2452688"/>
          <p14:tracePt t="18165" x="7750175" y="2457450"/>
          <p14:tracePt t="18178" x="7761288" y="2468563"/>
          <p14:tracePt t="18184" x="7767638" y="2487613"/>
          <p14:tracePt t="18194" x="7780338" y="2505075"/>
          <p14:tracePt t="18202" x="7783513" y="2520950"/>
          <p14:tracePt t="18206" x="7783513" y="2524125"/>
          <p14:tracePt t="18215" x="7786688" y="2532063"/>
          <p14:tracePt t="18221" x="7791450" y="2535238"/>
          <p14:tracePt t="18231" x="7791450" y="2540000"/>
          <p14:tracePt t="18242" x="7794625" y="2546350"/>
          <p14:tracePt t="18287" x="7794625" y="2551113"/>
          <p14:tracePt t="18297" x="7794625" y="2554288"/>
          <p14:tracePt t="18301" x="7794625" y="2557463"/>
          <p14:tracePt t="18311" x="7794625" y="2562225"/>
          <p14:tracePt t="18324" x="7794625" y="2573338"/>
          <p14:tracePt t="18326" x="7794625" y="2581275"/>
          <p14:tracePt t="18339" x="7794625" y="2587625"/>
          <p14:tracePt t="18348" x="7794625" y="2595563"/>
          <p14:tracePt t="18352" x="7794625" y="2606675"/>
          <p14:tracePt t="18361" x="7794625" y="2609850"/>
          <p14:tracePt t="18368" x="7794625" y="2614613"/>
          <p14:tracePt t="18509" x="7805738" y="2625725"/>
          <p14:tracePt t="18519" x="7827963" y="2647950"/>
          <p14:tracePt t="18523" x="7854950" y="2659063"/>
          <p14:tracePt t="18533" x="7888288" y="2674938"/>
          <p14:tracePt t="18539" x="7896225" y="2681288"/>
          <p14:tracePt t="18549" x="7918450" y="2700338"/>
          <p14:tracePt t="18560" x="7951788" y="2722563"/>
          <p14:tracePt t="18563" x="7993063" y="2752725"/>
          <p14:tracePt t="18573" x="8042275" y="2782888"/>
          <p14:tracePt t="18579" x="8097838" y="2820988"/>
          <p14:tracePt t="18589" x="8180388" y="2862263"/>
          <p14:tracePt t="18599" x="8277225" y="2898775"/>
          <p14:tracePt t="18605" x="8405813" y="2951163"/>
          <p14:tracePt t="18615" x="8528050" y="2992438"/>
          <p14:tracePt t="18619" x="8682038" y="3036888"/>
          <p14:tracePt t="18630" x="8866188" y="3094038"/>
          <p14:tracePt t="18639" x="9064625" y="3143250"/>
          <p14:tracePt t="18645" x="9244013" y="3182938"/>
          <p14:tracePt t="18655" x="9439275" y="3232150"/>
          <p14:tracePt t="18659" x="9648825" y="3270250"/>
          <p14:tracePt t="18669" x="9828213" y="3306763"/>
          <p14:tracePt t="18679" x="10037763" y="3359150"/>
          <p14:tracePt t="18685" x="10233025" y="3408363"/>
          <p14:tracePt t="18695" x="10412413" y="3435350"/>
          <p14:tracePt t="18701" x="10577513" y="3482975"/>
          <p14:tracePt t="18711" x="10731500" y="3516313"/>
          <p14:tracePt t="18721" x="10880725" y="3554413"/>
          <p14:tracePt t="18726" x="10996613" y="3568700"/>
          <p14:tracePt t="18735" x="11087100" y="3587750"/>
          <p14:tracePt t="18741" x="11161713" y="3606800"/>
          <p14:tracePt t="18751" x="11236325" y="3622675"/>
          <p14:tracePt t="18761" x="11296650" y="3633788"/>
          <p14:tracePt t="18765" x="11356975" y="3640138"/>
          <p14:tracePt t="18776" x="11417300" y="3644900"/>
          <p14:tracePt t="18781" x="11458575" y="3651250"/>
          <p14:tracePt t="18792" x="11517313" y="3651250"/>
          <p14:tracePt t="18801" x="11563350" y="3651250"/>
          <p14:tracePt t="18807" x="11615738" y="3651250"/>
          <p14:tracePt t="18817" x="11668125" y="3651250"/>
          <p14:tracePt t="18821" x="11726863" y="3651250"/>
          <p14:tracePt t="18831" x="11791950" y="3651250"/>
          <p14:tracePt t="18842" x="11866563" y="3651250"/>
          <p14:tracePt t="18847" x="11933238" y="3656013"/>
          <p14:tracePt t="18857" x="12018963" y="3678238"/>
          <p14:tracePt t="18861" x="12098338" y="3689350"/>
          <p14:tracePt t="18871" x="12180888" y="3700463"/>
        </p14:tracePtLst>
      </p14:laserTrace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14" name="Group 44">
            <a:extLst>
              <a:ext uri="{FF2B5EF4-FFF2-40B4-BE49-F238E27FC236}">
                <a16:creationId xmlns:a16="http://schemas.microsoft.com/office/drawing/2014/main" id="{8A8F390A-EA2E-4834-ADBD-25D3A667EA84}"/>
              </a:ext>
            </a:extLst>
          </p:cNvPr>
          <p:cNvGrpSpPr>
            <a:grpSpLocks/>
          </p:cNvGrpSpPr>
          <p:nvPr/>
        </p:nvGrpSpPr>
        <p:grpSpPr bwMode="auto">
          <a:xfrm>
            <a:off x="2119949" y="1903414"/>
            <a:ext cx="481013" cy="481013"/>
            <a:chOff x="3001" y="2855"/>
            <a:chExt cx="303" cy="303"/>
          </a:xfrm>
          <a:noFill/>
        </p:grpSpPr>
        <p:grpSp>
          <p:nvGrpSpPr>
            <p:cNvPr id="140" name="Group 41">
              <a:extLst>
                <a:ext uri="{FF2B5EF4-FFF2-40B4-BE49-F238E27FC236}">
                  <a16:creationId xmlns:a16="http://schemas.microsoft.com/office/drawing/2014/main" id="{6A93E1CE-7D85-4001-9F44-9569AEB9725A}"/>
                </a:ext>
              </a:extLst>
            </p:cNvPr>
            <p:cNvGrpSpPr>
              <a:grpSpLocks/>
            </p:cNvGrpSpPr>
            <p:nvPr/>
          </p:nvGrpSpPr>
          <p:grpSpPr bwMode="auto">
            <a:xfrm>
              <a:off x="3001" y="2855"/>
              <a:ext cx="303" cy="303"/>
              <a:chOff x="3001" y="2855"/>
              <a:chExt cx="303" cy="303"/>
            </a:xfrm>
            <a:grpFill/>
          </p:grpSpPr>
          <p:grpSp>
            <p:nvGrpSpPr>
              <p:cNvPr id="143" name="Group 39">
                <a:extLst>
                  <a:ext uri="{FF2B5EF4-FFF2-40B4-BE49-F238E27FC236}">
                    <a16:creationId xmlns:a16="http://schemas.microsoft.com/office/drawing/2014/main" id="{C395C041-E3D4-4F25-925E-FED99F1D88AF}"/>
                  </a:ext>
                </a:extLst>
              </p:cNvPr>
              <p:cNvGrpSpPr>
                <a:grpSpLocks/>
              </p:cNvGrpSpPr>
              <p:nvPr/>
            </p:nvGrpSpPr>
            <p:grpSpPr bwMode="auto">
              <a:xfrm>
                <a:off x="3001" y="2855"/>
                <a:ext cx="303" cy="303"/>
                <a:chOff x="3001" y="2855"/>
                <a:chExt cx="303" cy="303"/>
              </a:xfrm>
              <a:grpFill/>
            </p:grpSpPr>
            <p:sp>
              <p:nvSpPr>
                <p:cNvPr id="145" name="Rectangle 35">
                  <a:extLst>
                    <a:ext uri="{FF2B5EF4-FFF2-40B4-BE49-F238E27FC236}">
                      <a16:creationId xmlns:a16="http://schemas.microsoft.com/office/drawing/2014/main" id="{370B67B2-E2EC-4B54-81D1-F2321B517A92}"/>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146" name="Freeform 36">
                  <a:extLst>
                    <a:ext uri="{FF2B5EF4-FFF2-40B4-BE49-F238E27FC236}">
                      <a16:creationId xmlns:a16="http://schemas.microsoft.com/office/drawing/2014/main" id="{FC12D7A6-8628-470C-A6B2-D8E08609A6BC}"/>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47" name="Oval 37">
                  <a:extLst>
                    <a:ext uri="{FF2B5EF4-FFF2-40B4-BE49-F238E27FC236}">
                      <a16:creationId xmlns:a16="http://schemas.microsoft.com/office/drawing/2014/main" id="{6555B848-70A2-4EC1-93E9-A3B9FF7FEE7F}"/>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148" name="Rectangle 38">
                  <a:extLst>
                    <a:ext uri="{FF2B5EF4-FFF2-40B4-BE49-F238E27FC236}">
                      <a16:creationId xmlns:a16="http://schemas.microsoft.com/office/drawing/2014/main" id="{BA485E93-E545-48EE-B7E4-AF171182B626}"/>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144" name="Oval 40">
                <a:extLst>
                  <a:ext uri="{FF2B5EF4-FFF2-40B4-BE49-F238E27FC236}">
                    <a16:creationId xmlns:a16="http://schemas.microsoft.com/office/drawing/2014/main" id="{10BB7CA8-3B25-49D8-87CD-00AC8F75458E}"/>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41" name="Rectangle 42">
              <a:extLst>
                <a:ext uri="{FF2B5EF4-FFF2-40B4-BE49-F238E27FC236}">
                  <a16:creationId xmlns:a16="http://schemas.microsoft.com/office/drawing/2014/main" id="{5EFFCE40-D484-42BE-9C01-9695CC111C84}"/>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142" name="Rectangle 43">
              <a:extLst>
                <a:ext uri="{FF2B5EF4-FFF2-40B4-BE49-F238E27FC236}">
                  <a16:creationId xmlns:a16="http://schemas.microsoft.com/office/drawing/2014/main" id="{6029EDA7-0595-4643-8CC6-056B6B42223C}"/>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15" name="Group 54">
            <a:extLst>
              <a:ext uri="{FF2B5EF4-FFF2-40B4-BE49-F238E27FC236}">
                <a16:creationId xmlns:a16="http://schemas.microsoft.com/office/drawing/2014/main" id="{5512992E-3E04-43AD-8C12-B4B1F6558D05}"/>
              </a:ext>
            </a:extLst>
          </p:cNvPr>
          <p:cNvGrpSpPr>
            <a:grpSpLocks/>
          </p:cNvGrpSpPr>
          <p:nvPr/>
        </p:nvGrpSpPr>
        <p:grpSpPr bwMode="auto">
          <a:xfrm>
            <a:off x="1108712" y="1903414"/>
            <a:ext cx="481013" cy="481013"/>
            <a:chOff x="1996" y="2855"/>
            <a:chExt cx="303" cy="303"/>
          </a:xfrm>
          <a:noFill/>
        </p:grpSpPr>
        <p:grpSp>
          <p:nvGrpSpPr>
            <p:cNvPr id="131" name="Group 51">
              <a:extLst>
                <a:ext uri="{FF2B5EF4-FFF2-40B4-BE49-F238E27FC236}">
                  <a16:creationId xmlns:a16="http://schemas.microsoft.com/office/drawing/2014/main" id="{47B2FCD9-07CE-4097-BF0B-7CD3AAC34C97}"/>
                </a:ext>
              </a:extLst>
            </p:cNvPr>
            <p:cNvGrpSpPr>
              <a:grpSpLocks/>
            </p:cNvGrpSpPr>
            <p:nvPr/>
          </p:nvGrpSpPr>
          <p:grpSpPr bwMode="auto">
            <a:xfrm>
              <a:off x="1996" y="2855"/>
              <a:ext cx="303" cy="303"/>
              <a:chOff x="1996" y="2855"/>
              <a:chExt cx="303" cy="303"/>
            </a:xfrm>
            <a:grpFill/>
          </p:grpSpPr>
          <p:grpSp>
            <p:nvGrpSpPr>
              <p:cNvPr id="134" name="Group 49">
                <a:extLst>
                  <a:ext uri="{FF2B5EF4-FFF2-40B4-BE49-F238E27FC236}">
                    <a16:creationId xmlns:a16="http://schemas.microsoft.com/office/drawing/2014/main" id="{50C0F9FC-7A60-41B7-8AA0-160CD67051B7}"/>
                  </a:ext>
                </a:extLst>
              </p:cNvPr>
              <p:cNvGrpSpPr>
                <a:grpSpLocks/>
              </p:cNvGrpSpPr>
              <p:nvPr/>
            </p:nvGrpSpPr>
            <p:grpSpPr bwMode="auto">
              <a:xfrm>
                <a:off x="1996" y="2855"/>
                <a:ext cx="303" cy="303"/>
                <a:chOff x="1996" y="2855"/>
                <a:chExt cx="303" cy="303"/>
              </a:xfrm>
              <a:grpFill/>
            </p:grpSpPr>
            <p:sp>
              <p:nvSpPr>
                <p:cNvPr id="136" name="Rectangle 45">
                  <a:extLst>
                    <a:ext uri="{FF2B5EF4-FFF2-40B4-BE49-F238E27FC236}">
                      <a16:creationId xmlns:a16="http://schemas.microsoft.com/office/drawing/2014/main" id="{98499CD2-E299-4971-8E8C-3B18483EB43F}"/>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137" name="Freeform 46">
                  <a:extLst>
                    <a:ext uri="{FF2B5EF4-FFF2-40B4-BE49-F238E27FC236}">
                      <a16:creationId xmlns:a16="http://schemas.microsoft.com/office/drawing/2014/main" id="{1E0B0D35-6249-4FDE-B95A-7643636A9B48}"/>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138" name="Oval 47">
                  <a:extLst>
                    <a:ext uri="{FF2B5EF4-FFF2-40B4-BE49-F238E27FC236}">
                      <a16:creationId xmlns:a16="http://schemas.microsoft.com/office/drawing/2014/main" id="{56C7A2F7-61E6-4E14-B98B-77BB0C2B978D}"/>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139" name="Rectangle 48">
                  <a:extLst>
                    <a:ext uri="{FF2B5EF4-FFF2-40B4-BE49-F238E27FC236}">
                      <a16:creationId xmlns:a16="http://schemas.microsoft.com/office/drawing/2014/main" id="{3F76184D-3809-4A24-A09B-C2CC3FC9ABB5}"/>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135" name="Oval 50">
                <a:extLst>
                  <a:ext uri="{FF2B5EF4-FFF2-40B4-BE49-F238E27FC236}">
                    <a16:creationId xmlns:a16="http://schemas.microsoft.com/office/drawing/2014/main" id="{AA697525-932B-446F-8AB6-AAA28388FDFE}"/>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32" name="Rectangle 52">
              <a:extLst>
                <a:ext uri="{FF2B5EF4-FFF2-40B4-BE49-F238E27FC236}">
                  <a16:creationId xmlns:a16="http://schemas.microsoft.com/office/drawing/2014/main" id="{6934AC5E-9065-492D-9781-269672B1BB00}"/>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133" name="Rectangle 53">
              <a:extLst>
                <a:ext uri="{FF2B5EF4-FFF2-40B4-BE49-F238E27FC236}">
                  <a16:creationId xmlns:a16="http://schemas.microsoft.com/office/drawing/2014/main" id="{7A321594-7067-4713-91AC-3101CD4EFD29}"/>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 name="Group 158">
            <a:extLst>
              <a:ext uri="{FF2B5EF4-FFF2-40B4-BE49-F238E27FC236}">
                <a16:creationId xmlns:a16="http://schemas.microsoft.com/office/drawing/2014/main" id="{C700493E-E891-41D6-B0BC-0080EBCE5E80}"/>
              </a:ext>
            </a:extLst>
          </p:cNvPr>
          <p:cNvGrpSpPr>
            <a:grpSpLocks/>
          </p:cNvGrpSpPr>
          <p:nvPr/>
        </p:nvGrpSpPr>
        <p:grpSpPr bwMode="auto">
          <a:xfrm>
            <a:off x="1354228" y="1431927"/>
            <a:ext cx="876847" cy="504824"/>
            <a:chOff x="2453" y="2366"/>
            <a:chExt cx="573" cy="543"/>
          </a:xfrm>
          <a:noFill/>
        </p:grpSpPr>
        <p:sp>
          <p:nvSpPr>
            <p:cNvPr id="39" name="Line 156">
              <a:extLst>
                <a:ext uri="{FF2B5EF4-FFF2-40B4-BE49-F238E27FC236}">
                  <a16:creationId xmlns:a16="http://schemas.microsoft.com/office/drawing/2014/main" id="{44861333-21EB-4C7C-8E35-2AA88568898F}"/>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40" name="Line 157">
              <a:extLst>
                <a:ext uri="{FF2B5EF4-FFF2-40B4-BE49-F238E27FC236}">
                  <a16:creationId xmlns:a16="http://schemas.microsoft.com/office/drawing/2014/main" id="{5C31BC47-AD3F-4E62-B007-42FF4EDBD1A3}"/>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487298387"/>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Enter loop, pull of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r>
                        <a:rPr lang="en-US" sz="1800" dirty="0">
                          <a:solidFill>
                            <a:schemeClr val="bg1">
                              <a:lumMod val="50000"/>
                            </a:schemeClr>
                          </a:solidFill>
                        </a:rPr>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b="1" dirty="0">
                          <a:solidFill>
                            <a:schemeClr val="bg1">
                              <a:lumMod val="50000"/>
                            </a:schemeClr>
                          </a:solidFill>
                        </a:rPr>
                        <a:t>A</a:t>
                      </a:r>
                      <a:r>
                        <a:rPr lang="en-US" sz="1800" dirty="0">
                          <a:solidFill>
                            <a:schemeClr val="bg1">
                              <a:lumMod val="50000"/>
                            </a:schemeClr>
                          </a:solidFill>
                        </a:rPr>
                        <a:t> was not goal, so put its children{</a:t>
                      </a:r>
                      <a:r>
                        <a:rPr lang="en-US" sz="1800" b="1" dirty="0">
                          <a:solidFill>
                            <a:schemeClr val="bg1">
                              <a:lumMod val="50000"/>
                            </a:schemeClr>
                          </a:solidFill>
                        </a:rPr>
                        <a:t>B</a:t>
                      </a:r>
                      <a:r>
                        <a:rPr lang="en-US" sz="1800" dirty="0">
                          <a:solidFill>
                            <a:schemeClr val="bg1">
                              <a:lumMod val="50000"/>
                            </a:schemeClr>
                          </a:solidFill>
                        </a:rPr>
                        <a:t>,</a:t>
                      </a:r>
                      <a:r>
                        <a:rPr lang="en-US" sz="1800" b="1" dirty="0">
                          <a:solidFill>
                            <a:schemeClr val="bg1">
                              <a:lumMod val="50000"/>
                            </a:schemeClr>
                          </a:solidFill>
                        </a:rPr>
                        <a:t>C</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r>
                        <a:rPr lang="en-US" sz="1800" dirty="0">
                          <a:solidFill>
                            <a:schemeClr val="bg1">
                              <a:lumMod val="50000"/>
                            </a:schemeClr>
                          </a:solidFill>
                        </a:rPr>
                        <a:t>C</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Thru loop a second time, pull off </a:t>
                      </a:r>
                      <a:r>
                        <a:rPr lang="en-US" sz="1800" b="1" dirty="0">
                          <a:solidFill>
                            <a:schemeClr val="bg1">
                              <a:lumMod val="50000"/>
                            </a:schemeClr>
                          </a:solidFill>
                        </a:rPr>
                        <a:t>B</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r>
                        <a:rPr lang="en-US" sz="1800" dirty="0"/>
                        <a:t>E D C</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t>B</a:t>
                      </a:r>
                      <a:r>
                        <a:rPr lang="en-US" sz="1800" dirty="0"/>
                        <a:t> was not goal, so put its children{</a:t>
                      </a:r>
                      <a:r>
                        <a:rPr lang="en-US" sz="1800" b="1" dirty="0"/>
                        <a:t>D</a:t>
                      </a:r>
                      <a:r>
                        <a:rPr lang="en-US" sz="1800" dirty="0"/>
                        <a:t>,</a:t>
                      </a:r>
                      <a:r>
                        <a:rPr lang="en-US" sz="1800" b="1" dirty="0"/>
                        <a:t>E</a:t>
                      </a:r>
                      <a:r>
                        <a:rPr lang="en-US" sz="1800" dirty="0"/>
                        <a:t>} into </a:t>
                      </a:r>
                      <a:r>
                        <a:rPr lang="en-US" sz="1800" i="1" dirty="0"/>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84" name="Arrow: Right 83">
            <a:extLst>
              <a:ext uri="{FF2B5EF4-FFF2-40B4-BE49-F238E27FC236}">
                <a16:creationId xmlns:a16="http://schemas.microsoft.com/office/drawing/2014/main" id="{A3B37E47-41E5-469E-B817-A5EA0DF2DDB1}"/>
              </a:ext>
            </a:extLst>
          </p:cNvPr>
          <p:cNvSpPr/>
          <p:nvPr/>
        </p:nvSpPr>
        <p:spPr>
          <a:xfrm flipH="1">
            <a:off x="3766663" y="4632323"/>
            <a:ext cx="390048" cy="2822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Arrow: Right 84">
            <a:extLst>
              <a:ext uri="{FF2B5EF4-FFF2-40B4-BE49-F238E27FC236}">
                <a16:creationId xmlns:a16="http://schemas.microsoft.com/office/drawing/2014/main" id="{F3008A89-BD7E-4342-8CF8-495CD31890DC}"/>
              </a:ext>
            </a:extLst>
          </p:cNvPr>
          <p:cNvSpPr/>
          <p:nvPr/>
        </p:nvSpPr>
        <p:spPr>
          <a:xfrm flipH="1">
            <a:off x="10894468" y="1558795"/>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42684884"/>
      </p:ext>
    </p:extLst>
  </p:cSld>
  <p:clrMapOvr>
    <a:masterClrMapping/>
  </p:clrMapOvr>
  <mc:AlternateContent xmlns:mc="http://schemas.openxmlformats.org/markup-compatibility/2006" xmlns:p14="http://schemas.microsoft.com/office/powerpoint/2010/main">
    <mc:Choice Requires="p14">
      <p:transition spd="slow" p14:dur="2000" advTm="20491"/>
    </mc:Choice>
    <mc:Fallback xmlns="">
      <p:transition spd="slow" advTm="20491"/>
    </mc:Fallback>
  </mc:AlternateContent>
  <p:extLst>
    <p:ext uri="{3A86A75C-4F4B-4683-9AE1-C65F6400EC91}">
      <p14:laserTraceLst xmlns:p14="http://schemas.microsoft.com/office/powerpoint/2010/main">
        <p14:tracePtLst>
          <p14:tracePt t="801" x="11814175" y="3598863"/>
          <p14:tracePt t="810" x="11528425" y="3644900"/>
          <p14:tracePt t="815" x="11161713" y="3667125"/>
          <p14:tracePt t="825" x="10734675" y="3678238"/>
          <p14:tracePt t="831" x="10263188" y="3692525"/>
          <p14:tracePt t="841" x="9750425" y="3692525"/>
          <p14:tracePt t="851" x="9247188" y="3692525"/>
          <p14:tracePt t="855" x="8734425" y="3692525"/>
          <p14:tracePt t="865" x="8202613" y="3692525"/>
          <p14:tracePt t="871" x="7656513" y="3692525"/>
          <p14:tracePt t="881" x="7113588" y="3692525"/>
          <p14:tracePt t="891" x="6581775" y="3692525"/>
          <p14:tracePt t="897" x="6067425" y="3692525"/>
          <p14:tracePt t="908" x="5581650" y="3681413"/>
          <p14:tracePt t="912" x="5119688" y="3648075"/>
          <p14:tracePt t="921" x="4703763" y="3598863"/>
          <p14:tracePt t="927" x="4348163" y="3565525"/>
          <p14:tracePt t="937" x="4008438" y="3532188"/>
          <p14:tracePt t="947" x="3730625" y="3498850"/>
          <p14:tracePt t="953" x="3494088" y="3468688"/>
          <p14:tracePt t="963" x="3333750" y="3449638"/>
          <p14:tracePt t="967" x="3201988" y="3435350"/>
          <p14:tracePt t="977" x="3105150" y="3419475"/>
          <p14:tracePt t="987" x="3030538" y="3419475"/>
          <p14:tracePt t="993" x="2959100" y="3408363"/>
          <p14:tracePt t="1003" x="2898775" y="3394075"/>
          <p14:tracePt t="1007" x="2838450" y="3389313"/>
          <p14:tracePt t="1017" x="2794000" y="3370263"/>
          <p14:tracePt t="1027" x="2738438" y="3352800"/>
          <p14:tracePt t="1033" x="2686050" y="3333750"/>
          <p14:tracePt t="1043" x="2628900" y="3322638"/>
          <p14:tracePt t="1049" x="2576513" y="3303588"/>
          <p14:tracePt t="1059" x="2520950" y="3292475"/>
          <p14:tracePt t="1069" x="2460625" y="3273425"/>
          <p14:tracePt t="1073" x="2405063" y="3254375"/>
          <p14:tracePt t="1086" x="2352675" y="3240088"/>
          <p14:tracePt t="1090" x="2300288" y="3224213"/>
          <p14:tracePt t="1100" x="2243138" y="3209925"/>
          <p14:tracePt t="1105" x="2190750" y="3190875"/>
          <p14:tracePt t="1115" x="2143125" y="3165475"/>
          <p14:tracePt t="1125" x="2093913" y="3149600"/>
          <p14:tracePt t="1131" x="2052638" y="3124200"/>
          <p14:tracePt t="1142" x="2033588" y="3105150"/>
          <p14:tracePt t="1147" x="2014538" y="3086100"/>
          <p14:tracePt t="1157" x="1992313" y="3063875"/>
          <p14:tracePt t="1162" x="1978025" y="3036888"/>
          <p14:tracePt t="1172" x="1966913" y="3008313"/>
          <p14:tracePt t="1182" x="1951038" y="2973388"/>
          <p14:tracePt t="1187" x="1925638" y="2925763"/>
          <p14:tracePt t="1197" x="1903413" y="2876550"/>
          <p14:tracePt t="1201" x="1873250" y="2816225"/>
          <p14:tracePt t="1211" x="1838325" y="2760663"/>
          <p14:tracePt t="1221" x="1809750" y="2703513"/>
          <p14:tracePt t="1228" x="1771650" y="2640013"/>
          <p14:tracePt t="1237" x="1733550" y="2570163"/>
          <p14:tracePt t="1242" x="1689100" y="2505075"/>
          <p14:tracePt t="1251" x="1652588" y="2446338"/>
          <p14:tracePt t="1262" x="1606550" y="2393950"/>
          <p14:tracePt t="1267" x="1581150" y="2359025"/>
          <p14:tracePt t="1278" x="1543050" y="2325688"/>
          <p14:tracePt t="1283" x="1517650" y="2300288"/>
          <p14:tracePt t="1293" x="1490663" y="2276475"/>
          <p14:tracePt t="1303" x="1471613" y="2262188"/>
          <p14:tracePt t="1307" x="1465263" y="2259013"/>
          <p14:tracePt t="1317" x="1435100" y="2254250"/>
          <p14:tracePt t="1323" x="1419225" y="2239963"/>
          <p14:tracePt t="1334" x="1400175" y="2232025"/>
          <p14:tracePt t="1343" x="1389063" y="2228850"/>
          <p14:tracePt t="1347" x="1371600" y="2220913"/>
          <p14:tracePt t="1357" x="1363663" y="2212975"/>
          <p14:tracePt t="1363" x="1344613" y="2195513"/>
          <p14:tracePt t="1373" x="1341438" y="2195513"/>
          <p14:tracePt t="1383" x="1325563" y="2190750"/>
          <p14:tracePt t="1390" x="1319213" y="2187575"/>
          <p14:tracePt t="1399" x="1306513" y="2179638"/>
          <p14:tracePt t="1403" x="1303338" y="2176463"/>
          <p14:tracePt t="1413" x="1292225" y="2165350"/>
          <p14:tracePt t="1425" x="1289050" y="2160588"/>
          <p14:tracePt t="1429" x="1281113" y="2154238"/>
          <p14:tracePt t="1440" x="1281113" y="2149475"/>
          <p14:tracePt t="1445" x="1273175" y="2146300"/>
          <p14:tracePt t="1461" x="1270000" y="2138363"/>
          <p14:tracePt t="1476" x="1270000" y="2135188"/>
          <p14:tracePt t="1496" x="1262063" y="2130425"/>
          <p14:tracePt t="1521" x="1262063" y="2127250"/>
          <p14:tracePt t="1525" x="1273175" y="2124075"/>
          <p14:tracePt t="1535" x="1303338" y="2112963"/>
          <p14:tracePt t="1545" x="1366838" y="2093913"/>
          <p14:tracePt t="1551" x="1435100" y="2074863"/>
          <p14:tracePt t="1562" x="1520825" y="2063750"/>
          <p14:tracePt t="1565" x="1633538" y="2049463"/>
          <p14:tracePt t="1575" x="1719263" y="2033588"/>
          <p14:tracePt t="1587" x="1801813" y="2025650"/>
          <p14:tracePt t="1592" x="1884363" y="2022475"/>
          <p14:tracePt t="1601" x="1966913" y="2014538"/>
          <p14:tracePt t="1607" x="2041525" y="2008188"/>
          <p14:tracePt t="1617" x="2108200" y="2008188"/>
          <p14:tracePt t="1623" x="2168525" y="2008188"/>
          <p14:tracePt t="1633" x="2212975" y="2008188"/>
          <p14:tracePt t="1644" x="2243138" y="2008188"/>
          <p14:tracePt t="1648" x="2247900" y="2008188"/>
          <p14:tracePt t="1759" x="2251075" y="2008188"/>
          <p14:tracePt t="1769" x="2265363" y="2008188"/>
          <p14:tracePt t="1773" x="2278063" y="2008188"/>
          <p14:tracePt t="1784" x="2284413" y="2011363"/>
          <p14:tracePt t="1906" x="2289175" y="2011363"/>
          <p14:tracePt t="2692" x="2289175" y="2014538"/>
          <p14:tracePt t="2701" x="2289175" y="2030413"/>
          <p14:tracePt t="2707" x="2289175" y="2033588"/>
          <p14:tracePt t="2717" x="2289175" y="2041525"/>
          <p14:tracePt t="2721" x="2289175" y="2049463"/>
          <p14:tracePt t="2731" x="2289175" y="2055813"/>
          <p14:tracePt t="2741" x="2289175" y="2071688"/>
          <p14:tracePt t="2748" x="2281238" y="2085975"/>
          <p14:tracePt t="2757" x="2281238" y="2108200"/>
          <p14:tracePt t="2763" x="2281238" y="2124075"/>
          <p14:tracePt t="2773" x="2281238" y="2146300"/>
          <p14:tracePt t="2783" x="2281238" y="2171700"/>
          <p14:tracePt t="2787" x="2292350" y="2217738"/>
          <p14:tracePt t="2797" x="2317750" y="2273300"/>
          <p14:tracePt t="2801" x="2347913" y="2333625"/>
          <p14:tracePt t="2813" x="2366963" y="2397125"/>
          <p14:tracePt t="2823" x="2389188" y="2449513"/>
          <p14:tracePt t="2828" x="2416175" y="2528888"/>
          <p14:tracePt t="2837" x="2441575" y="2598738"/>
          <p14:tracePt t="2843" x="2460625" y="2667000"/>
          <p14:tracePt t="2853" x="2487613" y="2744788"/>
          <p14:tracePt t="2863" x="2505075" y="2820988"/>
          <p14:tracePt t="2869" x="2517775" y="2906713"/>
          <p14:tracePt t="2879" x="2543175" y="2973388"/>
          <p14:tracePt t="2883" x="2576513" y="3052763"/>
          <p14:tracePt t="2893" x="2595563" y="3124200"/>
          <p14:tracePt t="2903" x="2614613" y="3198813"/>
          <p14:tracePt t="2907" x="2625725" y="3265488"/>
          <p14:tracePt t="2919" x="2644775" y="3341688"/>
          <p14:tracePt t="2923" x="2667000" y="3427413"/>
          <p14:tracePt t="2933" x="2697163" y="3535363"/>
          <p14:tracePt t="2943" x="2727325" y="3644900"/>
          <p14:tracePt t="2949" x="2760663" y="3779838"/>
          <p14:tracePt t="2959" x="2813050" y="3921125"/>
          <p14:tracePt t="2963" x="2873375" y="4089400"/>
          <p14:tracePt t="2973" x="2917825" y="4259263"/>
          <p14:tracePt t="2983" x="2973388" y="4427538"/>
          <p14:tracePt t="2990" x="3000375" y="4562475"/>
          <p14:tracePt t="2999" x="3052763" y="4719638"/>
          <p14:tracePt t="3003" x="3086100" y="4854575"/>
          <p14:tracePt t="3015" x="3113088" y="5000625"/>
          <p14:tracePt t="3025" x="3157538" y="5127625"/>
          <p14:tracePt t="3029" x="3187700" y="5246688"/>
          <p14:tracePt t="3040" x="3221038" y="5329238"/>
          <p14:tracePt t="3045" x="3240088" y="5400675"/>
          <p14:tracePt t="3055" x="3259138" y="5453063"/>
          <p14:tracePt t="3065" x="3270250" y="5494338"/>
          <p14:tracePt t="3069" x="3278188" y="5516563"/>
          <p14:tracePt t="3079" x="3284538" y="5535613"/>
          <p14:tracePt t="3085" x="3284538" y="5540375"/>
          <p14:tracePt t="3155" x="3284538" y="5546725"/>
          <p14:tracePt t="3161" x="3284538" y="5554663"/>
          <p14:tracePt t="3171" x="3281363" y="5557838"/>
          <p14:tracePt t="3185" x="3273425" y="5565775"/>
          <p14:tracePt t="3201" x="3265488" y="5576888"/>
          <p14:tracePt t="3217" x="3262313" y="5576888"/>
          <p14:tracePt t="3228" x="3259138" y="5580063"/>
          <p14:tracePt t="3231" x="3243263" y="5580063"/>
          <p14:tracePt t="3251" x="3232150" y="5580063"/>
          <p14:tracePt t="3267" x="3224213" y="5580063"/>
          <p14:tracePt t="3277" x="3217863" y="5576888"/>
          <p14:tracePt t="3288" x="3206750" y="5568950"/>
          <p14:tracePt t="3291" x="3206750" y="5565775"/>
          <p14:tracePt t="3301" x="3201988" y="5562600"/>
          <p14:tracePt t="3308" x="3198813" y="5557838"/>
          <p14:tracePt t="3328" x="3198813" y="5546725"/>
          <p14:tracePt t="3331" x="3198813" y="5532438"/>
          <p14:tracePt t="3341" x="3198813" y="5516563"/>
          <p14:tracePt t="3347" x="3198813" y="5505450"/>
          <p14:tracePt t="3357" x="3195638" y="5491163"/>
          <p14:tracePt t="3367" x="3195638" y="5480050"/>
          <p14:tracePt t="3373" x="3190875" y="5468938"/>
          <p14:tracePt t="3383" x="3187700" y="5457825"/>
          <p14:tracePt t="3387" x="3187700" y="5438775"/>
          <p14:tracePt t="3397" x="3187700" y="5430838"/>
          <p14:tracePt t="3408" x="3187700" y="5416550"/>
          <p14:tracePt t="3413" x="3187700" y="5397500"/>
          <p14:tracePt t="3423" x="3187700" y="5386388"/>
          <p14:tracePt t="3427" x="3187700" y="5375275"/>
          <p14:tracePt t="3437" x="3187700" y="5353050"/>
          <p14:tracePt t="3447" x="3187700" y="5314950"/>
          <p14:tracePt t="3453" x="3187700" y="5284788"/>
          <p14:tracePt t="3463" x="3179763" y="5235575"/>
          <p14:tracePt t="3469" x="3168650" y="5191125"/>
          <p14:tracePt t="3479" x="3149600" y="5141913"/>
          <p14:tracePt t="3490" x="3135313" y="5108575"/>
          <p14:tracePt t="3493" x="3124200" y="5078413"/>
          <p14:tracePt t="3503" x="3113088" y="5053013"/>
          <p14:tracePt t="3509" x="3101975" y="5037138"/>
          <p14:tracePt t="3519" x="3086100" y="5019675"/>
          <p14:tracePt t="3529" x="3071813" y="5006975"/>
          <p14:tracePt t="3533" x="3063875" y="5003800"/>
          <p14:tracePt t="3543" x="3060700" y="5003800"/>
          <p14:tracePt t="3549" x="3055938" y="5003800"/>
          <p14:tracePt t="3559" x="3044825" y="4995863"/>
          <p14:tracePt t="3569" x="3041650" y="4995863"/>
          <p14:tracePt t="3579" x="3033713" y="4995863"/>
          <p14:tracePt t="3590" x="3030538" y="4992688"/>
          <p14:tracePt t="3596" x="3025775" y="4989513"/>
          <p14:tracePt t="3603" x="3022600" y="4989513"/>
          <p14:tracePt t="3609" x="3014663" y="4989513"/>
          <p14:tracePt t="3619" x="3011488" y="4984750"/>
          <p14:tracePt t="3629" x="3011488" y="4981575"/>
          <p14:tracePt t="3635" x="3003550" y="4978400"/>
          <p14:tracePt t="3650" x="3003550" y="4973638"/>
          <p14:tracePt t="3659" x="3003550" y="4967288"/>
          <p14:tracePt t="3665" x="3008313" y="4954588"/>
          <p14:tracePt t="3675" x="3025775" y="4948238"/>
          <p14:tracePt t="3681" x="3044825" y="4940300"/>
          <p14:tracePt t="3690" x="3074988" y="4932363"/>
          <p14:tracePt t="3701" x="3097213" y="4929188"/>
          <p14:tracePt t="3705" x="3130550" y="4910138"/>
          <p14:tracePt t="3715" x="3154363" y="4899025"/>
          <p14:tracePt t="3721" x="3171825" y="4884738"/>
          <p14:tracePt t="3731" x="3190875" y="4868863"/>
          <p14:tracePt t="3741" x="3195638" y="4860925"/>
          <p14:tracePt t="3751" x="3198813" y="4857750"/>
          <p14:tracePt t="3821" x="3190875" y="4857750"/>
          <p14:tracePt t="3827" x="3184525" y="4857750"/>
          <p14:tracePt t="3837" x="3179763" y="4857750"/>
          <p14:tracePt t="3857" x="3176588" y="4857750"/>
          <p14:tracePt t="4226" x="3168650" y="4857750"/>
          <p14:tracePt t="4235" x="3157538" y="4854575"/>
          <p14:tracePt t="4247" x="3138488" y="4849813"/>
          <p14:tracePt t="4249" x="3105150" y="4838700"/>
          <p14:tracePt t="4259" x="3094038" y="4824413"/>
          <p14:tracePt t="4267" x="3086100" y="4821238"/>
          <p14:tracePt t="4275" x="3067050" y="4805363"/>
          <p14:tracePt t="4285" x="3063875" y="4805363"/>
          <p14:tracePt t="4291" x="3055938" y="4805363"/>
          <p14:tracePt t="4301" x="3052763" y="4802188"/>
          <p14:tracePt t="6479" x="3067050" y="4802188"/>
          <p14:tracePt t="6485" x="3119438" y="4783138"/>
          <p14:tracePt t="6496" x="3224213" y="4730750"/>
          <p14:tracePt t="6500" x="3397250" y="4667250"/>
          <p14:tracePt t="6509" x="3573463" y="4576763"/>
          <p14:tracePt t="6520" x="3752850" y="4487863"/>
          <p14:tracePt t="6525" x="3887788" y="4397375"/>
          <p14:tracePt t="6536" x="4022725" y="4314825"/>
          <p14:tracePt t="6540" x="4138613" y="4221163"/>
          <p14:tracePt t="6549" x="4265613" y="4108450"/>
          <p14:tracePt t="6559" x="4383088" y="3992563"/>
          <p14:tracePt t="6565" x="4468813" y="3906838"/>
          <p14:tracePt t="6575" x="4551363" y="3808413"/>
          <p14:tracePt t="6579" x="4614863" y="3703638"/>
          <p14:tracePt t="6592" x="4664075" y="3625850"/>
          <p14:tracePt t="6599" x="4697413" y="3557588"/>
          <p14:tracePt t="6605" x="4733925" y="3494088"/>
          <p14:tracePt t="6615" x="4752975" y="3441700"/>
          <p14:tracePt t="6621" x="4772025" y="3370263"/>
          <p14:tracePt t="6631" x="4786313" y="3317875"/>
          <p14:tracePt t="6641" x="4802188" y="3262313"/>
          <p14:tracePt t="6645" x="4813300" y="3224213"/>
          <p14:tracePt t="6656" x="4827588" y="3176588"/>
          <p14:tracePt t="6661" x="4849813" y="3143250"/>
          <p14:tracePt t="6671" x="4876800" y="3101975"/>
          <p14:tracePt t="6681" x="4891088" y="3071813"/>
          <p14:tracePt t="6685" x="4921250" y="3030538"/>
          <p14:tracePt t="6695" x="4943475" y="2995613"/>
          <p14:tracePt t="6701" x="4959350" y="2962275"/>
          <p14:tracePt t="6711" x="4984750" y="2921000"/>
          <p14:tracePt t="6721" x="5000625" y="2895600"/>
          <p14:tracePt t="6727" x="5014913" y="2862263"/>
          <p14:tracePt t="6737" x="5030788" y="2835275"/>
          <p14:tracePt t="6742" x="5049838" y="2801938"/>
          <p14:tracePt t="6752" x="5064125" y="2760663"/>
          <p14:tracePt t="6762" x="5075238" y="2730500"/>
          <p14:tracePt t="6768" x="5086350" y="2697163"/>
          <p14:tracePt t="6777" x="5102225" y="2670175"/>
          <p14:tracePt t="6782" x="5116513" y="2651125"/>
          <p14:tracePt t="6792" x="5127625" y="2625725"/>
          <p14:tracePt t="6801" x="5135563" y="2606675"/>
          <p14:tracePt t="6807" x="5138738" y="2598738"/>
          <p14:tracePt t="6817" x="5154613" y="2587625"/>
          <p14:tracePt t="6823" x="5187950" y="2570163"/>
          <p14:tracePt t="6833" x="5199063" y="2562225"/>
          <p14:tracePt t="6843" x="5210175" y="2554288"/>
          <p14:tracePt t="6847" x="5243513" y="2540000"/>
          <p14:tracePt t="6857" x="5265738" y="2528888"/>
          <p14:tracePt t="6863" x="5307013" y="2505075"/>
          <p14:tracePt t="6874" x="5341938" y="2482850"/>
          <p14:tracePt t="6883" x="5375275" y="2460625"/>
          <p14:tracePt t="6887" x="5408613" y="2441575"/>
          <p14:tracePt t="6907" x="5461000" y="2419350"/>
          <p14:tracePt t="6913" x="5480050" y="2405063"/>
          <p14:tracePt t="6925" x="5499100" y="2393950"/>
          <p14:tracePt t="6929" x="5502275" y="2386013"/>
          <p14:tracePt t="6937" x="5502275" y="2382838"/>
          <p14:tracePt t="6953" x="5505450" y="2382838"/>
          <p14:tracePt t="7029" x="5510213" y="2382838"/>
          <p14:tracePt t="7035" x="5513388" y="2386013"/>
          <p14:tracePt t="7043" x="5513388" y="2397125"/>
          <p14:tracePt t="7049" x="5513388" y="2416175"/>
          <p14:tracePt t="7059" x="5513388" y="2424113"/>
          <p14:tracePt t="7069" x="5513388" y="2430463"/>
          <p14:tracePt t="7075" x="5513388" y="2452688"/>
          <p14:tracePt t="7085" x="5513388" y="2463800"/>
          <p14:tracePt t="7089" x="5513388" y="2487613"/>
          <p14:tracePt t="7099" x="5513388" y="2501900"/>
          <p14:tracePt t="7109" x="5513388" y="2524125"/>
          <p14:tracePt t="7116" x="5513388" y="2546350"/>
          <p14:tracePt t="7125" x="5513388" y="2562225"/>
          <p14:tracePt t="7129" x="5513388" y="2576513"/>
          <p14:tracePt t="7139" x="5510213" y="2584450"/>
          <p14:tracePt t="7149" x="5510213" y="2592388"/>
          <p14:tracePt t="7918" x="5510213" y="2595563"/>
          <p14:tracePt t="8749" x="5505450" y="2598738"/>
          <p14:tracePt t="8755" x="5502275" y="2606675"/>
          <p14:tracePt t="8763" x="5494338" y="2609850"/>
          <p14:tracePt t="8769" x="5483225" y="2617788"/>
          <p14:tracePt t="8779" x="5483225" y="2622550"/>
          <p14:tracePt t="8791" x="5476875" y="2625725"/>
          <p14:tracePt t="8793" x="5468938" y="2628900"/>
          <p14:tracePt t="8805" x="5453063" y="2636838"/>
          <p14:tracePt t="8810" x="5446713" y="2636838"/>
          <p14:tracePt t="8819" x="5438775" y="2636838"/>
          <p14:tracePt t="8830" x="5422900" y="2644775"/>
          <p14:tracePt t="8835" x="5416550" y="2644775"/>
          <p14:tracePt t="8845" x="5411788" y="2644775"/>
          <p14:tracePt t="8849" x="5400675" y="2644775"/>
          <p14:tracePt t="8859" x="5389563" y="2644775"/>
          <p14:tracePt t="8869" x="5378450" y="2644775"/>
          <p14:tracePt t="8875" x="5367338" y="2644775"/>
          <p14:tracePt t="8893" x="5341938" y="2644775"/>
          <p14:tracePt t="8901" x="5329238" y="2644775"/>
          <p14:tracePt t="8911" x="5322888" y="2644775"/>
          <p14:tracePt t="8915" x="5303838" y="2640013"/>
          <p14:tracePt t="8925" x="5292725" y="2636838"/>
          <p14:tracePt t="8931" x="5281613" y="2636838"/>
          <p14:tracePt t="8941" x="5270500" y="2625725"/>
          <p14:tracePt t="8952" x="5259388" y="2622550"/>
          <p14:tracePt t="8955" x="5237163" y="2622550"/>
          <p14:tracePt t="8965" x="5224463" y="2614613"/>
          <p14:tracePt t="8971" x="5207000" y="2603500"/>
          <p14:tracePt t="8981" x="5180013" y="2587625"/>
          <p14:tracePt t="8991" x="5168900" y="2581275"/>
          <p14:tracePt t="8995" x="5157788" y="2565400"/>
          <p14:tracePt t="9007" x="5124450" y="2551113"/>
          <p14:tracePt t="9012" x="5097463" y="2535238"/>
          <p14:tracePt t="9021" x="5067300" y="2513013"/>
          <p14:tracePt t="9032" x="5049838" y="2487613"/>
          <p14:tracePt t="9035" x="5022850" y="2468563"/>
          <p14:tracePt t="9049" x="5000625" y="2441575"/>
          <p14:tracePt t="9054" x="4984750" y="2416175"/>
          <p14:tracePt t="9064" x="4973638" y="2389188"/>
          <p14:tracePt t="9072" x="4967288" y="2378075"/>
          <p14:tracePt t="9077" x="4962525" y="2355850"/>
          <p14:tracePt t="9087" x="4956175" y="2325688"/>
          <p14:tracePt t="9092" x="4951413" y="2292350"/>
          <p14:tracePt t="9101" x="4943475" y="2247900"/>
          <p14:tracePt t="9113" x="4940300" y="2209800"/>
          <p14:tracePt t="9117" x="4940300" y="2160588"/>
          <p14:tracePt t="9127" x="4932363" y="2124075"/>
          <p14:tracePt t="9133" x="4929188" y="2078038"/>
          <p14:tracePt t="9142" x="4921250" y="2049463"/>
          <p14:tracePt t="9153" x="4921250" y="2000250"/>
          <p14:tracePt t="9157" x="4921250" y="1955800"/>
          <p14:tracePt t="9167" x="4921250" y="1909763"/>
          <p14:tracePt t="9174" x="4921250" y="1865313"/>
          <p14:tracePt t="9183" x="4921250" y="1820863"/>
          <p14:tracePt t="9193" x="4921250" y="1782763"/>
          <p14:tracePt t="9197" x="4921250" y="1744663"/>
          <p14:tracePt t="9207" x="4921250" y="1700213"/>
          <p14:tracePt t="9213" x="4926013" y="1647825"/>
          <p14:tracePt t="9224" x="4940300" y="1606550"/>
          <p14:tracePt t="9234" x="4959350" y="1562100"/>
          <p14:tracePt t="9237" x="4978400" y="1528763"/>
          <p14:tracePt t="9249" x="4992688" y="1493838"/>
          <p14:tracePt t="9253" x="5008563" y="1468438"/>
          <p14:tracePt t="9263" x="5030788" y="1435100"/>
          <p14:tracePt t="9274" x="5049838" y="1400175"/>
          <p14:tracePt t="9279" x="5064125" y="1374775"/>
          <p14:tracePt t="9289" x="5078413" y="1355725"/>
          <p14:tracePt t="9294" x="5094288" y="1330325"/>
          <p14:tracePt t="9305" x="5105400" y="1314450"/>
          <p14:tracePt t="9309" x="5116513" y="1295400"/>
          <p14:tracePt t="9319" x="5127625" y="1284288"/>
          <p14:tracePt t="9329" x="5149850" y="1270000"/>
          <p14:tracePt t="9335" x="5160963" y="1262063"/>
          <p14:tracePt t="9345" x="5180013" y="1250950"/>
          <p14:tracePt t="9351" x="5199063" y="1236663"/>
          <p14:tracePt t="9361" x="5218113" y="1228725"/>
          <p14:tracePt t="9371" x="5251450" y="1217613"/>
          <p14:tracePt t="9375" x="5273675" y="1212850"/>
          <p14:tracePt t="9385" x="5314950" y="1201738"/>
          <p14:tracePt t="9392" x="5353050" y="1190625"/>
          <p14:tracePt t="9401" x="5394325" y="1184275"/>
          <p14:tracePt t="9412" x="5430838" y="1179513"/>
          <p14:tracePt t="9415" x="5476875" y="1171575"/>
          <p14:tracePt t="9427" x="5535613" y="1171575"/>
          <p14:tracePt t="9433" x="5581650" y="1171575"/>
          <p14:tracePt t="9443" x="5618163" y="1171575"/>
          <p14:tracePt t="9452" x="5662613" y="1171575"/>
          <p14:tracePt t="9458" x="5692775" y="1171575"/>
          <p14:tracePt t="9467" x="5738813" y="1171575"/>
          <p14:tracePt t="9471" x="5768975" y="1171575"/>
          <p14:tracePt t="9481" x="5802313" y="1171575"/>
          <p14:tracePt t="9491" x="5824538" y="1171575"/>
          <p14:tracePt t="9495" x="5838825" y="1171575"/>
          <p14:tracePt t="9507" x="5846763" y="1168400"/>
          <p14:tracePt t="9513" x="5854700" y="1168400"/>
          <p14:tracePt t="9524" x="5862638" y="1165225"/>
          <p14:tracePt t="9528" x="5865813" y="1160463"/>
          <p14:tracePt t="9538" x="5876925" y="1160463"/>
          <p14:tracePt t="9851" x="5880100" y="1160463"/>
          <p14:tracePt t="9862" x="5895975" y="1171575"/>
          <p14:tracePt t="9865" x="5910263" y="1179513"/>
          <p14:tracePt t="9875" x="5943600" y="1190625"/>
          <p14:tracePt t="9885" x="5978525" y="1198563"/>
          <p14:tracePt t="9891" x="6030913" y="1212850"/>
          <p14:tracePt t="9909" x="6180138" y="1225550"/>
          <p14:tracePt t="9915" x="6248400" y="1231900"/>
          <p14:tracePt t="9925" x="6315075" y="1231900"/>
          <p14:tracePt t="9931" x="6381750" y="1231900"/>
          <p14:tracePt t="9942" x="6435725" y="1236663"/>
          <p14:tracePt t="9947" x="6472238" y="1236663"/>
          <p14:tracePt t="9957" x="6494463" y="1236663"/>
          <p14:tracePt t="9967" x="6502400" y="1236663"/>
          <p14:tracePt t="9971" x="6505575" y="1236663"/>
          <p14:tracePt t="9981" x="6510338" y="1236663"/>
          <p14:tracePt t="10269" x="6513513" y="1236663"/>
          <p14:tracePt t="10391" x="6513513" y="1225550"/>
          <p14:tracePt t="10402" x="6513513" y="1198563"/>
          <p14:tracePt t="10407" x="6513513" y="1187450"/>
          <p14:tracePt t="10415" x="6505575" y="1149350"/>
          <p14:tracePt t="10419" x="6502400" y="1112838"/>
          <p14:tracePt t="10431" x="6483350" y="1063625"/>
          <p14:tracePt t="10441" x="6461125" y="1022350"/>
          <p14:tracePt t="10445" x="6446838" y="996950"/>
          <p14:tracePt t="10455" x="6442075" y="989013"/>
          <p14:tracePt t="10462" x="6438900" y="989013"/>
          <p14:tracePt t="10784" x="6430963" y="989013"/>
          <p14:tracePt t="10793" x="6423025" y="989013"/>
          <p14:tracePt t="10800" x="6411913" y="992188"/>
          <p14:tracePt t="10809" x="6400800" y="1003300"/>
          <p14:tracePt t="10816" x="6397625" y="1014413"/>
          <p14:tracePt t="10824" x="6394450" y="1022350"/>
          <p14:tracePt t="10833" x="6386513" y="1049338"/>
          <p14:tracePt t="10839" x="6378575" y="1060450"/>
          <p14:tracePt t="10850" x="6370638" y="1082675"/>
          <p14:tracePt t="10856" x="6367463" y="1085850"/>
          <p14:tracePt t="10866" x="6367463" y="1093788"/>
          <p14:tracePt t="10876" x="6367463" y="1096963"/>
          <p14:tracePt t="10880" x="6367463" y="1108075"/>
          <p14:tracePt t="10893" x="6367463" y="1112838"/>
          <p14:tracePt t="10896" x="6364288" y="1116013"/>
          <p14:tracePt t="11403" x="6364288" y="1119188"/>
          <p14:tracePt t="11413" x="6367463" y="1138238"/>
          <p14:tracePt t="11419" x="6375400" y="1146175"/>
          <p14:tracePt t="11429" x="6378575" y="1149350"/>
          <p14:tracePt t="11439" x="6389688" y="1160463"/>
          <p14:tracePt t="11445" x="6389688" y="1168400"/>
          <p14:tracePt t="11455" x="6400800" y="1176338"/>
          <p14:tracePt t="11463" x="6405563" y="1179513"/>
          <p14:tracePt t="11591" x="6408738" y="1179513"/>
          <p14:tracePt t="11601" x="6419850" y="1171575"/>
          <p14:tracePt t="11611" x="6427788" y="1165225"/>
          <p14:tracePt t="11616" x="6430963" y="1160463"/>
          <p14:tracePt t="11631" x="6430963" y="1154113"/>
          <p14:tracePt t="11641" x="6430963" y="1149350"/>
          <p14:tracePt t="12069" x="6408738" y="1165225"/>
          <p14:tracePt t="12079" x="6359525" y="1209675"/>
          <p14:tracePt t="12085" x="6292850" y="1270000"/>
          <p14:tracePt t="12096" x="6196013" y="1358900"/>
          <p14:tracePt t="12101" x="6075363" y="1476375"/>
          <p14:tracePt t="12111" x="5915025" y="1639888"/>
          <p14:tracePt t="12119" x="5753100" y="1801813"/>
          <p14:tracePt t="12127" x="5588000" y="1962150"/>
          <p14:tracePt t="12135" x="5411788" y="2130425"/>
          <p14:tracePt t="12141" x="5224463" y="2300288"/>
          <p14:tracePt t="12151" x="5049838" y="2463800"/>
          <p14:tracePt t="12158" x="4895850" y="2625725"/>
          <p14:tracePt t="12167" x="4752975" y="2813050"/>
          <p14:tracePt t="12177" x="4614863" y="3008313"/>
          <p14:tracePt t="12181" x="4483100" y="3195638"/>
          <p14:tracePt t="12191" x="4348163" y="3378200"/>
          <p14:tracePt t="12198" x="4229100" y="3546475"/>
          <p14:tracePt t="12207" x="4138613" y="3686175"/>
          <p14:tracePt t="12219" x="4041775" y="3813175"/>
          <p14:tracePt t="12224" x="3967163" y="3917950"/>
          <p14:tracePt t="12232" x="3868738" y="4033838"/>
          <p14:tracePt t="12238" x="3783013" y="4141788"/>
          <p14:tracePt t="12248" x="3697288" y="4265613"/>
          <p14:tracePt t="12257" x="3629025" y="4348163"/>
          <p14:tracePt t="12263" x="3562350" y="4430713"/>
          <p14:tracePt t="12274" x="3498850" y="4498975"/>
          <p14:tracePt t="12277" x="3449638" y="4551363"/>
          <p14:tracePt t="12287" x="3424238" y="4576763"/>
          <p14:tracePt t="12298" x="3419475" y="4576763"/>
          <p14:tracePt t="12303" x="3416300" y="4576763"/>
          <p14:tracePt t="12539" x="3416300" y="4581525"/>
          <p14:tracePt t="12549" x="3416300" y="4592638"/>
          <p14:tracePt t="12555" x="3416300" y="4614863"/>
          <p14:tracePt t="12565" x="3416300" y="4629150"/>
          <p14:tracePt t="12569" x="3419475" y="4656138"/>
          <p14:tracePt t="12579" x="3427413" y="4670425"/>
          <p14:tracePt t="12589" x="3435350" y="4689475"/>
          <p14:tracePt t="12598" x="3438525" y="4708525"/>
          <p14:tracePt t="12603" x="3438525" y="4722813"/>
          <p14:tracePt t="12613" x="3441700" y="4749800"/>
          <p14:tracePt t="12621" x="3449638" y="4764088"/>
          <p14:tracePt t="12627" x="3449638" y="4772025"/>
          <p14:tracePt t="12637" x="3452813" y="4791075"/>
          <p14:tracePt t="12643" x="3457575" y="4794250"/>
          <p14:tracePt t="12687" x="3457575" y="4797425"/>
          <p14:tracePt t="12697" x="3468688" y="4797425"/>
          <p14:tracePt t="12707" x="3498850" y="4786313"/>
          <p14:tracePt t="12713" x="3513138" y="4783138"/>
          <p14:tracePt t="12724" x="3524250" y="4775200"/>
          <p14:tracePt t="12899" x="3529013" y="4775200"/>
          <p14:tracePt t="12925" x="3521075" y="4775200"/>
          <p14:tracePt t="12935" x="3509963" y="4775200"/>
          <p14:tracePt t="12945" x="3502025" y="4775200"/>
          <p14:tracePt t="12949" x="3487738" y="4775200"/>
          <p14:tracePt t="12959" x="3479800" y="4775200"/>
          <p14:tracePt t="12965" x="3463925" y="4775200"/>
          <p14:tracePt t="12975" x="3452813" y="4775200"/>
          <p14:tracePt t="12985" x="3438525" y="4775200"/>
          <p14:tracePt t="12991" x="3427413" y="4775200"/>
          <p14:tracePt t="13001" x="3419475" y="4775200"/>
          <p14:tracePt t="13005" x="3416300" y="4775200"/>
          <p14:tracePt t="13015" x="3405188" y="4775200"/>
          <p14:tracePt t="13091" x="3405188" y="4772025"/>
          <p14:tracePt t="13101" x="3405188" y="4764088"/>
          <p14:tracePt t="13112" x="3408363" y="4764088"/>
          <p14:tracePt t="13127" x="3411538" y="4760913"/>
          <p14:tracePt t="13137" x="3416300" y="4760913"/>
          <p14:tracePt t="13147" x="3416300" y="4756150"/>
          <p14:tracePt t="13218" x="3416300" y="4752975"/>
          <p14:tracePt t="13228" x="3416300" y="4749800"/>
          <p14:tracePt t="13258" x="3400425" y="4749800"/>
          <p14:tracePt t="13263" x="3389313" y="4749800"/>
          <p14:tracePt t="13274" x="3378200" y="4749800"/>
          <p14:tracePt t="13278" x="3355975" y="4749800"/>
          <p14:tracePt t="13290" x="3336925" y="4749800"/>
          <p14:tracePt t="13303" x="3333750" y="4749800"/>
          <p14:tracePt t="13313" x="3325813" y="4749800"/>
          <p14:tracePt t="13319" x="3322638" y="4749800"/>
          <p14:tracePt t="13385" x="3336925" y="4756150"/>
          <p14:tracePt t="13396" x="3367088" y="4756150"/>
          <p14:tracePt t="13400" x="3386138" y="4764088"/>
          <p14:tracePt t="13409" x="3397250" y="4764088"/>
          <p14:tracePt t="13413" x="3405188" y="4764088"/>
          <p14:tracePt t="13425" x="3411538" y="4764088"/>
          <p14:tracePt t="13435" x="3424238" y="4764088"/>
          <p14:tracePt t="13439" x="3435350" y="4764088"/>
          <p14:tracePt t="14943" x="3438525" y="4764088"/>
          <p14:tracePt t="14953" x="3441700" y="4745038"/>
          <p14:tracePt t="14957" x="3460750" y="4703763"/>
          <p14:tracePt t="14967" x="3487738" y="4637088"/>
          <p14:tracePt t="14974" x="3505200" y="4568825"/>
          <p14:tracePt t="14983" x="3540125" y="4479925"/>
          <p14:tracePt t="14993" x="3581400" y="4341813"/>
          <p14:tracePt t="14997" x="3625850" y="4198938"/>
          <p14:tracePt t="15008" x="3681413" y="4030663"/>
          <p14:tracePt t="15013" x="3719513" y="3865563"/>
          <p14:tracePt t="15024" x="3775075" y="3708400"/>
          <p14:tracePt t="15033" x="3816350" y="3584575"/>
          <p14:tracePt t="15039" x="3876675" y="3452813"/>
          <p14:tracePt t="15049" x="3937000" y="3325813"/>
          <p14:tracePt t="15053" x="4008438" y="3190875"/>
          <p14:tracePt t="15064" x="4060825" y="3101975"/>
          <p14:tracePt t="15073" x="4119563" y="3011488"/>
          <p14:tracePt t="15079" x="4191000" y="2914650"/>
          <p14:tracePt t="15089" x="4259263" y="2832100"/>
          <p14:tracePt t="15093" x="4303713" y="2771775"/>
          <p14:tracePt t="15103" x="4348163" y="2716213"/>
          <p14:tracePt t="15114" x="4378325" y="2659063"/>
          <p14:tracePt t="15119" x="4400550" y="2609850"/>
          <p14:tracePt t="15130" x="4419600" y="2570163"/>
          <p14:tracePt t="15135" x="4430713" y="2524125"/>
          <p14:tracePt t="15145" x="4449763" y="2482850"/>
          <p14:tracePt t="15155" x="4464050" y="2457450"/>
          <p14:tracePt t="15159" x="4476750" y="2427288"/>
          <p14:tracePt t="15169" x="4483100" y="2408238"/>
          <p14:tracePt t="15176" x="4491038" y="2374900"/>
          <p14:tracePt t="15186" x="4494213" y="2366963"/>
          <p14:tracePt t="15198" x="4502150" y="2344738"/>
          <p14:tracePt t="15201" x="4516438" y="2330450"/>
          <p14:tracePt t="15209" x="4524375" y="2311400"/>
          <p14:tracePt t="15216" x="4540250" y="2292350"/>
          <p14:tracePt t="15226" x="4554538" y="2273300"/>
          <p14:tracePt t="15235" x="4573588" y="2265363"/>
          <p14:tracePt t="15239" x="4584700" y="2251075"/>
          <p14:tracePt t="15251" x="4606925" y="2224088"/>
          <p14:tracePt t="15255" x="4633913" y="2209800"/>
          <p14:tracePt t="15265" x="4656138" y="2187575"/>
          <p14:tracePt t="15275" x="4675188" y="2171700"/>
          <p14:tracePt t="15282" x="4708525" y="2146300"/>
          <p14:tracePt t="15292" x="4719638" y="2135188"/>
          <p14:tracePt t="15295" x="4733925" y="2116138"/>
          <p14:tracePt t="15305" x="4768850" y="2101850"/>
          <p14:tracePt t="15315" x="4794250" y="2078038"/>
          <p14:tracePt t="15321" x="4835525" y="2049463"/>
          <p14:tracePt t="15331" x="4876800" y="2025650"/>
          <p14:tracePt t="15335" x="4918075" y="1992313"/>
          <p14:tracePt t="15345" x="4967288" y="1966913"/>
          <p14:tracePt t="15355" x="5000625" y="1939925"/>
          <p14:tracePt t="15361" x="5049838" y="1914525"/>
          <p14:tracePt t="15371" x="5089525" y="1879600"/>
          <p14:tracePt t="15377" x="5138738" y="1851025"/>
          <p14:tracePt t="15387" x="5187950" y="1820863"/>
          <p14:tracePt t="15397" x="5237163" y="1782763"/>
          <p14:tracePt t="15401" x="5292725" y="1744663"/>
          <p14:tracePt t="15411" x="5341938" y="1700213"/>
          <p14:tracePt t="15417" x="5389563" y="1666875"/>
          <p14:tracePt t="15427" x="5430838" y="1622425"/>
          <p14:tracePt t="15437" x="5487988" y="1573213"/>
          <p14:tracePt t="15441" x="5529263" y="1531938"/>
          <p14:tracePt t="15452" x="5565775" y="1490663"/>
          <p14:tracePt t="15457" x="5607050" y="1452563"/>
          <p14:tracePt t="15467" x="5629275" y="1419225"/>
          <p14:tracePt t="15477" x="5651500" y="1393825"/>
          <p14:tracePt t="15483" x="5667375" y="1366838"/>
          <p14:tracePt t="15493" x="5670550" y="1358900"/>
          <p14:tracePt t="15497" x="5675313" y="1341438"/>
          <p14:tracePt t="15508" x="5675313" y="1333500"/>
          <p14:tracePt t="15699" x="5675313" y="1330325"/>
          <p14:tracePt t="15709" x="5667375" y="1330325"/>
          <p14:tracePt t="15719" x="5651500" y="1330325"/>
          <p14:tracePt t="15725" x="5645150" y="1344613"/>
          <p14:tracePt t="15735" x="5626100" y="1352550"/>
          <p14:tracePt t="15739" x="5614988" y="1366838"/>
          <p14:tracePt t="15749" x="5610225" y="1389063"/>
          <p14:tracePt t="15759" x="5610225" y="1393825"/>
          <p14:tracePt t="15765" x="5610225" y="1411288"/>
          <p14:tracePt t="15775" x="5610225" y="1423988"/>
          <p14:tracePt t="15779" x="5610225" y="1435100"/>
          <p14:tracePt t="15789" x="5610225" y="1446213"/>
          <p14:tracePt t="15801" x="5610225" y="1449388"/>
          <p14:tracePt t="15805" x="5610225" y="1460500"/>
          <p14:tracePt t="15815" x="5610225" y="1479550"/>
          <p14:tracePt t="15821" x="5610225" y="1501775"/>
          <p14:tracePt t="15841" x="5610225" y="1512888"/>
          <p14:tracePt t="15845" x="5618163" y="1528763"/>
          <p14:tracePt t="15856" x="5618163" y="1535113"/>
          <p14:tracePt t="15861" x="5622925" y="1539875"/>
          <p14:tracePt t="15871" x="5626100" y="1546225"/>
          <p14:tracePt t="15881" x="5626100" y="1562100"/>
          <p14:tracePt t="15885" x="5626100" y="1570038"/>
          <p14:tracePt t="15895" x="5626100" y="1576388"/>
          <p14:tracePt t="15911" x="5629275" y="1581150"/>
          <p14:tracePt t="15921" x="5629275" y="1584325"/>
          <p14:tracePt t="16329" x="5634038" y="1587500"/>
          <p14:tracePt t="16339" x="5637213" y="1587500"/>
          <p14:tracePt t="16345" x="5651500" y="1587500"/>
          <p14:tracePt t="16355" x="5686425" y="1587500"/>
          <p14:tracePt t="16365" x="5745163" y="1587500"/>
          <p14:tracePt t="16369" x="5797550" y="1587500"/>
          <p14:tracePt t="16379" x="5857875" y="1587500"/>
          <p14:tracePt t="16385" x="5918200" y="1587500"/>
          <p14:tracePt t="16396" x="5970588" y="1587500"/>
          <p14:tracePt t="16405" x="6037263" y="1587500"/>
          <p14:tracePt t="16409" x="6089650" y="1587500"/>
          <p14:tracePt t="16419" x="6142038" y="1587500"/>
          <p14:tracePt t="16428" x="6188075" y="1587500"/>
          <p14:tracePt t="16435" x="6224588" y="1587500"/>
          <p14:tracePt t="16445" x="6240463" y="1587500"/>
          <p14:tracePt t="16451" x="6243638" y="1587500"/>
          <p14:tracePt t="17198" x="6248400" y="1587500"/>
          <p14:tracePt t="18696" x="6251575" y="1587500"/>
          <p14:tracePt t="18705" x="6262688" y="1587500"/>
          <p14:tracePt t="18709" x="6289675" y="1587500"/>
          <p14:tracePt t="18719" x="6356350" y="1587500"/>
          <p14:tracePt t="18725" x="6430963" y="1598613"/>
          <p14:tracePt t="18735" x="6529388" y="1622425"/>
          <p14:tracePt t="18746" x="6662738" y="1647825"/>
          <p14:tracePt t="18752" x="6794500" y="1670050"/>
          <p14:tracePt t="18762" x="6932613" y="1716088"/>
          <p14:tracePt t="18765" x="7116763" y="1763713"/>
          <p14:tracePt t="18776" x="7359650" y="1824038"/>
          <p14:tracePt t="18785" x="7604125" y="1898650"/>
          <p14:tracePt t="18791" x="7847013" y="1973263"/>
          <p14:tracePt t="18801" x="8094663" y="2060575"/>
          <p14:tracePt t="18805" x="8307388" y="2119313"/>
          <p14:tracePt t="18815" x="8521700" y="2190750"/>
          <p14:tracePt t="18826" x="8693150" y="2259013"/>
          <p14:tracePt t="18833" x="8836025" y="2311400"/>
          <p14:tracePt t="18845" x="8993188" y="2366963"/>
          <p14:tracePt t="18849" x="9131300" y="2411413"/>
          <p14:tracePt t="18860" x="9244013" y="2460625"/>
          <p14:tracePt t="18868" x="9356725" y="2498725"/>
          <p14:tracePt t="18871" x="9450388" y="2528888"/>
          <p14:tracePt t="18882" x="9547225" y="2573338"/>
          <p14:tracePt t="18894" x="9648825" y="2622550"/>
          <p14:tracePt t="18898" x="9761538" y="2670175"/>
          <p14:tracePt t="18908" x="9896475" y="2741613"/>
          <p14:tracePt t="18911" x="10067925" y="2805113"/>
          <p14:tracePt t="18921" x="10244138" y="2895600"/>
          <p14:tracePt t="18927" x="10431463" y="2962275"/>
          <p14:tracePt t="18937" x="10607675" y="3052763"/>
          <p14:tracePt t="18947" x="10764838" y="3116263"/>
          <p14:tracePt t="18953" x="10891838" y="3168650"/>
          <p14:tracePt t="18963" x="11018838" y="3209925"/>
          <p14:tracePt t="18967" x="11112500" y="3248025"/>
          <p14:tracePt t="18977" x="11183938" y="3276600"/>
          <p14:tracePt t="18987" x="11244263" y="3292475"/>
          <p14:tracePt t="18993" x="11307763" y="3311525"/>
          <p14:tracePt t="19003" x="11360150" y="3325813"/>
          <p14:tracePt t="19008" x="11401425" y="3336925"/>
          <p14:tracePt t="19019" x="11439525" y="3344863"/>
          <p14:tracePt t="19030" x="11464925" y="3348038"/>
          <p14:tracePt t="19036" x="11495088" y="3355975"/>
          <p14:tracePt t="19043" x="11517313" y="3359150"/>
          <p14:tracePt t="19048" x="11552238" y="3363913"/>
          <p14:tracePt t="19058" x="11588750" y="3375025"/>
          <p14:tracePt t="19068" x="11630025" y="3382963"/>
          <p14:tracePt t="19074" x="11668125" y="3397250"/>
          <p14:tracePt t="19083" x="11709400" y="3416300"/>
          <p14:tracePt t="19089" x="11757025" y="3435350"/>
          <p14:tracePt t="19099" x="11795125" y="3449638"/>
          <p14:tracePt t="19111" x="11828463" y="3460750"/>
          <p14:tracePt t="19115" x="11861800" y="3471863"/>
          <p14:tracePt t="19125" x="11888788" y="3482975"/>
          <p14:tracePt t="19130" x="11903075" y="3490913"/>
          <p14:tracePt t="19140" x="11930063" y="3502025"/>
          <p14:tracePt t="19150" x="11949113" y="3509963"/>
          <p14:tracePt t="19153" x="11974513" y="3521075"/>
          <p14:tracePt t="19163" x="11996738" y="3529013"/>
          <p14:tracePt t="19169" x="12031663" y="3535363"/>
          <p14:tracePt t="19179" x="12068175" y="3543300"/>
          <p14:tracePt t="19189" x="12109450" y="3554413"/>
          <p14:tracePt t="19196" x="12150725" y="3565525"/>
        </p14:tracePtLst>
      </p14:laserTraceLst>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14" name="Group 44">
            <a:extLst>
              <a:ext uri="{FF2B5EF4-FFF2-40B4-BE49-F238E27FC236}">
                <a16:creationId xmlns:a16="http://schemas.microsoft.com/office/drawing/2014/main" id="{8A8F390A-EA2E-4834-ADBD-25D3A667EA84}"/>
              </a:ext>
            </a:extLst>
          </p:cNvPr>
          <p:cNvGrpSpPr>
            <a:grpSpLocks/>
          </p:cNvGrpSpPr>
          <p:nvPr/>
        </p:nvGrpSpPr>
        <p:grpSpPr bwMode="auto">
          <a:xfrm>
            <a:off x="2119949" y="1903414"/>
            <a:ext cx="481013" cy="481013"/>
            <a:chOff x="3001" y="2855"/>
            <a:chExt cx="303" cy="303"/>
          </a:xfrm>
          <a:noFill/>
        </p:grpSpPr>
        <p:grpSp>
          <p:nvGrpSpPr>
            <p:cNvPr id="140" name="Group 41">
              <a:extLst>
                <a:ext uri="{FF2B5EF4-FFF2-40B4-BE49-F238E27FC236}">
                  <a16:creationId xmlns:a16="http://schemas.microsoft.com/office/drawing/2014/main" id="{6A93E1CE-7D85-4001-9F44-9569AEB9725A}"/>
                </a:ext>
              </a:extLst>
            </p:cNvPr>
            <p:cNvGrpSpPr>
              <a:grpSpLocks/>
            </p:cNvGrpSpPr>
            <p:nvPr/>
          </p:nvGrpSpPr>
          <p:grpSpPr bwMode="auto">
            <a:xfrm>
              <a:off x="3001" y="2855"/>
              <a:ext cx="303" cy="303"/>
              <a:chOff x="3001" y="2855"/>
              <a:chExt cx="303" cy="303"/>
            </a:xfrm>
            <a:grpFill/>
          </p:grpSpPr>
          <p:grpSp>
            <p:nvGrpSpPr>
              <p:cNvPr id="143" name="Group 39">
                <a:extLst>
                  <a:ext uri="{FF2B5EF4-FFF2-40B4-BE49-F238E27FC236}">
                    <a16:creationId xmlns:a16="http://schemas.microsoft.com/office/drawing/2014/main" id="{C395C041-E3D4-4F25-925E-FED99F1D88AF}"/>
                  </a:ext>
                </a:extLst>
              </p:cNvPr>
              <p:cNvGrpSpPr>
                <a:grpSpLocks/>
              </p:cNvGrpSpPr>
              <p:nvPr/>
            </p:nvGrpSpPr>
            <p:grpSpPr bwMode="auto">
              <a:xfrm>
                <a:off x="3001" y="2855"/>
                <a:ext cx="303" cy="303"/>
                <a:chOff x="3001" y="2855"/>
                <a:chExt cx="303" cy="303"/>
              </a:xfrm>
              <a:grpFill/>
            </p:grpSpPr>
            <p:sp>
              <p:nvSpPr>
                <p:cNvPr id="145" name="Rectangle 35">
                  <a:extLst>
                    <a:ext uri="{FF2B5EF4-FFF2-40B4-BE49-F238E27FC236}">
                      <a16:creationId xmlns:a16="http://schemas.microsoft.com/office/drawing/2014/main" id="{370B67B2-E2EC-4B54-81D1-F2321B517A92}"/>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146" name="Freeform 36">
                  <a:extLst>
                    <a:ext uri="{FF2B5EF4-FFF2-40B4-BE49-F238E27FC236}">
                      <a16:creationId xmlns:a16="http://schemas.microsoft.com/office/drawing/2014/main" id="{FC12D7A6-8628-470C-A6B2-D8E08609A6BC}"/>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47" name="Oval 37">
                  <a:extLst>
                    <a:ext uri="{FF2B5EF4-FFF2-40B4-BE49-F238E27FC236}">
                      <a16:creationId xmlns:a16="http://schemas.microsoft.com/office/drawing/2014/main" id="{6555B848-70A2-4EC1-93E9-A3B9FF7FEE7F}"/>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148" name="Rectangle 38">
                  <a:extLst>
                    <a:ext uri="{FF2B5EF4-FFF2-40B4-BE49-F238E27FC236}">
                      <a16:creationId xmlns:a16="http://schemas.microsoft.com/office/drawing/2014/main" id="{BA485E93-E545-48EE-B7E4-AF171182B626}"/>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144" name="Oval 40">
                <a:extLst>
                  <a:ext uri="{FF2B5EF4-FFF2-40B4-BE49-F238E27FC236}">
                    <a16:creationId xmlns:a16="http://schemas.microsoft.com/office/drawing/2014/main" id="{10BB7CA8-3B25-49D8-87CD-00AC8F75458E}"/>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41" name="Rectangle 42">
              <a:extLst>
                <a:ext uri="{FF2B5EF4-FFF2-40B4-BE49-F238E27FC236}">
                  <a16:creationId xmlns:a16="http://schemas.microsoft.com/office/drawing/2014/main" id="{5EFFCE40-D484-42BE-9C01-9695CC111C84}"/>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142" name="Rectangle 43">
              <a:extLst>
                <a:ext uri="{FF2B5EF4-FFF2-40B4-BE49-F238E27FC236}">
                  <a16:creationId xmlns:a16="http://schemas.microsoft.com/office/drawing/2014/main" id="{6029EDA7-0595-4643-8CC6-056B6B42223C}"/>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15" name="Group 54">
            <a:extLst>
              <a:ext uri="{FF2B5EF4-FFF2-40B4-BE49-F238E27FC236}">
                <a16:creationId xmlns:a16="http://schemas.microsoft.com/office/drawing/2014/main" id="{5512992E-3E04-43AD-8C12-B4B1F6558D05}"/>
              </a:ext>
            </a:extLst>
          </p:cNvPr>
          <p:cNvGrpSpPr>
            <a:grpSpLocks/>
          </p:cNvGrpSpPr>
          <p:nvPr/>
        </p:nvGrpSpPr>
        <p:grpSpPr bwMode="auto">
          <a:xfrm>
            <a:off x="1108712" y="1903414"/>
            <a:ext cx="481013" cy="481013"/>
            <a:chOff x="1996" y="2855"/>
            <a:chExt cx="303" cy="303"/>
          </a:xfrm>
          <a:noFill/>
        </p:grpSpPr>
        <p:grpSp>
          <p:nvGrpSpPr>
            <p:cNvPr id="131" name="Group 51">
              <a:extLst>
                <a:ext uri="{FF2B5EF4-FFF2-40B4-BE49-F238E27FC236}">
                  <a16:creationId xmlns:a16="http://schemas.microsoft.com/office/drawing/2014/main" id="{47B2FCD9-07CE-4097-BF0B-7CD3AAC34C97}"/>
                </a:ext>
              </a:extLst>
            </p:cNvPr>
            <p:cNvGrpSpPr>
              <a:grpSpLocks/>
            </p:cNvGrpSpPr>
            <p:nvPr/>
          </p:nvGrpSpPr>
          <p:grpSpPr bwMode="auto">
            <a:xfrm>
              <a:off x="1996" y="2855"/>
              <a:ext cx="303" cy="303"/>
              <a:chOff x="1996" y="2855"/>
              <a:chExt cx="303" cy="303"/>
            </a:xfrm>
            <a:grpFill/>
          </p:grpSpPr>
          <p:grpSp>
            <p:nvGrpSpPr>
              <p:cNvPr id="134" name="Group 49">
                <a:extLst>
                  <a:ext uri="{FF2B5EF4-FFF2-40B4-BE49-F238E27FC236}">
                    <a16:creationId xmlns:a16="http://schemas.microsoft.com/office/drawing/2014/main" id="{50C0F9FC-7A60-41B7-8AA0-160CD67051B7}"/>
                  </a:ext>
                </a:extLst>
              </p:cNvPr>
              <p:cNvGrpSpPr>
                <a:grpSpLocks/>
              </p:cNvGrpSpPr>
              <p:nvPr/>
            </p:nvGrpSpPr>
            <p:grpSpPr bwMode="auto">
              <a:xfrm>
                <a:off x="1996" y="2855"/>
                <a:ext cx="303" cy="303"/>
                <a:chOff x="1996" y="2855"/>
                <a:chExt cx="303" cy="303"/>
              </a:xfrm>
              <a:grpFill/>
            </p:grpSpPr>
            <p:sp>
              <p:nvSpPr>
                <p:cNvPr id="136" name="Rectangle 45">
                  <a:extLst>
                    <a:ext uri="{FF2B5EF4-FFF2-40B4-BE49-F238E27FC236}">
                      <a16:creationId xmlns:a16="http://schemas.microsoft.com/office/drawing/2014/main" id="{98499CD2-E299-4971-8E8C-3B18483EB43F}"/>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137" name="Freeform 46">
                  <a:extLst>
                    <a:ext uri="{FF2B5EF4-FFF2-40B4-BE49-F238E27FC236}">
                      <a16:creationId xmlns:a16="http://schemas.microsoft.com/office/drawing/2014/main" id="{1E0B0D35-6249-4FDE-B95A-7643636A9B48}"/>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138" name="Oval 47">
                  <a:extLst>
                    <a:ext uri="{FF2B5EF4-FFF2-40B4-BE49-F238E27FC236}">
                      <a16:creationId xmlns:a16="http://schemas.microsoft.com/office/drawing/2014/main" id="{56C7A2F7-61E6-4E14-B98B-77BB0C2B978D}"/>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139" name="Rectangle 48">
                  <a:extLst>
                    <a:ext uri="{FF2B5EF4-FFF2-40B4-BE49-F238E27FC236}">
                      <a16:creationId xmlns:a16="http://schemas.microsoft.com/office/drawing/2014/main" id="{3F76184D-3809-4A24-A09B-C2CC3FC9ABB5}"/>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135" name="Oval 50">
                <a:extLst>
                  <a:ext uri="{FF2B5EF4-FFF2-40B4-BE49-F238E27FC236}">
                    <a16:creationId xmlns:a16="http://schemas.microsoft.com/office/drawing/2014/main" id="{AA697525-932B-446F-8AB6-AAA28388FDFE}"/>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32" name="Rectangle 52">
              <a:extLst>
                <a:ext uri="{FF2B5EF4-FFF2-40B4-BE49-F238E27FC236}">
                  <a16:creationId xmlns:a16="http://schemas.microsoft.com/office/drawing/2014/main" id="{6934AC5E-9065-492D-9781-269672B1BB00}"/>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133" name="Rectangle 53">
              <a:extLst>
                <a:ext uri="{FF2B5EF4-FFF2-40B4-BE49-F238E27FC236}">
                  <a16:creationId xmlns:a16="http://schemas.microsoft.com/office/drawing/2014/main" id="{7A321594-7067-4713-91AC-3101CD4EFD29}"/>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 name="Group 158">
            <a:extLst>
              <a:ext uri="{FF2B5EF4-FFF2-40B4-BE49-F238E27FC236}">
                <a16:creationId xmlns:a16="http://schemas.microsoft.com/office/drawing/2014/main" id="{C700493E-E891-41D6-B0BC-0080EBCE5E80}"/>
              </a:ext>
            </a:extLst>
          </p:cNvPr>
          <p:cNvGrpSpPr>
            <a:grpSpLocks/>
          </p:cNvGrpSpPr>
          <p:nvPr/>
        </p:nvGrpSpPr>
        <p:grpSpPr bwMode="auto">
          <a:xfrm>
            <a:off x="1354228" y="1431927"/>
            <a:ext cx="876847" cy="504824"/>
            <a:chOff x="2453" y="2366"/>
            <a:chExt cx="573" cy="543"/>
          </a:xfrm>
          <a:noFill/>
        </p:grpSpPr>
        <p:sp>
          <p:nvSpPr>
            <p:cNvPr id="39" name="Line 156">
              <a:extLst>
                <a:ext uri="{FF2B5EF4-FFF2-40B4-BE49-F238E27FC236}">
                  <a16:creationId xmlns:a16="http://schemas.microsoft.com/office/drawing/2014/main" id="{44861333-21EB-4C7C-8E35-2AA88568898F}"/>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40" name="Line 157">
              <a:extLst>
                <a:ext uri="{FF2B5EF4-FFF2-40B4-BE49-F238E27FC236}">
                  <a16:creationId xmlns:a16="http://schemas.microsoft.com/office/drawing/2014/main" id="{5C31BC47-AD3F-4E62-B007-42FF4EDBD1A3}"/>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3147542153"/>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Enter loop, pull of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r>
                        <a:rPr lang="en-US" sz="1800" dirty="0">
                          <a:solidFill>
                            <a:schemeClr val="bg1">
                              <a:lumMod val="50000"/>
                            </a:schemeClr>
                          </a:solidFill>
                        </a:rPr>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b="1" dirty="0">
                          <a:solidFill>
                            <a:schemeClr val="bg1">
                              <a:lumMod val="50000"/>
                            </a:schemeClr>
                          </a:solidFill>
                        </a:rPr>
                        <a:t>A</a:t>
                      </a:r>
                      <a:r>
                        <a:rPr lang="en-US" sz="1800" dirty="0">
                          <a:solidFill>
                            <a:schemeClr val="bg1">
                              <a:lumMod val="50000"/>
                            </a:schemeClr>
                          </a:solidFill>
                        </a:rPr>
                        <a:t> was not goal, so put its children{</a:t>
                      </a:r>
                      <a:r>
                        <a:rPr lang="en-US" sz="1800" b="1" dirty="0">
                          <a:solidFill>
                            <a:schemeClr val="bg1">
                              <a:lumMod val="50000"/>
                            </a:schemeClr>
                          </a:solidFill>
                        </a:rPr>
                        <a:t>B</a:t>
                      </a:r>
                      <a:r>
                        <a:rPr lang="en-US" sz="1800" dirty="0">
                          <a:solidFill>
                            <a:schemeClr val="bg1">
                              <a:lumMod val="50000"/>
                            </a:schemeClr>
                          </a:solidFill>
                        </a:rPr>
                        <a:t>,</a:t>
                      </a:r>
                      <a:r>
                        <a:rPr lang="en-US" sz="1800" b="1" dirty="0">
                          <a:solidFill>
                            <a:schemeClr val="bg1">
                              <a:lumMod val="50000"/>
                            </a:schemeClr>
                          </a:solidFill>
                        </a:rPr>
                        <a:t>C</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r>
                        <a:rPr lang="en-US" sz="1800" dirty="0">
                          <a:solidFill>
                            <a:schemeClr val="bg1">
                              <a:lumMod val="50000"/>
                            </a:schemeClr>
                          </a:solidFill>
                        </a:rPr>
                        <a:t>C</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Thru loop a second time, pull off </a:t>
                      </a:r>
                      <a:r>
                        <a:rPr lang="en-US" sz="1800" b="1" dirty="0">
                          <a:solidFill>
                            <a:schemeClr val="bg1">
                              <a:lumMod val="50000"/>
                            </a:schemeClr>
                          </a:solidFill>
                        </a:rPr>
                        <a:t>B</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r>
                        <a:rPr lang="en-US" sz="1800" dirty="0">
                          <a:solidFill>
                            <a:schemeClr val="bg1">
                              <a:lumMod val="50000"/>
                            </a:schemeClr>
                          </a:solidFill>
                        </a:rPr>
                        <a:t>E D C</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rPr>
                        <a:t>B</a:t>
                      </a:r>
                      <a:r>
                        <a:rPr lang="en-US" sz="1800" dirty="0">
                          <a:solidFill>
                            <a:schemeClr val="bg1">
                              <a:lumMod val="50000"/>
                            </a:schemeClr>
                          </a:solidFill>
                        </a:rPr>
                        <a:t> was not goal, so put its children{</a:t>
                      </a:r>
                      <a:r>
                        <a:rPr lang="en-US" sz="1800" b="1" dirty="0">
                          <a:solidFill>
                            <a:schemeClr val="bg1">
                              <a:lumMod val="50000"/>
                            </a:schemeClr>
                          </a:solidFill>
                        </a:rPr>
                        <a:t>D</a:t>
                      </a:r>
                      <a:r>
                        <a:rPr lang="en-US" sz="1800" dirty="0">
                          <a:solidFill>
                            <a:schemeClr val="bg1">
                              <a:lumMod val="50000"/>
                            </a:schemeClr>
                          </a:solidFill>
                        </a:rPr>
                        <a:t>,</a:t>
                      </a:r>
                      <a:r>
                        <a:rPr lang="en-US" sz="1800" b="1" dirty="0">
                          <a:solidFill>
                            <a:schemeClr val="bg1">
                              <a:lumMod val="50000"/>
                            </a:schemeClr>
                          </a:solidFill>
                        </a:rPr>
                        <a:t>E</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r>
                        <a:rPr lang="en-US" sz="1800" dirty="0"/>
                        <a:t>E D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t>Thru loop a second time, pull off </a:t>
                      </a:r>
                      <a:r>
                        <a:rPr lang="en-US" sz="1800" b="1" dirty="0"/>
                        <a:t>C</a:t>
                      </a:r>
                      <a:r>
                        <a:rPr lang="en-US" sz="1800" dirty="0"/>
                        <a:t>, the head of </a:t>
                      </a:r>
                      <a:r>
                        <a:rPr lang="en-US" sz="1800" i="1" dirty="0"/>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84" name="Arrow: Right 83">
            <a:extLst>
              <a:ext uri="{FF2B5EF4-FFF2-40B4-BE49-F238E27FC236}">
                <a16:creationId xmlns:a16="http://schemas.microsoft.com/office/drawing/2014/main" id="{14407807-9FAC-4B4D-B22D-18C8C0149765}"/>
              </a:ext>
            </a:extLst>
          </p:cNvPr>
          <p:cNvSpPr/>
          <p:nvPr/>
        </p:nvSpPr>
        <p:spPr>
          <a:xfrm flipH="1">
            <a:off x="10894468" y="1235076"/>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Arrow: Right 84">
            <a:extLst>
              <a:ext uri="{FF2B5EF4-FFF2-40B4-BE49-F238E27FC236}">
                <a16:creationId xmlns:a16="http://schemas.microsoft.com/office/drawing/2014/main" id="{04E6E563-B55A-426C-8E0A-04DB711BC678}"/>
              </a:ext>
            </a:extLst>
          </p:cNvPr>
          <p:cNvSpPr/>
          <p:nvPr/>
        </p:nvSpPr>
        <p:spPr>
          <a:xfrm flipH="1">
            <a:off x="3766663" y="4977763"/>
            <a:ext cx="390048" cy="2822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4130128"/>
      </p:ext>
    </p:extLst>
  </p:cSld>
  <p:clrMapOvr>
    <a:masterClrMapping/>
  </p:clrMapOvr>
  <mc:AlternateContent xmlns:mc="http://schemas.openxmlformats.org/markup-compatibility/2006" xmlns:p14="http://schemas.microsoft.com/office/powerpoint/2010/main">
    <mc:Choice Requires="p14">
      <p:transition spd="slow" p14:dur="2000" advTm="15766"/>
    </mc:Choice>
    <mc:Fallback xmlns="">
      <p:transition spd="slow" advTm="15766"/>
    </mc:Fallback>
  </mc:AlternateContent>
  <p:extLst>
    <p:ext uri="{3A86A75C-4F4B-4683-9AE1-C65F6400EC91}">
      <p14:laserTraceLst xmlns:p14="http://schemas.microsoft.com/office/powerpoint/2010/main">
        <p14:tracePtLst>
          <p14:tracePt t="3474" x="12001500" y="3708400"/>
          <p14:tracePt t="3478" x="11869738" y="3722688"/>
          <p14:tracePt t="3486" x="11734800" y="3760788"/>
          <p14:tracePt t="3492" x="11615738" y="3783013"/>
          <p14:tracePt t="3502" x="11525250" y="3802063"/>
          <p14:tracePt t="3512" x="11445875" y="3827463"/>
          <p14:tracePt t="3516" x="11368088" y="3857625"/>
          <p14:tracePt t="3526" x="11285538" y="3884613"/>
          <p14:tracePt t="3532" x="11218863" y="3906838"/>
          <p14:tracePt t="3542" x="11153775" y="3932238"/>
          <p14:tracePt t="3552" x="11095038" y="3959225"/>
          <p14:tracePt t="3557" x="11045825" y="3973513"/>
          <p14:tracePt t="3568" x="10993438" y="3992563"/>
          <p14:tracePt t="3574" x="10933113" y="4000500"/>
          <p14:tracePt t="3584" x="10858500" y="4003675"/>
          <p14:tracePt t="3588" x="10783888" y="4003675"/>
          <p14:tracePt t="3598" x="10660063" y="4003675"/>
          <p14:tracePt t="3608" x="10483850" y="3989388"/>
          <p14:tracePt t="3614" x="10247313" y="3948113"/>
          <p14:tracePt t="3624" x="10007600" y="3906838"/>
          <p14:tracePt t="3628" x="9783763" y="3868738"/>
          <p14:tracePt t="3638" x="9558338" y="3805238"/>
          <p14:tracePt t="3648" x="9371013" y="3744913"/>
          <p14:tracePt t="3654" x="9191625" y="3700463"/>
          <p14:tracePt t="3664" x="9064625" y="3648075"/>
          <p14:tracePt t="3670" x="8937625" y="3606800"/>
          <p14:tracePt t="3680" x="8839200" y="3562350"/>
          <p14:tracePt t="3688" x="8739188" y="3513138"/>
          <p14:tracePt t="3694" x="8670925" y="3490913"/>
          <p14:tracePt t="3704" x="8607425" y="3452813"/>
          <p14:tracePt t="3710" x="8543925" y="3408363"/>
          <p14:tracePt t="3720" x="8488363" y="3363913"/>
          <p14:tracePt t="3730" x="8431213" y="3306763"/>
          <p14:tracePt t="3733" x="8386763" y="3259138"/>
          <p14:tracePt t="3745" x="8345488" y="3201988"/>
          <p14:tracePt t="3750" x="8288338" y="3116263"/>
          <p14:tracePt t="3760" x="8221663" y="3011488"/>
          <p14:tracePt t="3770" x="8120063" y="2873375"/>
          <p14:tracePt t="3774" x="7978775" y="2700338"/>
          <p14:tracePt t="3786" x="7802563" y="2532063"/>
          <p14:tracePt t="3790" x="7626350" y="2355850"/>
          <p14:tracePt t="3800" x="7435850" y="2187575"/>
          <p14:tracePt t="3810" x="7273925" y="2036763"/>
          <p14:tracePt t="3816" x="7116763" y="1898650"/>
          <p14:tracePt t="3826" x="6985000" y="1774825"/>
          <p14:tracePt t="3830" x="6873875" y="1681163"/>
          <p14:tracePt t="3840" x="6786563" y="1603375"/>
          <p14:tracePt t="3850" x="6731000" y="1546225"/>
          <p14:tracePt t="3856" x="6689725" y="1512888"/>
          <p14:tracePt t="3866" x="6648450" y="1476375"/>
          <p14:tracePt t="3869" x="6626225" y="1460500"/>
          <p14:tracePt t="3880" x="6607175" y="1446213"/>
          <p14:tracePt t="3890" x="6596063" y="1438275"/>
          <p14:tracePt t="3896" x="6584950" y="1435100"/>
          <p14:tracePt t="3907" x="6581775" y="1435100"/>
          <p14:tracePt t="3912" x="6569075" y="1435100"/>
          <p14:tracePt t="3923" x="6562725" y="1435100"/>
          <p14:tracePt t="3932" x="6543675" y="1446213"/>
          <p14:tracePt t="3936" x="6535738" y="1449388"/>
          <p14:tracePt t="3946" x="6529388" y="1465263"/>
          <p14:tracePt t="3952" x="6516688" y="1471613"/>
          <p14:tracePt t="3962" x="6513513" y="1482725"/>
          <p14:tracePt t="3973" x="6505575" y="1487488"/>
          <p14:tracePt t="4063" x="6505575" y="1498600"/>
          <p14:tracePt t="4070" x="6510338" y="1517650"/>
          <p14:tracePt t="4079" x="6516688" y="1535113"/>
          <p14:tracePt t="4085" x="6529388" y="1562100"/>
          <p14:tracePt t="4092" x="6540500" y="1587500"/>
          <p14:tracePt t="4102" x="6562725" y="1614488"/>
          <p14:tracePt t="4108" x="6584950" y="1655763"/>
          <p14:tracePt t="4118" x="6599238" y="1689100"/>
          <p14:tracePt t="4124" x="6640513" y="1722438"/>
          <p14:tracePt t="4134" x="6678613" y="1757363"/>
          <p14:tracePt t="4144" x="6719888" y="1785938"/>
          <p14:tracePt t="4148" x="6761163" y="1824038"/>
          <p14:tracePt t="4158" x="6808788" y="1854200"/>
          <p14:tracePt t="4164" x="6858000" y="1890713"/>
          <p14:tracePt t="4174" x="6907213" y="1920875"/>
          <p14:tracePt t="4184" x="6948488" y="1944688"/>
          <p14:tracePt t="4188" x="7000875" y="1962150"/>
          <p14:tracePt t="4198" x="7034213" y="1978025"/>
          <p14:tracePt t="4204" x="7067550" y="1997075"/>
          <p14:tracePt t="4214" x="7086600" y="2003425"/>
          <p14:tracePt t="4224" x="7108825" y="2014538"/>
          <p14:tracePt t="4228" x="7127875" y="2019300"/>
          <p14:tracePt t="4238" x="7138988" y="2022475"/>
          <p14:tracePt t="4244" x="7154863" y="2022475"/>
          <p14:tracePt t="4254" x="7161213" y="2022475"/>
          <p14:tracePt t="4264" x="7177088" y="2022475"/>
          <p14:tracePt t="4269" x="7183438" y="2022475"/>
          <p14:tracePt t="4280" x="7188200" y="2025650"/>
          <p14:tracePt t="4354" x="7194550" y="2025650"/>
          <p14:tracePt t="4364" x="7202488" y="2025650"/>
          <p14:tracePt t="4376" x="7207250" y="2025650"/>
          <p14:tracePt t="4380" x="7213600" y="2025650"/>
          <p14:tracePt t="4390" x="7218363" y="2025650"/>
          <p14:tracePt t="4400" x="7224713" y="2022475"/>
          <p14:tracePt t="4416" x="7229475" y="2022475"/>
          <p14:tracePt t="4420" x="7235825" y="2022475"/>
          <p14:tracePt t="4430" x="7240588" y="2019300"/>
          <p14:tracePt t="4440" x="7243763" y="2019300"/>
          <p14:tracePt t="4446" x="7243763" y="2014538"/>
          <p14:tracePt t="4456" x="7251700" y="2011363"/>
          <p14:tracePt t="4466" x="7254875" y="2011363"/>
          <p14:tracePt t="4470" x="7259638" y="2011363"/>
          <p14:tracePt t="4480" x="7262813" y="2011363"/>
          <p14:tracePt t="4492" x="7265988" y="2011363"/>
          <p14:tracePt t="4503" x="7270750" y="2011363"/>
          <p14:tracePt t="4516" x="7277100" y="2011363"/>
          <p14:tracePt t="4526" x="7281863" y="2011363"/>
          <p14:tracePt t="4536" x="7285038" y="2011363"/>
          <p14:tracePt t="4944" x="7292975" y="2011363"/>
          <p14:tracePt t="4954" x="7304088" y="2003425"/>
          <p14:tracePt t="4960" x="7326313" y="2000250"/>
          <p14:tracePt t="4970" x="7345363" y="2000250"/>
          <p14:tracePt t="4980" x="7359650" y="1997075"/>
          <p14:tracePt t="4986" x="7400925" y="1989138"/>
          <p14:tracePt t="4996" x="7423150" y="1984375"/>
          <p14:tracePt t="5000" x="7431088" y="1984375"/>
          <p14:tracePt t="5011" x="7450138" y="1981200"/>
          <p14:tracePt t="5020" x="7464425" y="1978025"/>
          <p14:tracePt t="5026" x="7483475" y="1978025"/>
          <p14:tracePt t="5036" x="7494588" y="1970088"/>
          <p14:tracePt t="5040" x="7513638" y="1966913"/>
          <p14:tracePt t="5050" x="7521575" y="1962150"/>
          <p14:tracePt t="5060" x="7532688" y="1962150"/>
          <p14:tracePt t="5066" x="7535863" y="1962150"/>
          <p14:tracePt t="5076" x="7543800" y="1962150"/>
          <p14:tracePt t="5086" x="7546975" y="1962150"/>
          <p14:tracePt t="5102" x="7551738" y="1962150"/>
          <p14:tracePt t="5116" x="7554913" y="1962150"/>
          <p14:tracePt t="9354" x="7558088" y="1962150"/>
          <p14:tracePt t="9364" x="7562850" y="1962150"/>
          <p14:tracePt t="9374" x="7566025" y="1962150"/>
          <p14:tracePt t="12950" x="7569200" y="1962150"/>
          <p14:tracePt t="12960" x="7585075" y="1962150"/>
          <p14:tracePt t="12964" x="7604125" y="1962150"/>
          <p14:tracePt t="12973" x="7634288" y="1955800"/>
          <p14:tracePt t="12980" x="7645400" y="1955800"/>
          <p14:tracePt t="12991" x="7656513" y="1951038"/>
          <p14:tracePt t="13000" x="7678738" y="1951038"/>
          <p14:tracePt t="13004" x="7708900" y="1951038"/>
          <p14:tracePt t="13016" x="7731125" y="1951038"/>
          <p14:tracePt t="13020" x="7772400" y="1951038"/>
          <p14:tracePt t="13030" x="7802563" y="1951038"/>
          <p14:tracePt t="13040" x="7839075" y="1951038"/>
          <p14:tracePt t="13045" x="7877175" y="1951038"/>
          <p14:tracePt t="13055" x="7915275" y="1951038"/>
          <p14:tracePt t="13063" x="7959725" y="1951038"/>
          <p14:tracePt t="13071" x="7996238" y="1951038"/>
          <p14:tracePt t="13081" x="8042275" y="1951038"/>
          <p14:tracePt t="13086" x="8113713" y="1962150"/>
          <p14:tracePt t="13096" x="8188325" y="1970088"/>
          <p14:tracePt t="13100" x="8285163" y="2000250"/>
          <p14:tracePt t="13110" x="8420100" y="2033588"/>
          <p14:tracePt t="13122" x="8543925" y="2063750"/>
          <p14:tracePt t="13127" x="8704263" y="2093913"/>
          <p14:tracePt t="13136" x="8874125" y="2138363"/>
          <p14:tracePt t="13142" x="9042400" y="2184400"/>
          <p14:tracePt t="13150" x="9221788" y="2232025"/>
          <p14:tracePt t="13162" x="9393238" y="2289175"/>
          <p14:tracePt t="13166" x="9563100" y="2347913"/>
          <p14:tracePt t="13176" x="9698038" y="2382838"/>
          <p14:tracePt t="13182" x="9813925" y="2430463"/>
          <p14:tracePt t="13192" x="9907588" y="2457450"/>
          <p14:tracePt t="13202" x="9974263" y="2476500"/>
          <p14:tracePt t="13207" x="10020300" y="2487613"/>
          <p14:tracePt t="13216" x="10053638" y="2505075"/>
          <p14:tracePt t="13222" x="10094913" y="2509838"/>
          <p14:tracePt t="13232" x="10125075" y="2520950"/>
          <p14:tracePt t="13238" x="10166350" y="2540000"/>
          <p14:tracePt t="13248" x="10202863" y="2551113"/>
          <p14:tracePt t="13258" x="10260013" y="2562225"/>
          <p14:tracePt t="13264" x="10312400" y="2573338"/>
          <p14:tracePt t="13274" x="10375900" y="2598738"/>
          <p14:tracePt t="13278" x="10442575" y="2622550"/>
          <p14:tracePt t="13288" x="10510838" y="2647950"/>
          <p14:tracePt t="13298" x="10580688" y="2667000"/>
          <p14:tracePt t="13304" x="10648950" y="2700338"/>
          <p14:tracePt t="13314" x="10712450" y="2722563"/>
          <p14:tracePt t="13318" x="10772775" y="2749550"/>
          <p14:tracePt t="13328" x="10844213" y="2768600"/>
          <p14:tracePt t="13338" x="10896600" y="2797175"/>
          <p14:tracePt t="13344" x="10966450" y="2827338"/>
          <p14:tracePt t="13354" x="11045825" y="2854325"/>
          <p14:tracePt t="13360" x="11142663" y="2903538"/>
          <p14:tracePt t="13370" x="11263313" y="2959100"/>
          <p14:tracePt t="13380" x="11356975" y="2995613"/>
          <p14:tracePt t="13384" x="11487150" y="3055938"/>
          <p14:tracePt t="13394" x="11633200" y="3119438"/>
          <p14:tracePt t="13401" x="11761788" y="3179763"/>
          <p14:tracePt t="13408" x="11847513" y="3217863"/>
          <p14:tracePt t="13420" x="11944350" y="3262313"/>
          <p14:tracePt t="13424" x="12049125" y="3317875"/>
          <p14:tracePt t="13438" x="12117388" y="3348038"/>
          <p14:tracePt t="13444" x="12180888" y="3382963"/>
        </p14:tracePtLst>
      </p14:laserTraceLst>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14" name="Group 44">
            <a:extLst>
              <a:ext uri="{FF2B5EF4-FFF2-40B4-BE49-F238E27FC236}">
                <a16:creationId xmlns:a16="http://schemas.microsoft.com/office/drawing/2014/main" id="{8A8F390A-EA2E-4834-ADBD-25D3A667EA84}"/>
              </a:ext>
            </a:extLst>
          </p:cNvPr>
          <p:cNvGrpSpPr>
            <a:grpSpLocks/>
          </p:cNvGrpSpPr>
          <p:nvPr/>
        </p:nvGrpSpPr>
        <p:grpSpPr bwMode="auto">
          <a:xfrm>
            <a:off x="2119949" y="1903414"/>
            <a:ext cx="481013" cy="481013"/>
            <a:chOff x="3001" y="2855"/>
            <a:chExt cx="303" cy="303"/>
          </a:xfrm>
          <a:noFill/>
        </p:grpSpPr>
        <p:grpSp>
          <p:nvGrpSpPr>
            <p:cNvPr id="140" name="Group 41">
              <a:extLst>
                <a:ext uri="{FF2B5EF4-FFF2-40B4-BE49-F238E27FC236}">
                  <a16:creationId xmlns:a16="http://schemas.microsoft.com/office/drawing/2014/main" id="{6A93E1CE-7D85-4001-9F44-9569AEB9725A}"/>
                </a:ext>
              </a:extLst>
            </p:cNvPr>
            <p:cNvGrpSpPr>
              <a:grpSpLocks/>
            </p:cNvGrpSpPr>
            <p:nvPr/>
          </p:nvGrpSpPr>
          <p:grpSpPr bwMode="auto">
            <a:xfrm>
              <a:off x="3001" y="2855"/>
              <a:ext cx="303" cy="303"/>
              <a:chOff x="3001" y="2855"/>
              <a:chExt cx="303" cy="303"/>
            </a:xfrm>
            <a:grpFill/>
          </p:grpSpPr>
          <p:grpSp>
            <p:nvGrpSpPr>
              <p:cNvPr id="143" name="Group 39">
                <a:extLst>
                  <a:ext uri="{FF2B5EF4-FFF2-40B4-BE49-F238E27FC236}">
                    <a16:creationId xmlns:a16="http://schemas.microsoft.com/office/drawing/2014/main" id="{C395C041-E3D4-4F25-925E-FED99F1D88AF}"/>
                  </a:ext>
                </a:extLst>
              </p:cNvPr>
              <p:cNvGrpSpPr>
                <a:grpSpLocks/>
              </p:cNvGrpSpPr>
              <p:nvPr/>
            </p:nvGrpSpPr>
            <p:grpSpPr bwMode="auto">
              <a:xfrm>
                <a:off x="3001" y="2855"/>
                <a:ext cx="303" cy="303"/>
                <a:chOff x="3001" y="2855"/>
                <a:chExt cx="303" cy="303"/>
              </a:xfrm>
              <a:grpFill/>
            </p:grpSpPr>
            <p:sp>
              <p:nvSpPr>
                <p:cNvPr id="145" name="Rectangle 35">
                  <a:extLst>
                    <a:ext uri="{FF2B5EF4-FFF2-40B4-BE49-F238E27FC236}">
                      <a16:creationId xmlns:a16="http://schemas.microsoft.com/office/drawing/2014/main" id="{370B67B2-E2EC-4B54-81D1-F2321B517A92}"/>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146" name="Freeform 36">
                  <a:extLst>
                    <a:ext uri="{FF2B5EF4-FFF2-40B4-BE49-F238E27FC236}">
                      <a16:creationId xmlns:a16="http://schemas.microsoft.com/office/drawing/2014/main" id="{FC12D7A6-8628-470C-A6B2-D8E08609A6BC}"/>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47" name="Oval 37">
                  <a:extLst>
                    <a:ext uri="{FF2B5EF4-FFF2-40B4-BE49-F238E27FC236}">
                      <a16:creationId xmlns:a16="http://schemas.microsoft.com/office/drawing/2014/main" id="{6555B848-70A2-4EC1-93E9-A3B9FF7FEE7F}"/>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148" name="Rectangle 38">
                  <a:extLst>
                    <a:ext uri="{FF2B5EF4-FFF2-40B4-BE49-F238E27FC236}">
                      <a16:creationId xmlns:a16="http://schemas.microsoft.com/office/drawing/2014/main" id="{BA485E93-E545-48EE-B7E4-AF171182B626}"/>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144" name="Oval 40">
                <a:extLst>
                  <a:ext uri="{FF2B5EF4-FFF2-40B4-BE49-F238E27FC236}">
                    <a16:creationId xmlns:a16="http://schemas.microsoft.com/office/drawing/2014/main" id="{10BB7CA8-3B25-49D8-87CD-00AC8F75458E}"/>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41" name="Rectangle 42">
              <a:extLst>
                <a:ext uri="{FF2B5EF4-FFF2-40B4-BE49-F238E27FC236}">
                  <a16:creationId xmlns:a16="http://schemas.microsoft.com/office/drawing/2014/main" id="{5EFFCE40-D484-42BE-9C01-9695CC111C84}"/>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142" name="Rectangle 43">
              <a:extLst>
                <a:ext uri="{FF2B5EF4-FFF2-40B4-BE49-F238E27FC236}">
                  <a16:creationId xmlns:a16="http://schemas.microsoft.com/office/drawing/2014/main" id="{6029EDA7-0595-4643-8CC6-056B6B42223C}"/>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15" name="Group 54">
            <a:extLst>
              <a:ext uri="{FF2B5EF4-FFF2-40B4-BE49-F238E27FC236}">
                <a16:creationId xmlns:a16="http://schemas.microsoft.com/office/drawing/2014/main" id="{5512992E-3E04-43AD-8C12-B4B1F6558D05}"/>
              </a:ext>
            </a:extLst>
          </p:cNvPr>
          <p:cNvGrpSpPr>
            <a:grpSpLocks/>
          </p:cNvGrpSpPr>
          <p:nvPr/>
        </p:nvGrpSpPr>
        <p:grpSpPr bwMode="auto">
          <a:xfrm>
            <a:off x="1108712" y="1903414"/>
            <a:ext cx="481013" cy="481013"/>
            <a:chOff x="1996" y="2855"/>
            <a:chExt cx="303" cy="303"/>
          </a:xfrm>
          <a:noFill/>
        </p:grpSpPr>
        <p:grpSp>
          <p:nvGrpSpPr>
            <p:cNvPr id="131" name="Group 51">
              <a:extLst>
                <a:ext uri="{FF2B5EF4-FFF2-40B4-BE49-F238E27FC236}">
                  <a16:creationId xmlns:a16="http://schemas.microsoft.com/office/drawing/2014/main" id="{47B2FCD9-07CE-4097-BF0B-7CD3AAC34C97}"/>
                </a:ext>
              </a:extLst>
            </p:cNvPr>
            <p:cNvGrpSpPr>
              <a:grpSpLocks/>
            </p:cNvGrpSpPr>
            <p:nvPr/>
          </p:nvGrpSpPr>
          <p:grpSpPr bwMode="auto">
            <a:xfrm>
              <a:off x="1996" y="2855"/>
              <a:ext cx="303" cy="303"/>
              <a:chOff x="1996" y="2855"/>
              <a:chExt cx="303" cy="303"/>
            </a:xfrm>
            <a:grpFill/>
          </p:grpSpPr>
          <p:grpSp>
            <p:nvGrpSpPr>
              <p:cNvPr id="134" name="Group 49">
                <a:extLst>
                  <a:ext uri="{FF2B5EF4-FFF2-40B4-BE49-F238E27FC236}">
                    <a16:creationId xmlns:a16="http://schemas.microsoft.com/office/drawing/2014/main" id="{50C0F9FC-7A60-41B7-8AA0-160CD67051B7}"/>
                  </a:ext>
                </a:extLst>
              </p:cNvPr>
              <p:cNvGrpSpPr>
                <a:grpSpLocks/>
              </p:cNvGrpSpPr>
              <p:nvPr/>
            </p:nvGrpSpPr>
            <p:grpSpPr bwMode="auto">
              <a:xfrm>
                <a:off x="1996" y="2855"/>
                <a:ext cx="303" cy="303"/>
                <a:chOff x="1996" y="2855"/>
                <a:chExt cx="303" cy="303"/>
              </a:xfrm>
              <a:grpFill/>
            </p:grpSpPr>
            <p:sp>
              <p:nvSpPr>
                <p:cNvPr id="136" name="Rectangle 45">
                  <a:extLst>
                    <a:ext uri="{FF2B5EF4-FFF2-40B4-BE49-F238E27FC236}">
                      <a16:creationId xmlns:a16="http://schemas.microsoft.com/office/drawing/2014/main" id="{98499CD2-E299-4971-8E8C-3B18483EB43F}"/>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137" name="Freeform 46">
                  <a:extLst>
                    <a:ext uri="{FF2B5EF4-FFF2-40B4-BE49-F238E27FC236}">
                      <a16:creationId xmlns:a16="http://schemas.microsoft.com/office/drawing/2014/main" id="{1E0B0D35-6249-4FDE-B95A-7643636A9B48}"/>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138" name="Oval 47">
                  <a:extLst>
                    <a:ext uri="{FF2B5EF4-FFF2-40B4-BE49-F238E27FC236}">
                      <a16:creationId xmlns:a16="http://schemas.microsoft.com/office/drawing/2014/main" id="{56C7A2F7-61E6-4E14-B98B-77BB0C2B978D}"/>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139" name="Rectangle 48">
                  <a:extLst>
                    <a:ext uri="{FF2B5EF4-FFF2-40B4-BE49-F238E27FC236}">
                      <a16:creationId xmlns:a16="http://schemas.microsoft.com/office/drawing/2014/main" id="{3F76184D-3809-4A24-A09B-C2CC3FC9ABB5}"/>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135" name="Oval 50">
                <a:extLst>
                  <a:ext uri="{FF2B5EF4-FFF2-40B4-BE49-F238E27FC236}">
                    <a16:creationId xmlns:a16="http://schemas.microsoft.com/office/drawing/2014/main" id="{AA697525-932B-446F-8AB6-AAA28388FDFE}"/>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32" name="Rectangle 52">
              <a:extLst>
                <a:ext uri="{FF2B5EF4-FFF2-40B4-BE49-F238E27FC236}">
                  <a16:creationId xmlns:a16="http://schemas.microsoft.com/office/drawing/2014/main" id="{6934AC5E-9065-492D-9781-269672B1BB00}"/>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133" name="Rectangle 53">
              <a:extLst>
                <a:ext uri="{FF2B5EF4-FFF2-40B4-BE49-F238E27FC236}">
                  <a16:creationId xmlns:a16="http://schemas.microsoft.com/office/drawing/2014/main" id="{7A321594-7067-4713-91AC-3101CD4EFD29}"/>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grpSp>
        <p:nvGrpSpPr>
          <p:cNvPr id="24" name="Group 144">
            <a:extLst>
              <a:ext uri="{FF2B5EF4-FFF2-40B4-BE49-F238E27FC236}">
                <a16:creationId xmlns:a16="http://schemas.microsoft.com/office/drawing/2014/main" id="{ACD60420-2F07-4085-978A-F4C10D9E30F5}"/>
              </a:ext>
            </a:extLst>
          </p:cNvPr>
          <p:cNvGrpSpPr>
            <a:grpSpLocks/>
          </p:cNvGrpSpPr>
          <p:nvPr/>
        </p:nvGrpSpPr>
        <p:grpSpPr bwMode="auto">
          <a:xfrm>
            <a:off x="4117024" y="1890714"/>
            <a:ext cx="481013" cy="481013"/>
            <a:chOff x="5011" y="2855"/>
            <a:chExt cx="303" cy="303"/>
          </a:xfrm>
          <a:noFill/>
        </p:grpSpPr>
        <p:grpSp>
          <p:nvGrpSpPr>
            <p:cNvPr id="50" name="Group 141">
              <a:extLst>
                <a:ext uri="{FF2B5EF4-FFF2-40B4-BE49-F238E27FC236}">
                  <a16:creationId xmlns:a16="http://schemas.microsoft.com/office/drawing/2014/main" id="{24D975AA-6D1F-49DD-A333-6F96D50FF893}"/>
                </a:ext>
              </a:extLst>
            </p:cNvPr>
            <p:cNvGrpSpPr>
              <a:grpSpLocks/>
            </p:cNvGrpSpPr>
            <p:nvPr/>
          </p:nvGrpSpPr>
          <p:grpSpPr bwMode="auto">
            <a:xfrm>
              <a:off x="5011" y="2855"/>
              <a:ext cx="303" cy="303"/>
              <a:chOff x="5011" y="2855"/>
              <a:chExt cx="303" cy="303"/>
            </a:xfrm>
            <a:grpFill/>
          </p:grpSpPr>
          <p:grpSp>
            <p:nvGrpSpPr>
              <p:cNvPr id="53" name="Group 139">
                <a:extLst>
                  <a:ext uri="{FF2B5EF4-FFF2-40B4-BE49-F238E27FC236}">
                    <a16:creationId xmlns:a16="http://schemas.microsoft.com/office/drawing/2014/main" id="{01DC543A-8C39-4B0A-BC1D-F956AE296559}"/>
                  </a:ext>
                </a:extLst>
              </p:cNvPr>
              <p:cNvGrpSpPr>
                <a:grpSpLocks/>
              </p:cNvGrpSpPr>
              <p:nvPr/>
            </p:nvGrpSpPr>
            <p:grpSpPr bwMode="auto">
              <a:xfrm>
                <a:off x="5011" y="2855"/>
                <a:ext cx="303" cy="303"/>
                <a:chOff x="5011" y="2855"/>
                <a:chExt cx="303" cy="303"/>
              </a:xfrm>
              <a:grpFill/>
            </p:grpSpPr>
            <p:sp>
              <p:nvSpPr>
                <p:cNvPr id="55" name="Rectangle 135">
                  <a:extLst>
                    <a:ext uri="{FF2B5EF4-FFF2-40B4-BE49-F238E27FC236}">
                      <a16:creationId xmlns:a16="http://schemas.microsoft.com/office/drawing/2014/main" id="{2DC0B620-5B2B-49A2-AD26-9EBDF4135941}"/>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sp>
              <p:nvSpPr>
                <p:cNvPr id="56" name="Freeform 136">
                  <a:extLst>
                    <a:ext uri="{FF2B5EF4-FFF2-40B4-BE49-F238E27FC236}">
                      <a16:creationId xmlns:a16="http://schemas.microsoft.com/office/drawing/2014/main" id="{A322C054-49B6-4F97-AFA1-4C819B720FD6}"/>
                    </a:ext>
                  </a:extLst>
                </p:cNvPr>
                <p:cNvSpPr>
                  <a:spLocks/>
                </p:cNvSpPr>
                <p:nvPr/>
              </p:nvSpPr>
              <p:spPr bwMode="auto">
                <a:xfrm>
                  <a:off x="5011" y="285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8" y="36"/>
                      </a:lnTo>
                      <a:lnTo>
                        <a:pt x="132" y="51"/>
                      </a:lnTo>
                      <a:lnTo>
                        <a:pt x="110" y="68"/>
                      </a:lnTo>
                      <a:lnTo>
                        <a:pt x="88" y="88"/>
                      </a:lnTo>
                      <a:lnTo>
                        <a:pt x="68" y="110"/>
                      </a:lnTo>
                      <a:lnTo>
                        <a:pt x="51" y="132"/>
                      </a:lnTo>
                      <a:lnTo>
                        <a:pt x="36" y="157"/>
                      </a:lnTo>
                      <a:lnTo>
                        <a:pt x="24" y="184"/>
                      </a:lnTo>
                      <a:lnTo>
                        <a:pt x="14" y="212"/>
                      </a:lnTo>
                      <a:lnTo>
                        <a:pt x="5" y="241"/>
                      </a:lnTo>
                      <a:lnTo>
                        <a:pt x="1" y="270"/>
                      </a:lnTo>
                      <a:lnTo>
                        <a:pt x="0" y="301"/>
                      </a:lnTo>
                      <a:lnTo>
                        <a:pt x="1" y="332"/>
                      </a:lnTo>
                      <a:lnTo>
                        <a:pt x="5" y="361"/>
                      </a:lnTo>
                      <a:lnTo>
                        <a:pt x="14" y="390"/>
                      </a:lnTo>
                      <a:lnTo>
                        <a:pt x="24" y="418"/>
                      </a:lnTo>
                      <a:lnTo>
                        <a:pt x="36" y="445"/>
                      </a:lnTo>
                      <a:lnTo>
                        <a:pt x="51" y="470"/>
                      </a:lnTo>
                      <a:lnTo>
                        <a:pt x="68" y="492"/>
                      </a:lnTo>
                      <a:lnTo>
                        <a:pt x="88" y="515"/>
                      </a:lnTo>
                      <a:lnTo>
                        <a:pt x="110" y="534"/>
                      </a:lnTo>
                      <a:lnTo>
                        <a:pt x="132" y="551"/>
                      </a:lnTo>
                      <a:lnTo>
                        <a:pt x="158"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5" y="492"/>
                      </a:lnTo>
                      <a:lnTo>
                        <a:pt x="551" y="470"/>
                      </a:lnTo>
                      <a:lnTo>
                        <a:pt x="567" y="445"/>
                      </a:lnTo>
                      <a:lnTo>
                        <a:pt x="579" y="418"/>
                      </a:lnTo>
                      <a:lnTo>
                        <a:pt x="589" y="390"/>
                      </a:lnTo>
                      <a:lnTo>
                        <a:pt x="597" y="361"/>
                      </a:lnTo>
                      <a:lnTo>
                        <a:pt x="602" y="332"/>
                      </a:lnTo>
                      <a:lnTo>
                        <a:pt x="603" y="301"/>
                      </a:lnTo>
                      <a:lnTo>
                        <a:pt x="602" y="270"/>
                      </a:lnTo>
                      <a:lnTo>
                        <a:pt x="597" y="241"/>
                      </a:lnTo>
                      <a:lnTo>
                        <a:pt x="589" y="212"/>
                      </a:lnTo>
                      <a:lnTo>
                        <a:pt x="579" y="184"/>
                      </a:lnTo>
                      <a:lnTo>
                        <a:pt x="567" y="157"/>
                      </a:lnTo>
                      <a:lnTo>
                        <a:pt x="551" y="132"/>
                      </a:lnTo>
                      <a:lnTo>
                        <a:pt x="535"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57" name="Oval 137">
                  <a:extLst>
                    <a:ext uri="{FF2B5EF4-FFF2-40B4-BE49-F238E27FC236}">
                      <a16:creationId xmlns:a16="http://schemas.microsoft.com/office/drawing/2014/main" id="{6D6F73CC-3854-4496-AFE2-492087599007}"/>
                    </a:ext>
                  </a:extLst>
                </p:cNvPr>
                <p:cNvSpPr>
                  <a:spLocks noChangeArrowheads="1"/>
                </p:cNvSpPr>
                <p:nvPr/>
              </p:nvSpPr>
              <p:spPr bwMode="auto">
                <a:xfrm>
                  <a:off x="5011" y="2855"/>
                  <a:ext cx="303" cy="303"/>
                </a:xfrm>
                <a:prstGeom prst="ellipse">
                  <a:avLst/>
                </a:prstGeom>
                <a:grpFill/>
                <a:ln>
                  <a:noFill/>
                </a:ln>
              </p:spPr>
              <p:txBody>
                <a:bodyPr/>
                <a:lstStyle/>
                <a:p>
                  <a:pPr>
                    <a:defRPr/>
                  </a:pPr>
                  <a:endParaRPr lang="en-US"/>
                </a:p>
              </p:txBody>
            </p:sp>
            <p:sp>
              <p:nvSpPr>
                <p:cNvPr id="58" name="Rectangle 138">
                  <a:extLst>
                    <a:ext uri="{FF2B5EF4-FFF2-40B4-BE49-F238E27FC236}">
                      <a16:creationId xmlns:a16="http://schemas.microsoft.com/office/drawing/2014/main" id="{4895D551-26D0-41C8-A499-26A53C8BA1D7}"/>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grpSp>
          <p:sp>
            <p:nvSpPr>
              <p:cNvPr id="54" name="Oval 140">
                <a:extLst>
                  <a:ext uri="{FF2B5EF4-FFF2-40B4-BE49-F238E27FC236}">
                    <a16:creationId xmlns:a16="http://schemas.microsoft.com/office/drawing/2014/main" id="{46C34367-429E-40D4-AE7B-4640A1266590}"/>
                  </a:ext>
                </a:extLst>
              </p:cNvPr>
              <p:cNvSpPr>
                <a:spLocks noChangeArrowheads="1"/>
              </p:cNvSpPr>
              <p:nvPr/>
            </p:nvSpPr>
            <p:spPr bwMode="auto">
              <a:xfrm>
                <a:off x="5011" y="2855"/>
                <a:ext cx="303" cy="303"/>
              </a:xfrm>
              <a:prstGeom prst="ellipse">
                <a:avLst/>
              </a:prstGeom>
              <a:grpFill/>
              <a:ln w="39688">
                <a:solidFill>
                  <a:srgbClr val="000000"/>
                </a:solidFill>
                <a:prstDash val="solid"/>
                <a:round/>
                <a:headEnd/>
                <a:tailEnd/>
              </a:ln>
            </p:spPr>
            <p:txBody>
              <a:bodyPr/>
              <a:lstStyle/>
              <a:p>
                <a:pPr>
                  <a:defRPr/>
                </a:pPr>
                <a:endParaRPr lang="en-US"/>
              </a:p>
            </p:txBody>
          </p:sp>
        </p:grpSp>
        <p:sp>
          <p:nvSpPr>
            <p:cNvPr id="51" name="Rectangle 142">
              <a:extLst>
                <a:ext uri="{FF2B5EF4-FFF2-40B4-BE49-F238E27FC236}">
                  <a16:creationId xmlns:a16="http://schemas.microsoft.com/office/drawing/2014/main" id="{CEEDDDAD-9DF9-4060-8161-6025E6469F4A}"/>
                </a:ext>
              </a:extLst>
            </p:cNvPr>
            <p:cNvSpPr>
              <a:spLocks noChangeArrowheads="1"/>
            </p:cNvSpPr>
            <p:nvPr/>
          </p:nvSpPr>
          <p:spPr bwMode="auto">
            <a:xfrm>
              <a:off x="5045" y="2889"/>
              <a:ext cx="211" cy="255"/>
            </a:xfrm>
            <a:prstGeom prst="rect">
              <a:avLst/>
            </a:prstGeom>
            <a:grpFill/>
            <a:ln>
              <a:noFill/>
            </a:ln>
          </p:spPr>
          <p:txBody>
            <a:bodyPr/>
            <a:lstStyle/>
            <a:p>
              <a:pPr>
                <a:defRPr/>
              </a:pPr>
              <a:endParaRPr lang="en-US"/>
            </a:p>
          </p:txBody>
        </p:sp>
        <p:sp>
          <p:nvSpPr>
            <p:cNvPr id="52" name="Rectangle 143">
              <a:extLst>
                <a:ext uri="{FF2B5EF4-FFF2-40B4-BE49-F238E27FC236}">
                  <a16:creationId xmlns:a16="http://schemas.microsoft.com/office/drawing/2014/main" id="{5ACC2E78-3382-4814-AE69-93E696D24254}"/>
                </a:ext>
              </a:extLst>
            </p:cNvPr>
            <p:cNvSpPr>
              <a:spLocks noChangeArrowheads="1"/>
            </p:cNvSpPr>
            <p:nvPr/>
          </p:nvSpPr>
          <p:spPr bwMode="auto">
            <a:xfrm>
              <a:off x="5085"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G</a:t>
              </a:r>
              <a:endParaRPr lang="en-US" altLang="en-US"/>
            </a:p>
          </p:txBody>
        </p:sp>
      </p:grpSp>
      <p:grpSp>
        <p:nvGrpSpPr>
          <p:cNvPr id="25" name="Group 154">
            <a:extLst>
              <a:ext uri="{FF2B5EF4-FFF2-40B4-BE49-F238E27FC236}">
                <a16:creationId xmlns:a16="http://schemas.microsoft.com/office/drawing/2014/main" id="{C78E8FE1-E2FC-45BC-9B2B-E9959BEFAC25}"/>
              </a:ext>
            </a:extLst>
          </p:cNvPr>
          <p:cNvGrpSpPr>
            <a:grpSpLocks/>
          </p:cNvGrpSpPr>
          <p:nvPr/>
        </p:nvGrpSpPr>
        <p:grpSpPr bwMode="auto">
          <a:xfrm>
            <a:off x="2985137" y="1903414"/>
            <a:ext cx="481013" cy="481013"/>
            <a:chOff x="4006" y="2855"/>
            <a:chExt cx="303" cy="303"/>
          </a:xfrm>
          <a:noFill/>
        </p:grpSpPr>
        <p:grpSp>
          <p:nvGrpSpPr>
            <p:cNvPr id="41" name="Group 151">
              <a:extLst>
                <a:ext uri="{FF2B5EF4-FFF2-40B4-BE49-F238E27FC236}">
                  <a16:creationId xmlns:a16="http://schemas.microsoft.com/office/drawing/2014/main" id="{52340BCE-EF9A-439B-88DE-6ECD68D79D06}"/>
                </a:ext>
              </a:extLst>
            </p:cNvPr>
            <p:cNvGrpSpPr>
              <a:grpSpLocks/>
            </p:cNvGrpSpPr>
            <p:nvPr/>
          </p:nvGrpSpPr>
          <p:grpSpPr bwMode="auto">
            <a:xfrm>
              <a:off x="4006" y="2855"/>
              <a:ext cx="303" cy="303"/>
              <a:chOff x="4006" y="2855"/>
              <a:chExt cx="303" cy="303"/>
            </a:xfrm>
            <a:grpFill/>
          </p:grpSpPr>
          <p:grpSp>
            <p:nvGrpSpPr>
              <p:cNvPr id="44" name="Group 149">
                <a:extLst>
                  <a:ext uri="{FF2B5EF4-FFF2-40B4-BE49-F238E27FC236}">
                    <a16:creationId xmlns:a16="http://schemas.microsoft.com/office/drawing/2014/main" id="{24A2E45E-3BAF-4822-B2CA-8363734D166B}"/>
                  </a:ext>
                </a:extLst>
              </p:cNvPr>
              <p:cNvGrpSpPr>
                <a:grpSpLocks/>
              </p:cNvGrpSpPr>
              <p:nvPr/>
            </p:nvGrpSpPr>
            <p:grpSpPr bwMode="auto">
              <a:xfrm>
                <a:off x="4006" y="2855"/>
                <a:ext cx="303" cy="303"/>
                <a:chOff x="4006" y="2855"/>
                <a:chExt cx="303" cy="303"/>
              </a:xfrm>
              <a:grpFill/>
            </p:grpSpPr>
            <p:sp>
              <p:nvSpPr>
                <p:cNvPr id="46" name="Rectangle 145">
                  <a:extLst>
                    <a:ext uri="{FF2B5EF4-FFF2-40B4-BE49-F238E27FC236}">
                      <a16:creationId xmlns:a16="http://schemas.microsoft.com/office/drawing/2014/main" id="{952D76D8-6282-464B-B198-24ED2AB38426}"/>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sp>
              <p:nvSpPr>
                <p:cNvPr id="47" name="Freeform 146">
                  <a:extLst>
                    <a:ext uri="{FF2B5EF4-FFF2-40B4-BE49-F238E27FC236}">
                      <a16:creationId xmlns:a16="http://schemas.microsoft.com/office/drawing/2014/main" id="{CDC964CE-3781-478D-BCDD-C42DC0EDC708}"/>
                    </a:ext>
                  </a:extLst>
                </p:cNvPr>
                <p:cNvSpPr>
                  <a:spLocks/>
                </p:cNvSpPr>
                <p:nvPr/>
              </p:nvSpPr>
              <p:spPr bwMode="auto">
                <a:xfrm>
                  <a:off x="4006" y="2855"/>
                  <a:ext cx="302" cy="302"/>
                </a:xfrm>
                <a:custGeom>
                  <a:avLst/>
                  <a:gdLst>
                    <a:gd name="T0" fmla="*/ 271 w 603"/>
                    <a:gd name="T1" fmla="*/ 1 h 603"/>
                    <a:gd name="T2" fmla="*/ 212 w 603"/>
                    <a:gd name="T3" fmla="*/ 14 h 603"/>
                    <a:gd name="T4" fmla="*/ 158 w 603"/>
                    <a:gd name="T5" fmla="*/ 36 h 603"/>
                    <a:gd name="T6" fmla="*/ 111 w 603"/>
                    <a:gd name="T7" fmla="*/ 68 h 603"/>
                    <a:gd name="T8" fmla="*/ 69 w 603"/>
                    <a:gd name="T9" fmla="*/ 110 h 603"/>
                    <a:gd name="T10" fmla="*/ 37 w 603"/>
                    <a:gd name="T11" fmla="*/ 157 h 603"/>
                    <a:gd name="T12" fmla="*/ 14 w 603"/>
                    <a:gd name="T13" fmla="*/ 212 h 603"/>
                    <a:gd name="T14" fmla="*/ 2 w 603"/>
                    <a:gd name="T15" fmla="*/ 270 h 603"/>
                    <a:gd name="T16" fmla="*/ 2 w 603"/>
                    <a:gd name="T17" fmla="*/ 332 h 603"/>
                    <a:gd name="T18" fmla="*/ 14 w 603"/>
                    <a:gd name="T19" fmla="*/ 390 h 603"/>
                    <a:gd name="T20" fmla="*/ 37 w 603"/>
                    <a:gd name="T21" fmla="*/ 445 h 603"/>
                    <a:gd name="T22" fmla="*/ 69 w 603"/>
                    <a:gd name="T23" fmla="*/ 492 h 603"/>
                    <a:gd name="T24" fmla="*/ 111 w 603"/>
                    <a:gd name="T25" fmla="*/ 534 h 603"/>
                    <a:gd name="T26" fmla="*/ 158 w 603"/>
                    <a:gd name="T27" fmla="*/ 566 h 603"/>
                    <a:gd name="T28" fmla="*/ 212 w 603"/>
                    <a:gd name="T29" fmla="*/ 589 h 603"/>
                    <a:gd name="T30" fmla="*/ 271 w 603"/>
                    <a:gd name="T31" fmla="*/ 601 h 603"/>
                    <a:gd name="T32" fmla="*/ 333 w 603"/>
                    <a:gd name="T33" fmla="*/ 601 h 603"/>
                    <a:gd name="T34" fmla="*/ 391 w 603"/>
                    <a:gd name="T35" fmla="*/ 589 h 603"/>
                    <a:gd name="T36" fmla="*/ 446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6 w 603"/>
                    <a:gd name="T59" fmla="*/ 36 h 603"/>
                    <a:gd name="T60" fmla="*/ 391 w 603"/>
                    <a:gd name="T61" fmla="*/ 14 h 603"/>
                    <a:gd name="T62" fmla="*/ 333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5" y="23"/>
                      </a:lnTo>
                      <a:lnTo>
                        <a:pt x="158" y="36"/>
                      </a:lnTo>
                      <a:lnTo>
                        <a:pt x="133" y="51"/>
                      </a:lnTo>
                      <a:lnTo>
                        <a:pt x="111" y="68"/>
                      </a:lnTo>
                      <a:lnTo>
                        <a:pt x="88" y="88"/>
                      </a:lnTo>
                      <a:lnTo>
                        <a:pt x="69" y="110"/>
                      </a:lnTo>
                      <a:lnTo>
                        <a:pt x="52" y="132"/>
                      </a:lnTo>
                      <a:lnTo>
                        <a:pt x="37" y="157"/>
                      </a:lnTo>
                      <a:lnTo>
                        <a:pt x="24" y="184"/>
                      </a:lnTo>
                      <a:lnTo>
                        <a:pt x="14" y="212"/>
                      </a:lnTo>
                      <a:lnTo>
                        <a:pt x="6" y="241"/>
                      </a:lnTo>
                      <a:lnTo>
                        <a:pt x="2" y="270"/>
                      </a:lnTo>
                      <a:lnTo>
                        <a:pt x="0" y="301"/>
                      </a:lnTo>
                      <a:lnTo>
                        <a:pt x="2" y="332"/>
                      </a:lnTo>
                      <a:lnTo>
                        <a:pt x="6" y="361"/>
                      </a:lnTo>
                      <a:lnTo>
                        <a:pt x="14" y="390"/>
                      </a:lnTo>
                      <a:lnTo>
                        <a:pt x="24" y="418"/>
                      </a:lnTo>
                      <a:lnTo>
                        <a:pt x="37" y="445"/>
                      </a:lnTo>
                      <a:lnTo>
                        <a:pt x="52" y="470"/>
                      </a:lnTo>
                      <a:lnTo>
                        <a:pt x="69" y="492"/>
                      </a:lnTo>
                      <a:lnTo>
                        <a:pt x="88" y="515"/>
                      </a:lnTo>
                      <a:lnTo>
                        <a:pt x="111" y="534"/>
                      </a:lnTo>
                      <a:lnTo>
                        <a:pt x="133" y="551"/>
                      </a:lnTo>
                      <a:lnTo>
                        <a:pt x="158" y="566"/>
                      </a:lnTo>
                      <a:lnTo>
                        <a:pt x="185" y="579"/>
                      </a:lnTo>
                      <a:lnTo>
                        <a:pt x="212" y="589"/>
                      </a:lnTo>
                      <a:lnTo>
                        <a:pt x="242" y="597"/>
                      </a:lnTo>
                      <a:lnTo>
                        <a:pt x="271" y="601"/>
                      </a:lnTo>
                      <a:lnTo>
                        <a:pt x="302" y="603"/>
                      </a:lnTo>
                      <a:lnTo>
                        <a:pt x="333" y="601"/>
                      </a:lnTo>
                      <a:lnTo>
                        <a:pt x="362" y="597"/>
                      </a:lnTo>
                      <a:lnTo>
                        <a:pt x="391" y="589"/>
                      </a:lnTo>
                      <a:lnTo>
                        <a:pt x="419" y="579"/>
                      </a:lnTo>
                      <a:lnTo>
                        <a:pt x="446"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6" y="36"/>
                      </a:lnTo>
                      <a:lnTo>
                        <a:pt x="419" y="23"/>
                      </a:lnTo>
                      <a:lnTo>
                        <a:pt x="391" y="14"/>
                      </a:lnTo>
                      <a:lnTo>
                        <a:pt x="362" y="5"/>
                      </a:lnTo>
                      <a:lnTo>
                        <a:pt x="333"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48" name="Oval 147">
                  <a:extLst>
                    <a:ext uri="{FF2B5EF4-FFF2-40B4-BE49-F238E27FC236}">
                      <a16:creationId xmlns:a16="http://schemas.microsoft.com/office/drawing/2014/main" id="{614E84E0-1415-44F9-A3B1-4C4783FBD2B6}"/>
                    </a:ext>
                  </a:extLst>
                </p:cNvPr>
                <p:cNvSpPr>
                  <a:spLocks noChangeArrowheads="1"/>
                </p:cNvSpPr>
                <p:nvPr/>
              </p:nvSpPr>
              <p:spPr bwMode="auto">
                <a:xfrm>
                  <a:off x="4006" y="2855"/>
                  <a:ext cx="302" cy="303"/>
                </a:xfrm>
                <a:prstGeom prst="ellipse">
                  <a:avLst/>
                </a:prstGeom>
                <a:grpFill/>
                <a:ln>
                  <a:noFill/>
                </a:ln>
              </p:spPr>
              <p:txBody>
                <a:bodyPr/>
                <a:lstStyle/>
                <a:p>
                  <a:pPr>
                    <a:defRPr/>
                  </a:pPr>
                  <a:endParaRPr lang="en-US"/>
                </a:p>
              </p:txBody>
            </p:sp>
            <p:sp>
              <p:nvSpPr>
                <p:cNvPr id="49" name="Rectangle 148">
                  <a:extLst>
                    <a:ext uri="{FF2B5EF4-FFF2-40B4-BE49-F238E27FC236}">
                      <a16:creationId xmlns:a16="http://schemas.microsoft.com/office/drawing/2014/main" id="{DD0691D8-1E61-4771-A7A8-9A6E7F952F73}"/>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grpSp>
          <p:sp>
            <p:nvSpPr>
              <p:cNvPr id="45" name="Oval 150">
                <a:extLst>
                  <a:ext uri="{FF2B5EF4-FFF2-40B4-BE49-F238E27FC236}">
                    <a16:creationId xmlns:a16="http://schemas.microsoft.com/office/drawing/2014/main" id="{972A46A9-6869-497D-B9D2-0D1C6DD0108A}"/>
                  </a:ext>
                </a:extLst>
              </p:cNvPr>
              <p:cNvSpPr>
                <a:spLocks noChangeArrowheads="1"/>
              </p:cNvSpPr>
              <p:nvPr/>
            </p:nvSpPr>
            <p:spPr bwMode="auto">
              <a:xfrm>
                <a:off x="400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42" name="Rectangle 152">
              <a:extLst>
                <a:ext uri="{FF2B5EF4-FFF2-40B4-BE49-F238E27FC236}">
                  <a16:creationId xmlns:a16="http://schemas.microsoft.com/office/drawing/2014/main" id="{AFF7B2ED-CF30-49B8-B05B-F4E72C36042D}"/>
                </a:ext>
              </a:extLst>
            </p:cNvPr>
            <p:cNvSpPr>
              <a:spLocks noChangeArrowheads="1"/>
            </p:cNvSpPr>
            <p:nvPr/>
          </p:nvSpPr>
          <p:spPr bwMode="auto">
            <a:xfrm>
              <a:off x="4054" y="2889"/>
              <a:ext cx="181" cy="255"/>
            </a:xfrm>
            <a:prstGeom prst="rect">
              <a:avLst/>
            </a:prstGeom>
            <a:grpFill/>
            <a:ln>
              <a:noFill/>
            </a:ln>
          </p:spPr>
          <p:txBody>
            <a:bodyPr/>
            <a:lstStyle/>
            <a:p>
              <a:pPr>
                <a:defRPr/>
              </a:pPr>
              <a:endParaRPr lang="en-US"/>
            </a:p>
          </p:txBody>
        </p:sp>
        <p:sp>
          <p:nvSpPr>
            <p:cNvPr id="43" name="Rectangle 153">
              <a:extLst>
                <a:ext uri="{FF2B5EF4-FFF2-40B4-BE49-F238E27FC236}">
                  <a16:creationId xmlns:a16="http://schemas.microsoft.com/office/drawing/2014/main" id="{BE0218BB-B930-4D4B-ACDA-67074C5B5C55}"/>
                </a:ext>
              </a:extLst>
            </p:cNvPr>
            <p:cNvSpPr>
              <a:spLocks noChangeArrowheads="1"/>
            </p:cNvSpPr>
            <p:nvPr/>
          </p:nvSpPr>
          <p:spPr bwMode="auto">
            <a:xfrm>
              <a:off x="4095" y="2922"/>
              <a:ext cx="9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F</a:t>
              </a:r>
              <a:endParaRPr lang="en-US" altLang="en-US"/>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 name="Group 158">
            <a:extLst>
              <a:ext uri="{FF2B5EF4-FFF2-40B4-BE49-F238E27FC236}">
                <a16:creationId xmlns:a16="http://schemas.microsoft.com/office/drawing/2014/main" id="{C700493E-E891-41D6-B0BC-0080EBCE5E80}"/>
              </a:ext>
            </a:extLst>
          </p:cNvPr>
          <p:cNvGrpSpPr>
            <a:grpSpLocks/>
          </p:cNvGrpSpPr>
          <p:nvPr/>
        </p:nvGrpSpPr>
        <p:grpSpPr bwMode="auto">
          <a:xfrm>
            <a:off x="1354228" y="1431927"/>
            <a:ext cx="876847" cy="504824"/>
            <a:chOff x="2453" y="2366"/>
            <a:chExt cx="573" cy="543"/>
          </a:xfrm>
          <a:noFill/>
        </p:grpSpPr>
        <p:sp>
          <p:nvSpPr>
            <p:cNvPr id="39" name="Line 156">
              <a:extLst>
                <a:ext uri="{FF2B5EF4-FFF2-40B4-BE49-F238E27FC236}">
                  <a16:creationId xmlns:a16="http://schemas.microsoft.com/office/drawing/2014/main" id="{44861333-21EB-4C7C-8E35-2AA88568898F}"/>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40" name="Line 157">
              <a:extLst>
                <a:ext uri="{FF2B5EF4-FFF2-40B4-BE49-F238E27FC236}">
                  <a16:creationId xmlns:a16="http://schemas.microsoft.com/office/drawing/2014/main" id="{5C31BC47-AD3F-4E62-B007-42FF4EDBD1A3}"/>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50187" name="Line 159">
            <a:extLst>
              <a:ext uri="{FF2B5EF4-FFF2-40B4-BE49-F238E27FC236}">
                <a16:creationId xmlns:a16="http://schemas.microsoft.com/office/drawing/2014/main" id="{D9C7088B-8723-415B-B763-57F72D20B320}"/>
              </a:ext>
            </a:extLst>
          </p:cNvPr>
          <p:cNvSpPr>
            <a:spLocks noChangeShapeType="1"/>
          </p:cNvSpPr>
          <p:nvPr/>
        </p:nvSpPr>
        <p:spPr bwMode="auto">
          <a:xfrm flipH="1">
            <a:off x="3370899" y="1431926"/>
            <a:ext cx="433387" cy="512763"/>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8" name="Line 160">
            <a:extLst>
              <a:ext uri="{FF2B5EF4-FFF2-40B4-BE49-F238E27FC236}">
                <a16:creationId xmlns:a16="http://schemas.microsoft.com/office/drawing/2014/main" id="{4F94F051-3CF8-42CF-B3DE-3EF60C81ECE2}"/>
              </a:ext>
            </a:extLst>
          </p:cNvPr>
          <p:cNvSpPr>
            <a:spLocks noChangeShapeType="1"/>
          </p:cNvSpPr>
          <p:nvPr/>
        </p:nvSpPr>
        <p:spPr bwMode="auto">
          <a:xfrm>
            <a:off x="4034474" y="1455738"/>
            <a:ext cx="244475" cy="4683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2646775846"/>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Enter loop, pull of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r>
                        <a:rPr lang="en-US" sz="1800" dirty="0">
                          <a:solidFill>
                            <a:schemeClr val="bg1">
                              <a:lumMod val="50000"/>
                            </a:schemeClr>
                          </a:solidFill>
                        </a:rPr>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b="1" dirty="0">
                          <a:solidFill>
                            <a:schemeClr val="bg1">
                              <a:lumMod val="50000"/>
                            </a:schemeClr>
                          </a:solidFill>
                        </a:rPr>
                        <a:t>A</a:t>
                      </a:r>
                      <a:r>
                        <a:rPr lang="en-US" sz="1800" dirty="0">
                          <a:solidFill>
                            <a:schemeClr val="bg1">
                              <a:lumMod val="50000"/>
                            </a:schemeClr>
                          </a:solidFill>
                        </a:rPr>
                        <a:t> was not goal, so put its children{</a:t>
                      </a:r>
                      <a:r>
                        <a:rPr lang="en-US" sz="1800" b="1" dirty="0">
                          <a:solidFill>
                            <a:schemeClr val="bg1">
                              <a:lumMod val="50000"/>
                            </a:schemeClr>
                          </a:solidFill>
                        </a:rPr>
                        <a:t>B</a:t>
                      </a:r>
                      <a:r>
                        <a:rPr lang="en-US" sz="1800" dirty="0">
                          <a:solidFill>
                            <a:schemeClr val="bg1">
                              <a:lumMod val="50000"/>
                            </a:schemeClr>
                          </a:solidFill>
                        </a:rPr>
                        <a:t>,</a:t>
                      </a:r>
                      <a:r>
                        <a:rPr lang="en-US" sz="1800" b="1" dirty="0">
                          <a:solidFill>
                            <a:schemeClr val="bg1">
                              <a:lumMod val="50000"/>
                            </a:schemeClr>
                          </a:solidFill>
                        </a:rPr>
                        <a:t>C</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r>
                        <a:rPr lang="en-US" sz="1800" dirty="0">
                          <a:solidFill>
                            <a:schemeClr val="bg1">
                              <a:lumMod val="50000"/>
                            </a:schemeClr>
                          </a:solidFill>
                        </a:rPr>
                        <a:t>C</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Thru loop a second time, pull off </a:t>
                      </a:r>
                      <a:r>
                        <a:rPr lang="en-US" sz="1800" b="1" dirty="0">
                          <a:solidFill>
                            <a:schemeClr val="bg1">
                              <a:lumMod val="50000"/>
                            </a:schemeClr>
                          </a:solidFill>
                        </a:rPr>
                        <a:t>B</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r>
                        <a:rPr lang="en-US" sz="1800" dirty="0">
                          <a:solidFill>
                            <a:schemeClr val="bg1">
                              <a:lumMod val="50000"/>
                            </a:schemeClr>
                          </a:solidFill>
                        </a:rPr>
                        <a:t>E D C</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rPr>
                        <a:t>B</a:t>
                      </a:r>
                      <a:r>
                        <a:rPr lang="en-US" sz="1800" dirty="0">
                          <a:solidFill>
                            <a:schemeClr val="bg1">
                              <a:lumMod val="50000"/>
                            </a:schemeClr>
                          </a:solidFill>
                        </a:rPr>
                        <a:t> was not goal, so put its children{</a:t>
                      </a:r>
                      <a:r>
                        <a:rPr lang="en-US" sz="1800" b="1" dirty="0">
                          <a:solidFill>
                            <a:schemeClr val="bg1">
                              <a:lumMod val="50000"/>
                            </a:schemeClr>
                          </a:solidFill>
                        </a:rPr>
                        <a:t>D</a:t>
                      </a:r>
                      <a:r>
                        <a:rPr lang="en-US" sz="1800" dirty="0">
                          <a:solidFill>
                            <a:schemeClr val="bg1">
                              <a:lumMod val="50000"/>
                            </a:schemeClr>
                          </a:solidFill>
                        </a:rPr>
                        <a:t>,</a:t>
                      </a:r>
                      <a:r>
                        <a:rPr lang="en-US" sz="1800" b="1" dirty="0">
                          <a:solidFill>
                            <a:schemeClr val="bg1">
                              <a:lumMod val="50000"/>
                            </a:schemeClr>
                          </a:solidFill>
                        </a:rPr>
                        <a:t>E</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r>
                        <a:rPr lang="en-US" sz="1800" dirty="0">
                          <a:solidFill>
                            <a:schemeClr val="bg1">
                              <a:lumMod val="50000"/>
                            </a:schemeClr>
                          </a:solidFill>
                        </a:rPr>
                        <a:t>E D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solidFill>
                            <a:schemeClr val="bg1">
                              <a:lumMod val="50000"/>
                            </a:schemeClr>
                          </a:solidFill>
                        </a:rPr>
                        <a:t>Thru loop a second time, pull off </a:t>
                      </a:r>
                      <a:r>
                        <a:rPr lang="en-US" sz="1800" b="1" dirty="0">
                          <a:solidFill>
                            <a:schemeClr val="bg1">
                              <a:lumMod val="50000"/>
                            </a:schemeClr>
                          </a:solidFill>
                        </a:rPr>
                        <a:t>C</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r>
                        <a:rPr lang="en-US" sz="1800" dirty="0"/>
                        <a:t> F G E D</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t>C</a:t>
                      </a:r>
                      <a:r>
                        <a:rPr lang="en-US" sz="1800" dirty="0"/>
                        <a:t> was not goal, so put its children{</a:t>
                      </a:r>
                      <a:r>
                        <a:rPr lang="en-US" sz="1800" b="1" dirty="0"/>
                        <a:t>F</a:t>
                      </a:r>
                      <a:r>
                        <a:rPr lang="en-US" sz="1800" dirty="0"/>
                        <a:t>,</a:t>
                      </a:r>
                      <a:r>
                        <a:rPr lang="en-US" sz="1800" b="1" dirty="0"/>
                        <a:t>G</a:t>
                      </a:r>
                      <a:r>
                        <a:rPr lang="en-US" sz="1800" dirty="0"/>
                        <a:t>} into </a:t>
                      </a:r>
                      <a:r>
                        <a:rPr lang="en-US" sz="1800" i="1" dirty="0"/>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84" name="Arrow: Right 83">
            <a:extLst>
              <a:ext uri="{FF2B5EF4-FFF2-40B4-BE49-F238E27FC236}">
                <a16:creationId xmlns:a16="http://schemas.microsoft.com/office/drawing/2014/main" id="{05A163CA-C016-4B2F-85FA-7A0CF4E9EE8E}"/>
              </a:ext>
            </a:extLst>
          </p:cNvPr>
          <p:cNvSpPr/>
          <p:nvPr/>
        </p:nvSpPr>
        <p:spPr>
          <a:xfrm flipH="1">
            <a:off x="3766663" y="5358763"/>
            <a:ext cx="390048" cy="2822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Arrow: Right 84">
            <a:extLst>
              <a:ext uri="{FF2B5EF4-FFF2-40B4-BE49-F238E27FC236}">
                <a16:creationId xmlns:a16="http://schemas.microsoft.com/office/drawing/2014/main" id="{4C5898F3-21A4-49CA-B68A-544FA4C88751}"/>
              </a:ext>
            </a:extLst>
          </p:cNvPr>
          <p:cNvSpPr/>
          <p:nvPr/>
        </p:nvSpPr>
        <p:spPr>
          <a:xfrm flipH="1">
            <a:off x="10894468" y="1558795"/>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426211"/>
      </p:ext>
    </p:extLst>
  </p:cSld>
  <p:clrMapOvr>
    <a:masterClrMapping/>
  </p:clrMapOvr>
  <mc:AlternateContent xmlns:mc="http://schemas.openxmlformats.org/markup-compatibility/2006" xmlns:p14="http://schemas.microsoft.com/office/powerpoint/2010/main">
    <mc:Choice Requires="p14">
      <p:transition spd="slow" p14:dur="2000" advTm="15952"/>
    </mc:Choice>
    <mc:Fallback xmlns="">
      <p:transition spd="slow" advTm="15952"/>
    </mc:Fallback>
  </mc:AlternateContent>
  <p:extLst>
    <p:ext uri="{3A86A75C-4F4B-4683-9AE1-C65F6400EC91}">
      <p14:laserTraceLst xmlns:p14="http://schemas.microsoft.com/office/powerpoint/2010/main">
        <p14:tracePtLst>
          <p14:tracePt t="419" x="11831638" y="3509963"/>
          <p14:tracePt t="429" x="11528425" y="3509963"/>
          <p14:tracePt t="433" x="11191875" y="3502025"/>
          <p14:tracePt t="443" x="10855325" y="3479800"/>
          <p14:tracePt t="454" x="10533063" y="3457575"/>
          <p14:tracePt t="459" x="10206038" y="3435350"/>
          <p14:tracePt t="469" x="9896475" y="3389313"/>
          <p14:tracePt t="473" x="9569450" y="3344863"/>
          <p14:tracePt t="484" x="9259888" y="3300413"/>
          <p14:tracePt t="496" x="8974138" y="3254375"/>
          <p14:tracePt t="499" x="8704263" y="3201988"/>
          <p14:tracePt t="509" x="8434388" y="3146425"/>
          <p14:tracePt t="515" x="8169275" y="3105150"/>
          <p14:tracePt t="525" x="7902575" y="3063875"/>
          <p14:tracePt t="536" x="7634288" y="3019425"/>
          <p14:tracePt t="539" x="7364413" y="2967038"/>
          <p14:tracePt t="549" x="7127875" y="2925763"/>
          <p14:tracePt t="555" x="6888163" y="2884488"/>
          <p14:tracePt t="565" x="6662738" y="2843213"/>
          <p14:tracePt t="575" x="6442075" y="2801938"/>
          <p14:tracePt t="579" x="6265863" y="2782888"/>
          <p14:tracePt t="589" x="6086475" y="2744788"/>
          <p14:tracePt t="595" x="5926138" y="2719388"/>
          <p14:tracePt t="605" x="5749925" y="2689225"/>
          <p14:tracePt t="615" x="5588000" y="2674938"/>
          <p14:tracePt t="621" x="5419725" y="2663825"/>
          <p14:tracePt t="631" x="5289550" y="2647950"/>
          <p14:tracePt t="635" x="5143500" y="2628900"/>
          <p14:tracePt t="645" x="5014913" y="2622550"/>
          <p14:tracePt t="655" x="4921250" y="2614613"/>
          <p14:tracePt t="661" x="4838700" y="2609850"/>
          <p14:tracePt t="671" x="4756150" y="2609850"/>
          <p14:tracePt t="675" x="4689475" y="2609850"/>
          <p14:tracePt t="685" x="4614863" y="2609850"/>
          <p14:tracePt t="695" x="4540250" y="2609850"/>
          <p14:tracePt t="701" x="4471988" y="2603500"/>
          <p14:tracePt t="711" x="4397375" y="2595563"/>
          <p14:tracePt t="717" x="4330700" y="2584450"/>
          <p14:tracePt t="727" x="4276725" y="2576513"/>
          <p14:tracePt t="736" x="4224338" y="2573338"/>
          <p14:tracePt t="741" x="4179888" y="2565400"/>
          <p14:tracePt t="751" x="4138613" y="2562225"/>
          <p14:tracePt t="757" x="4102100" y="2562225"/>
          <p14:tracePt t="767" x="4064000" y="2554288"/>
          <p14:tracePt t="777" x="4008438" y="2543175"/>
          <p14:tracePt t="781" x="3948113" y="2524125"/>
          <p14:tracePt t="792" x="3895725" y="2513013"/>
          <p14:tracePt t="798" x="3838575" y="2493963"/>
          <p14:tracePt t="807" x="3786188" y="2482850"/>
          <p14:tracePt t="818" x="3727450" y="2471738"/>
          <p14:tracePt t="821" x="3670300" y="2463800"/>
          <p14:tracePt t="831" x="3633788" y="2449513"/>
          <p14:tracePt t="837" x="3584575" y="2438400"/>
          <p14:tracePt t="847" x="3540125" y="2424113"/>
          <p14:tracePt t="857" x="3490913" y="2411413"/>
          <p14:tracePt t="863" x="3446463" y="2400300"/>
          <p14:tracePt t="873" x="3411538" y="2389188"/>
          <p14:tracePt t="877" x="3382963" y="2386013"/>
          <p14:tracePt t="887" x="3355975" y="2370138"/>
          <p14:tracePt t="897" x="3322638" y="2352675"/>
          <p14:tracePt t="903" x="3303588" y="2336800"/>
          <p14:tracePt t="913" x="3281363" y="2317750"/>
          <p14:tracePt t="918" x="3281363" y="2311400"/>
          <p14:tracePt t="927" x="3273425" y="2306638"/>
          <p14:tracePt t="943" x="3273425" y="2289175"/>
          <p14:tracePt t="953" x="3273425" y="2284413"/>
          <p14:tracePt t="959" x="3273425" y="2273300"/>
          <p14:tracePt t="969" x="3273425" y="2270125"/>
          <p14:tracePt t="979" x="3273425" y="2265363"/>
          <p14:tracePt t="983" x="3273425" y="2259013"/>
          <p14:tracePt t="993" x="3284538" y="2254250"/>
          <p14:tracePt t="999" x="3295650" y="2254250"/>
          <p14:tracePt t="1009" x="3317875" y="2254250"/>
          <p14:tracePt t="1021" x="3371850" y="2254250"/>
          <p14:tracePt t="1024" x="3438525" y="2254250"/>
          <p14:tracePt t="1034" x="3521075" y="2254250"/>
          <p14:tracePt t="1040" x="3611563" y="2254250"/>
          <p14:tracePt t="1049" x="3733800" y="2254250"/>
          <p14:tracePt t="1060" x="3868738" y="2254250"/>
          <p14:tracePt t="1065" x="3978275" y="2254250"/>
          <p14:tracePt t="1076" x="4086225" y="2254250"/>
          <p14:tracePt t="1079" x="4168775" y="2254250"/>
          <p14:tracePt t="1089" x="4237038" y="2254250"/>
          <p14:tracePt t="1099" x="4295775" y="2254250"/>
          <p14:tracePt t="1105" x="4333875" y="2254250"/>
          <p14:tracePt t="1115" x="4356100" y="2254250"/>
          <p14:tracePt t="1120" x="4364038" y="2254250"/>
          <p14:tracePt t="1911" x="4367213" y="2254250"/>
          <p14:tracePt t="1921" x="4375150" y="2270125"/>
          <p14:tracePt t="1938" x="4389438" y="2325688"/>
          <p14:tracePt t="1947" x="4400550" y="2366963"/>
          <p14:tracePt t="1951" x="4411663" y="2411413"/>
          <p14:tracePt t="1961" x="4430713" y="2476500"/>
          <p14:tracePt t="1971" x="4449763" y="2543175"/>
          <p14:tracePt t="1977" x="4476750" y="2633663"/>
          <p14:tracePt t="1987" x="4513263" y="2727325"/>
          <p14:tracePt t="1992" x="4543425" y="2835275"/>
          <p14:tracePt t="2001" x="4584700" y="2947988"/>
          <p14:tracePt t="2013" x="4625975" y="3071813"/>
          <p14:tracePt t="2017" x="4659313" y="3195638"/>
          <p14:tracePt t="2027" x="4722813" y="3352800"/>
          <p14:tracePt t="2033" x="4775200" y="3494088"/>
          <p14:tracePt t="2043" x="4849813" y="3640138"/>
          <p14:tracePt t="2053" x="4910138" y="3768725"/>
          <p14:tracePt t="2057" x="4984750" y="3917950"/>
          <p14:tracePt t="2067" x="5060950" y="4037013"/>
          <p14:tracePt t="2073" x="5127625" y="4141788"/>
          <p14:tracePt t="2083" x="5172075" y="4243388"/>
          <p14:tracePt t="2093" x="5218113" y="4306888"/>
          <p14:tracePt t="2097" x="5243513" y="4386263"/>
          <p14:tracePt t="2109" x="5273675" y="4452938"/>
          <p14:tracePt t="2113" x="5300663" y="4532313"/>
          <p14:tracePt t="2123" x="5311775" y="4598988"/>
          <p14:tracePt t="2133" x="5337175" y="4662488"/>
          <p14:tracePt t="2139" x="5364163" y="4714875"/>
          <p14:tracePt t="2147" x="5383213" y="4779963"/>
          <p14:tracePt t="2153" x="5405438" y="4832350"/>
          <p14:tracePt t="2163" x="5430838" y="4895850"/>
          <p14:tracePt t="2173" x="5446713" y="4948238"/>
          <p14:tracePt t="2179" x="5453063" y="5006975"/>
          <p14:tracePt t="2189" x="5464175" y="5064125"/>
          <p14:tracePt t="2193" x="5476875" y="5108575"/>
          <p14:tracePt t="2203" x="5483225" y="5153025"/>
          <p14:tracePt t="2215" x="5487988" y="5194300"/>
          <p14:tracePt t="2219" x="5494338" y="5240338"/>
          <p14:tracePt t="2229" x="5499100" y="5276850"/>
          <p14:tracePt t="2235" x="5499100" y="5322888"/>
          <p14:tracePt t="2244" x="5499100" y="5356225"/>
          <p14:tracePt t="2255" x="5499100" y="5400675"/>
          <p14:tracePt t="2259" x="5499100" y="5430838"/>
          <p14:tracePt t="2269" x="5499100" y="5468938"/>
          <p14:tracePt t="2275" x="5494338" y="5494338"/>
          <p14:tracePt t="2285" x="5487988" y="5524500"/>
          <p14:tracePt t="2295" x="5476875" y="5551488"/>
          <p14:tracePt t="2299" x="5468938" y="5568950"/>
          <p14:tracePt t="2309" x="5468938" y="5580063"/>
          <p14:tracePt t="2315" x="5464175" y="5595938"/>
          <p14:tracePt t="2325" x="5461000" y="5607050"/>
          <p14:tracePt t="2335" x="5453063" y="5614988"/>
          <p14:tracePt t="2339" x="5438775" y="5632450"/>
          <p14:tracePt t="2349" x="5435600" y="5632450"/>
          <p14:tracePt t="2355" x="5427663" y="5632450"/>
          <p14:tracePt t="2365" x="5419725" y="5632450"/>
          <p14:tracePt t="2385" x="5416550" y="5632450"/>
          <p14:tracePt t="2395" x="5411788" y="5632450"/>
          <p14:tracePt t="2405" x="5408613" y="5632450"/>
          <p14:tracePt t="2411" x="5408613" y="5626100"/>
          <p14:tracePt t="2421" x="5405438" y="5607050"/>
          <p14:tracePt t="2425" x="5389563" y="5588000"/>
          <p14:tracePt t="2435" x="5383213" y="5584825"/>
          <p14:tracePt t="2445" x="5367338" y="5576888"/>
          <p14:tracePt t="2451" x="5356225" y="5576888"/>
          <p14:tracePt t="2461" x="5334000" y="5576888"/>
          <p14:tracePt t="2467" x="5281613" y="5576888"/>
          <p14:tracePt t="2477" x="5237163" y="5576888"/>
          <p14:tracePt t="2487" x="5176838" y="5576888"/>
          <p14:tracePt t="2491" x="5108575" y="5576888"/>
          <p14:tracePt t="2501" x="5064125" y="5576888"/>
          <p14:tracePt t="2508" x="5019675" y="5576888"/>
          <p14:tracePt t="2519" x="4973638" y="5576888"/>
          <p14:tracePt t="2529" x="4914900" y="5576888"/>
          <p14:tracePt t="2533" x="4838700" y="5568950"/>
          <p14:tracePt t="2544" x="4730750" y="5546725"/>
          <p14:tracePt t="2547" x="4592638" y="5505450"/>
          <p14:tracePt t="2558" x="4452938" y="5453063"/>
          <p14:tracePt t="2567" x="4311650" y="5408613"/>
          <p14:tracePt t="2573" x="4154488" y="5345113"/>
          <p14:tracePt t="2583" x="4011613" y="5287963"/>
          <p14:tracePt t="2587" x="3887788" y="5246688"/>
          <p14:tracePt t="2597" x="3775075" y="5210175"/>
          <p14:tracePt t="2607" x="3686175" y="5187950"/>
          <p14:tracePt t="2613" x="3625850" y="5168900"/>
          <p14:tracePt t="2623" x="3565525" y="5157788"/>
          <p14:tracePt t="2627" x="3513138" y="5153025"/>
          <p14:tracePt t="2637" x="3479800" y="5146675"/>
          <p14:tracePt t="2647" x="3457575" y="5146675"/>
          <p14:tracePt t="2653" x="3435350" y="5146675"/>
          <p14:tracePt t="2663" x="3411538" y="5146675"/>
          <p14:tracePt t="2669" x="3394075" y="5146675"/>
          <p14:tracePt t="2677" x="3375025" y="5149850"/>
          <p14:tracePt t="2688" x="3348038" y="5168900"/>
          <p14:tracePt t="2693" x="3325813" y="5176838"/>
          <p14:tracePt t="2703" x="3284538" y="5187950"/>
          <p14:tracePt t="2709" x="3259138" y="5207000"/>
          <p14:tracePt t="2720" x="3209925" y="5221288"/>
          <p14:tracePt t="2729" x="3157538" y="5232400"/>
          <p14:tracePt t="2733" x="3113088" y="5246688"/>
          <p14:tracePt t="2744" x="3063875" y="5262563"/>
          <p14:tracePt t="2751" x="3011488" y="5270500"/>
          <p14:tracePt t="2762" x="2959100" y="5273675"/>
          <p14:tracePt t="2770" x="2914650" y="5281613"/>
          <p14:tracePt t="2773" x="2851150" y="5287963"/>
          <p14:tracePt t="2783" x="2798763" y="5292725"/>
          <p14:tracePt t="2792" x="2752725" y="5292725"/>
          <p14:tracePt t="2801" x="2708275" y="5300663"/>
          <p14:tracePt t="2811" x="2678113" y="5300663"/>
          <p14:tracePt t="2816" x="2659063" y="5303838"/>
          <p14:tracePt t="2826" x="2651125" y="5311775"/>
          <p14:tracePt t="2829" x="2647950" y="5314950"/>
          <p14:tracePt t="2839" x="2644775" y="5318125"/>
          <p14:tracePt t="2849" x="2640013" y="5322888"/>
          <p14:tracePt t="2855" x="2640013" y="5326063"/>
          <p14:tracePt t="2865" x="2640013" y="5345113"/>
          <p14:tracePt t="2869" x="2640013" y="5356225"/>
          <p14:tracePt t="2879" x="2640013" y="5364163"/>
          <p14:tracePt t="2889" x="2640013" y="5381625"/>
          <p14:tracePt t="2905" x="2640013" y="5389563"/>
          <p14:tracePt t="2911" x="2640013" y="5392738"/>
          <p14:tracePt t="2921" x="2640013" y="5405438"/>
          <p14:tracePt t="2932" x="2640013" y="5408613"/>
          <p14:tracePt t="2935" x="2640013" y="5416550"/>
          <p14:tracePt t="2945" x="2640013" y="5422900"/>
          <p14:tracePt t="2961" x="2644775" y="5434013"/>
          <p14:tracePt t="2971" x="2647950" y="5438775"/>
          <p14:tracePt t="2975" x="2655888" y="5441950"/>
          <p14:tracePt t="2985" x="2659063" y="5446713"/>
          <p14:tracePt t="2991" x="2667000" y="5457825"/>
          <p14:tracePt t="3001" x="2670175" y="5464175"/>
          <p14:tracePt t="3011" x="2681288" y="5472113"/>
          <p14:tracePt t="3015" x="2689225" y="5480050"/>
          <p14:tracePt t="3027" x="2700338" y="5491163"/>
          <p14:tracePt t="3031" x="2708275" y="5494338"/>
          <p14:tracePt t="3041" x="2708275" y="5499100"/>
          <p14:tracePt t="3067" x="2711450" y="5499100"/>
          <p14:tracePt t="3081" x="2716213" y="5499100"/>
          <p14:tracePt t="3092" x="2719388" y="5499100"/>
          <p14:tracePt t="3112" x="2722563" y="5499100"/>
          <p14:tracePt t="3117" x="2727325" y="5499100"/>
          <p14:tracePt t="3127" x="2730500" y="5499100"/>
          <p14:tracePt t="3147" x="2733675" y="5502275"/>
          <p14:tracePt t="3158" x="2744788" y="5505450"/>
          <p14:tracePt t="3163" x="2744788" y="5510213"/>
          <p14:tracePt t="3247" x="2744788" y="5513388"/>
          <p14:tracePt t="3259" x="2749550" y="5513388"/>
          <p14:tracePt t="5361" x="2752725" y="5513388"/>
          <p14:tracePt t="5367" x="2760663" y="5513388"/>
          <p14:tracePt t="5377" x="2782888" y="5513388"/>
          <p14:tracePt t="5387" x="2805113" y="5486400"/>
          <p14:tracePt t="5392" x="2816225" y="5472113"/>
          <p14:tracePt t="5401" x="2846388" y="5446713"/>
          <p14:tracePt t="5407" x="2876550" y="5405438"/>
          <p14:tracePt t="5417" x="2909888" y="5348288"/>
          <p14:tracePt t="5427" x="2955925" y="5284788"/>
          <p14:tracePt t="5432" x="3022600" y="5187950"/>
          <p14:tracePt t="5443" x="3124200" y="5048250"/>
          <p14:tracePt t="5447" x="3243263" y="4879975"/>
          <p14:tracePt t="5457" x="3408363" y="4662488"/>
          <p14:tracePt t="5467" x="3587750" y="4460875"/>
          <p14:tracePt t="5473" x="3786188" y="4254500"/>
          <p14:tracePt t="5481" x="3984625" y="4033838"/>
          <p14:tracePt t="5487" x="4165600" y="3827463"/>
          <p14:tracePt t="5497" x="4333875" y="3651250"/>
          <p14:tracePt t="5507" x="4502150" y="3463925"/>
          <p14:tracePt t="5513" x="4645025" y="3289300"/>
          <p14:tracePt t="5523" x="4772025" y="3135313"/>
          <p14:tracePt t="5527" x="4891088" y="2962275"/>
          <p14:tracePt t="5537" x="5003800" y="2824163"/>
          <p14:tracePt t="5547" x="5089525" y="2697163"/>
          <p14:tracePt t="5553" x="5183188" y="2562225"/>
          <p14:tracePt t="5563" x="5229225" y="2460625"/>
          <p14:tracePt t="5567" x="5284788" y="2359025"/>
          <p14:tracePt t="5577" x="5314950" y="2289175"/>
          <p14:tracePt t="5587" x="5348288" y="2232025"/>
          <p14:tracePt t="5593" x="5370513" y="2179638"/>
          <p14:tracePt t="5603" x="5400675" y="2116138"/>
          <p14:tracePt t="5609" x="5422900" y="2082800"/>
          <p14:tracePt t="5619" x="5430838" y="2052638"/>
          <p14:tracePt t="5629" x="5441950" y="2025650"/>
          <p14:tracePt t="5633" x="5449888" y="2011363"/>
          <p14:tracePt t="5643" x="5453063" y="2011363"/>
          <p14:tracePt t="5653" x="5457825" y="2008188"/>
          <p14:tracePt t="5683" x="5464175" y="2003425"/>
          <p14:tracePt t="5690" x="5472113" y="2000250"/>
          <p14:tracePt t="5700" x="5476875" y="2000250"/>
          <p14:tracePt t="5711" x="5480050" y="1997075"/>
          <p14:tracePt t="5716" x="5483225" y="1997075"/>
          <p14:tracePt t="5727" x="5487988" y="1997075"/>
          <p14:tracePt t="5729" x="5491163" y="1992313"/>
          <p14:tracePt t="5750" x="5494338" y="1989138"/>
          <p14:tracePt t="5851" x="5499100" y="1989138"/>
          <p14:tracePt t="5861" x="5502275" y="2000250"/>
          <p14:tracePt t="5865" x="5513388" y="2025650"/>
          <p14:tracePt t="5877" x="5543550" y="2066925"/>
          <p14:tracePt t="5885" x="5562600" y="2093913"/>
          <p14:tracePt t="5892" x="5576888" y="2116138"/>
          <p14:tracePt t="5901" x="5588000" y="2138363"/>
          <p14:tracePt t="5905" x="5599113" y="2157413"/>
          <p14:tracePt t="5915" x="5607050" y="2184400"/>
          <p14:tracePt t="5925" x="5622925" y="2201863"/>
          <p14:tracePt t="5943" x="5637213" y="2247900"/>
          <p14:tracePt t="5947" x="5637213" y="2254250"/>
          <p14:tracePt t="5957" x="5637213" y="2265363"/>
          <p14:tracePt t="5967" x="5637213" y="2276475"/>
          <p14:tracePt t="5971" x="5637213" y="2281238"/>
          <p14:tracePt t="5981" x="5640388" y="2289175"/>
          <p14:tracePt t="5987" x="5640388" y="2292350"/>
          <p14:tracePt t="6019" x="5640388" y="2295525"/>
          <p14:tracePt t="6028" x="5640388" y="2303463"/>
          <p14:tracePt t="6039" x="5640388" y="2306638"/>
          <p14:tracePt t="6044" x="5640388" y="2311400"/>
          <p14:tracePt t="6063" x="5640388" y="2314575"/>
          <p14:tracePt t="6073" x="5640388" y="2317750"/>
          <p14:tracePt t="6093" x="5640388" y="2322513"/>
          <p14:tracePt t="6103" x="5640388" y="2330450"/>
          <p14:tracePt t="6107" x="5640388" y="2333625"/>
          <p14:tracePt t="6117" x="5640388" y="2336800"/>
          <p14:tracePt t="6137" x="5640388" y="2341563"/>
          <p14:tracePt t="6147" x="5637213" y="2341563"/>
          <p14:tracePt t="6158" x="5629275" y="2344738"/>
          <p14:tracePt t="6164" x="5626100" y="2347913"/>
          <p14:tracePt t="6173" x="5626100" y="2352675"/>
          <p14:tracePt t="6179" x="5618163" y="2359025"/>
          <p14:tracePt t="6190" x="5614988" y="2363788"/>
          <p14:tracePt t="6199" x="5607050" y="2374900"/>
          <p14:tracePt t="6203" x="5603875" y="2389188"/>
          <p14:tracePt t="6213" x="5599113" y="2405063"/>
          <p14:tracePt t="6219" x="5588000" y="2416175"/>
          <p14:tracePt t="6229" x="5584825" y="2427288"/>
          <p14:tracePt t="6239" x="5576888" y="2446338"/>
          <p14:tracePt t="6244" x="5568950" y="2449513"/>
          <p14:tracePt t="6255" x="5568950" y="2460625"/>
          <p14:tracePt t="6259" x="5565775" y="2468563"/>
          <p14:tracePt t="6269" x="5562600" y="2479675"/>
          <p14:tracePt t="6285" x="5557838" y="2479675"/>
          <p14:tracePt t="6295" x="5557838" y="2482850"/>
          <p14:tracePt t="6305" x="5557838" y="2490788"/>
          <p14:tracePt t="6309" x="5557838" y="2493963"/>
          <p14:tracePt t="6319" x="5557838" y="2498725"/>
          <p14:tracePt t="6329" x="5557838" y="2505075"/>
          <p14:tracePt t="6345" x="5557838" y="2509838"/>
          <p14:tracePt t="6349" x="5557838" y="2513013"/>
          <p14:tracePt t="6465" x="5557838" y="2520950"/>
          <p14:tracePt t="6799" x="5565775" y="2524125"/>
          <p14:tracePt t="6809" x="5568950" y="2528888"/>
          <p14:tracePt t="6813" x="5581650" y="2535238"/>
          <p14:tracePt t="6829" x="5584825" y="2540000"/>
          <p14:tracePt t="6839" x="5584825" y="2543175"/>
          <p14:tracePt t="6845" x="5584825" y="2546350"/>
          <p14:tracePt t="6855" x="5584825" y="2554288"/>
          <p14:tracePt t="6865" x="5588000" y="2557463"/>
          <p14:tracePt t="6869" x="5588000" y="2565400"/>
          <p14:tracePt t="6881" x="5588000" y="2573338"/>
          <p14:tracePt t="6886" x="5588000" y="2581275"/>
          <p14:tracePt t="6907" x="5588000" y="2587625"/>
          <p14:tracePt t="6916" x="5588000" y="2592388"/>
          <p14:tracePt t="6921" x="5588000" y="2595563"/>
          <p14:tracePt t="6944" x="5588000" y="2598738"/>
          <p14:tracePt t="6946" x="5588000" y="2606675"/>
          <p14:tracePt t="6951" x="5588000" y="2609850"/>
          <p14:tracePt t="6961" x="5588000" y="2617788"/>
          <p14:tracePt t="6965" x="5588000" y="2622550"/>
          <p14:tracePt t="6976" x="5584825" y="2622550"/>
          <p14:tracePt t="6985" x="5581650" y="2633663"/>
          <p14:tracePt t="6989" x="5576888" y="2636838"/>
          <p14:tracePt t="7001" x="5565775" y="2644775"/>
          <p14:tracePt t="7005" x="5557838" y="2647950"/>
          <p14:tracePt t="7015" x="5554663" y="2651125"/>
          <p14:tracePt t="7025" x="5551488" y="2659063"/>
          <p14:tracePt t="7031" x="5543550" y="2670175"/>
          <p14:tracePt t="7042" x="5540375" y="2674938"/>
          <p14:tracePt t="7051" x="5532438" y="2678113"/>
          <p14:tracePt t="7055" x="5532438" y="2681288"/>
          <p14:tracePt t="7071" x="5529263" y="2681288"/>
          <p14:tracePt t="7081" x="5524500" y="2681288"/>
          <p14:tracePt t="7151" x="5513388" y="2681288"/>
          <p14:tracePt t="7161" x="5505450" y="2681288"/>
          <p14:tracePt t="7167" x="5494338" y="2681288"/>
          <p14:tracePt t="7177" x="5483225" y="2681288"/>
          <p14:tracePt t="7187" x="5468938" y="2681288"/>
          <p14:tracePt t="7191" x="5464175" y="2681288"/>
          <p14:tracePt t="7203" x="5446713" y="2681288"/>
          <p14:tracePt t="7207" x="5430838" y="2681288"/>
          <p14:tracePt t="7217" x="5422900" y="2681288"/>
          <p14:tracePt t="7227" x="5405438" y="2681288"/>
          <p14:tracePt t="7234" x="5389563" y="2681288"/>
          <p14:tracePt t="7243" x="5370513" y="2681288"/>
          <p14:tracePt t="7248" x="5356225" y="2681288"/>
          <p14:tracePt t="7257" x="5348288" y="2681288"/>
          <p14:tracePt t="7267" x="5329238" y="2663825"/>
          <p14:tracePt t="7273" x="5322888" y="2659063"/>
          <p14:tracePt t="7283" x="5311775" y="2651125"/>
          <p14:tracePt t="7287" x="5300663" y="2640013"/>
          <p14:tracePt t="7297" x="5292725" y="2628900"/>
          <p14:tracePt t="7309" x="5281613" y="2609850"/>
          <p14:tracePt t="7313" x="5273675" y="2581275"/>
          <p14:tracePt t="7324" x="5265738" y="2565400"/>
          <p14:tracePt t="7328" x="5259388" y="2543175"/>
          <p14:tracePt t="7340" x="5240338" y="2509838"/>
          <p14:tracePt t="7350" x="5224463" y="2468563"/>
          <p14:tracePt t="7353" x="5207000" y="2430463"/>
          <p14:tracePt t="7363" x="5202238" y="2386013"/>
          <p14:tracePt t="7369" x="5183188" y="2352675"/>
          <p14:tracePt t="7379" x="5165725" y="2295525"/>
          <p14:tracePt t="7389" x="5154613" y="2259013"/>
          <p14:tracePt t="7393" x="5143500" y="2209800"/>
          <p14:tracePt t="7405" x="5130800" y="2165350"/>
          <p14:tracePt t="7409" x="5116513" y="2116138"/>
          <p14:tracePt t="7419" x="5089525" y="2063750"/>
          <p14:tracePt t="7429" x="5072063" y="2014538"/>
          <p14:tracePt t="7433" x="5067300" y="1962150"/>
          <p14:tracePt t="7444" x="5056188" y="1914525"/>
          <p14:tracePt t="7449" x="5049838" y="1876425"/>
          <p14:tracePt t="7459" x="5045075" y="1838325"/>
          <p14:tracePt t="7469" x="5037138" y="1790700"/>
          <p14:tracePt t="7475" x="5033963" y="1752600"/>
          <p14:tracePt t="7485" x="5033963" y="1708150"/>
          <p14:tracePt t="7489" x="5033963" y="1663700"/>
          <p14:tracePt t="7500" x="5033963" y="1617663"/>
          <p14:tracePt t="7509" x="5033963" y="1581150"/>
          <p14:tracePt t="7515" x="5033963" y="1528763"/>
          <p14:tracePt t="7526" x="5033963" y="1490663"/>
          <p14:tracePt t="7529" x="5033963" y="1452563"/>
          <p14:tracePt t="7539" x="5033963" y="1435100"/>
          <p14:tracePt t="7549" x="5033963" y="1400175"/>
          <p14:tracePt t="7555" x="5033963" y="1363663"/>
          <p14:tracePt t="7565" x="5041900" y="1317625"/>
          <p14:tracePt t="7571" x="5053013" y="1277938"/>
          <p14:tracePt t="7581" x="5064125" y="1236663"/>
          <p14:tracePt t="7592" x="5078413" y="1198563"/>
          <p14:tracePt t="7595" x="5097463" y="1165225"/>
          <p14:tracePt t="7605" x="5113338" y="1131888"/>
          <p14:tracePt t="7612" x="5124450" y="1104900"/>
          <p14:tracePt t="7621" x="5146675" y="1071563"/>
          <p14:tracePt t="7632" x="5160963" y="1044575"/>
          <p14:tracePt t="7635" x="5176838" y="1025525"/>
          <p14:tracePt t="7645" x="5191125" y="1000125"/>
          <p14:tracePt t="7651" x="5218113" y="977900"/>
          <p14:tracePt t="7662" x="5248275" y="955675"/>
          <p14:tracePt t="7673" x="5273675" y="939800"/>
          <p14:tracePt t="7677" x="5307013" y="917575"/>
          <p14:tracePt t="7687" x="5334000" y="909638"/>
          <p14:tracePt t="7691" x="5364163" y="898525"/>
          <p14:tracePt t="7701" x="5389563" y="892175"/>
          <p14:tracePt t="7711" x="5408613" y="884238"/>
          <p14:tracePt t="7717" x="5416550" y="884238"/>
          <p14:tracePt t="7727" x="5416550" y="879475"/>
          <p14:tracePt t="7731" x="5419725" y="879475"/>
          <p14:tracePt t="7741" x="5422900" y="879475"/>
          <p14:tracePt t="7757" x="5435600" y="876300"/>
          <p14:tracePt t="7767" x="5438775" y="873125"/>
          <p14:tracePt t="7773" x="5446713" y="873125"/>
          <p14:tracePt t="7781" x="5461000" y="873125"/>
          <p14:tracePt t="7793" x="5472113" y="873125"/>
          <p14:tracePt t="7797" x="5502275" y="873125"/>
          <p14:tracePt t="7807" x="5510213" y="868363"/>
          <p14:tracePt t="7813" x="5521325" y="865188"/>
          <p14:tracePt t="7823" x="5535613" y="862013"/>
          <p14:tracePt t="7833" x="5543550" y="857250"/>
          <p14:tracePt t="7837" x="5546725" y="854075"/>
          <p14:tracePt t="7847" x="5554663" y="842963"/>
          <p14:tracePt t="7853" x="5554663" y="838200"/>
          <p14:tracePt t="7963" x="5562600" y="835025"/>
          <p14:tracePt t="9643" x="5562600" y="846138"/>
          <p14:tracePt t="9653" x="5562600" y="865188"/>
          <p14:tracePt t="9663" x="5562600" y="879475"/>
          <p14:tracePt t="9670" x="5562600" y="892175"/>
          <p14:tracePt t="9680" x="5557838" y="909638"/>
          <p14:tracePt t="9685" x="5557838" y="925513"/>
          <p14:tracePt t="9694" x="5557838" y="944563"/>
          <p14:tracePt t="9704" x="5554663" y="955675"/>
          <p14:tracePt t="9710" x="5554663" y="962025"/>
          <p14:tracePt t="9720" x="5554663" y="969963"/>
          <p14:tracePt t="9723" x="5554663" y="977900"/>
          <p14:tracePt t="9735" x="5551488" y="981075"/>
          <p14:tracePt t="9936" x="5546725" y="992188"/>
          <p14:tracePt t="9945" x="5540375" y="1011238"/>
          <p14:tracePt t="9957" x="5521325" y="1041400"/>
          <p14:tracePt t="9961" x="5516563" y="1049338"/>
          <p14:tracePt t="9971" x="5516563" y="1066800"/>
          <p14:tracePt t="9977" x="5516563" y="1074738"/>
          <p14:tracePt t="9987" x="5513388" y="1077913"/>
          <p14:tracePt t="9998" x="5513388" y="1082675"/>
          <p14:tracePt t="10047" x="5513388" y="1085850"/>
          <p14:tracePt t="10063" x="5524500" y="1085850"/>
          <p14:tracePt t="10073" x="5565775" y="1093788"/>
          <p14:tracePt t="10077" x="5626100" y="1104900"/>
          <p14:tracePt t="10087" x="5697538" y="1116013"/>
          <p14:tracePt t="10097" x="5772150" y="1135063"/>
          <p14:tracePt t="10101" x="5865813" y="1149350"/>
          <p14:tracePt t="10113" x="5978525" y="1187450"/>
          <p14:tracePt t="10117" x="6116638" y="1231900"/>
          <p14:tracePt t="10127" x="6284913" y="1289050"/>
          <p14:tracePt t="10137" x="6502400" y="1371600"/>
          <p14:tracePt t="10143" x="6719888" y="1452563"/>
          <p14:tracePt t="10153" x="6959600" y="1573213"/>
          <p14:tracePt t="10157" x="7221538" y="1681163"/>
          <p14:tracePt t="10167" x="7442200" y="1779588"/>
          <p14:tracePt t="10177" x="7662863" y="1895475"/>
          <p14:tracePt t="10183" x="7869238" y="1984375"/>
          <p14:tracePt t="10193" x="8061325" y="2074863"/>
          <p14:tracePt t="10197" x="8270875" y="2190750"/>
          <p14:tracePt t="10207" x="8464550" y="2303463"/>
          <p14:tracePt t="10219" x="8670925" y="2419350"/>
          <p14:tracePt t="10223" x="8880475" y="2535238"/>
          <p14:tracePt t="10233" x="9120188" y="2663825"/>
          <p14:tracePt t="10239" x="9312275" y="2763838"/>
          <p14:tracePt t="10249" x="9547225" y="2873375"/>
          <p14:tracePt t="10260" x="9756775" y="2978150"/>
          <p14:tracePt t="10263" x="9971088" y="3049588"/>
          <p14:tracePt t="10273" x="10177463" y="3138488"/>
          <p14:tracePt t="10279" x="10329863" y="3195638"/>
          <p14:tracePt t="10289" x="10472738" y="3248025"/>
          <p14:tracePt t="10299" x="10569575" y="3284538"/>
          <p14:tracePt t="10303" x="10648950" y="3311525"/>
          <p14:tracePt t="10315" x="10712450" y="3336925"/>
          <p14:tracePt t="10319" x="10756900" y="3355975"/>
          <p14:tracePt t="10329" x="10791825" y="3367088"/>
          <p14:tracePt t="10339" x="10817225" y="3375025"/>
          <p14:tracePt t="10345" x="10836275" y="3386138"/>
          <p14:tracePt t="10355" x="10861675" y="3400425"/>
          <p14:tracePt t="10359" x="10880725" y="3408363"/>
          <p14:tracePt t="10370" x="10896600" y="3430588"/>
          <p14:tracePt t="10379" x="10914063" y="3449638"/>
          <p14:tracePt t="10385" x="10941050" y="3471863"/>
          <p14:tracePt t="10395" x="10971213" y="3498850"/>
          <p14:tracePt t="10399" x="10993438" y="3532188"/>
          <p14:tracePt t="10411" x="11012488" y="3557588"/>
          <p14:tracePt t="10421" x="11034713" y="3592513"/>
          <p14:tracePt t="10426" x="11056938" y="3622675"/>
          <p14:tracePt t="10435" x="11068050" y="3644900"/>
          <p14:tracePt t="10441" x="11079163" y="3678238"/>
          <p14:tracePt t="10449" x="11087100" y="3697288"/>
          <p14:tracePt t="10461" x="11090275" y="3714750"/>
          <p14:tracePt t="10465" x="11098213" y="3727450"/>
          <p14:tracePt t="10515" x="11079163" y="3700463"/>
          <p14:tracePt t="10526" x="11068050" y="3686175"/>
          <p14:tracePt t="10535" x="11023600" y="3644900"/>
          <p14:tracePt t="10541" x="10952163" y="3598863"/>
          <p14:tracePt t="10551" x="10814050" y="3494088"/>
          <p14:tracePt t="10557" x="10615613" y="3359150"/>
          <p14:tracePt t="10567" x="10340975" y="3190875"/>
          <p14:tracePt t="10577" x="10012363" y="3014663"/>
          <p14:tracePt t="10583" x="9626600" y="2820988"/>
          <p14:tracePt t="10592" x="9236075" y="2636838"/>
          <p14:tracePt t="10599" x="8820150" y="2441575"/>
          <p14:tracePt t="10608" x="8434388" y="2273300"/>
          <p14:tracePt t="10618" x="8064500" y="2119313"/>
          <p14:tracePt t="10621" x="7742238" y="1992313"/>
          <p14:tracePt t="10631" x="7491413" y="1884363"/>
          <p14:tracePt t="10637" x="7277100" y="1809750"/>
          <p14:tracePt t="10647" x="7086600" y="1730375"/>
          <p14:tracePt t="10657" x="6918325" y="1685925"/>
          <p14:tracePt t="10661" x="6824663" y="1647825"/>
          <p14:tracePt t="10671" x="6727825" y="1611313"/>
          <p14:tracePt t="10677" x="6656388" y="1592263"/>
          <p14:tracePt t="10687" x="6588125" y="1565275"/>
          <p14:tracePt t="10697" x="6535738" y="1546225"/>
          <p14:tracePt t="10703" x="6480175" y="1524000"/>
          <p14:tracePt t="10713" x="6438900" y="1512888"/>
          <p14:tracePt t="10717" x="6394450" y="1493838"/>
          <p14:tracePt t="10727" x="6367463" y="1482725"/>
          <p14:tracePt t="10737" x="6342063" y="1479550"/>
          <p14:tracePt t="10743" x="6326188" y="1471613"/>
          <p14:tracePt t="10753" x="6323013" y="1471613"/>
          <p14:tracePt t="10813" x="6323013" y="1468438"/>
          <p14:tracePt t="10833" x="6334125" y="1468438"/>
          <p14:tracePt t="10839" x="6381750" y="1468438"/>
          <p14:tracePt t="10849" x="6464300" y="1476375"/>
          <p14:tracePt t="10853" x="6618288" y="1520825"/>
          <p14:tracePt t="10863" x="6843713" y="1562100"/>
          <p14:tracePt t="10873" x="7102475" y="1625600"/>
          <p14:tracePt t="10879" x="7400925" y="1704975"/>
          <p14:tracePt t="10889" x="7720013" y="1771650"/>
          <p14:tracePt t="10895" x="8078788" y="1854200"/>
          <p14:tracePt t="10905" x="8412163" y="1931988"/>
          <p14:tracePt t="10915" x="8731250" y="2025650"/>
          <p14:tracePt t="10919" x="9020175" y="2105025"/>
          <p14:tracePt t="10929" x="9277350" y="2190750"/>
          <p14:tracePt t="10935" x="9510713" y="2262188"/>
          <p14:tracePt t="10960" x="10090150" y="2513013"/>
          <p14:tracePt t="10969" x="10255250" y="2598738"/>
          <p14:tracePt t="10976" x="10401300" y="2686050"/>
          <p14:tracePt t="10985" x="10536238" y="2755900"/>
          <p14:tracePt t="10995" x="10645775" y="2832100"/>
          <p14:tracePt t="11001" x="10750550" y="2895600"/>
          <p14:tracePt t="11009" x="10839450" y="2947988"/>
          <p14:tracePt t="11015" x="10933113" y="3019425"/>
          <p14:tracePt t="11026" x="11007725" y="3067050"/>
          <p14:tracePt t="11035" x="11087100" y="3116263"/>
          <p14:tracePt t="11041" x="11147425" y="3146425"/>
          <p14:tracePt t="11051" x="11188700" y="3176588"/>
          <p14:tracePt t="11055" x="11229975" y="3198813"/>
          <p14:tracePt t="11065" x="11233150" y="3201988"/>
          <p14:tracePt t="11117" x="11199813" y="3201988"/>
          <p14:tracePt t="11121" x="11125200" y="3198813"/>
          <p14:tracePt t="11131" x="11001375" y="3160713"/>
          <p14:tracePt t="11141" x="10756900" y="3086100"/>
          <p14:tracePt t="11145" x="10514013" y="3011488"/>
          <p14:tracePt t="11157" x="10150475" y="2906713"/>
          <p14:tracePt t="11161" x="9794875" y="2779713"/>
          <p14:tracePt t="11171" x="9382125" y="2633663"/>
          <p14:tracePt t="11182" x="9015413" y="2501900"/>
          <p14:tracePt t="11188" x="8662988" y="2370138"/>
          <p14:tracePt t="11197" x="8356600" y="2247900"/>
          <p14:tracePt t="11202" x="8061325" y="2135188"/>
          <p14:tracePt t="11211" x="7813675" y="2036763"/>
          <p14:tracePt t="11223" x="7607300" y="1944688"/>
          <p14:tracePt t="11227" x="7423150" y="1876425"/>
          <p14:tracePt t="11237" x="7292975" y="1816100"/>
          <p14:tracePt t="11242" x="7194550" y="1779588"/>
          <p14:tracePt t="11251" x="7131050" y="1752600"/>
          <p14:tracePt t="11263" x="7072313" y="1727200"/>
          <p14:tracePt t="11267" x="7023100" y="1711325"/>
          <p14:tracePt t="11277" x="6981825" y="1689100"/>
          <p14:tracePt t="11283" x="6943725" y="1677988"/>
          <p14:tracePt t="11293" x="6910388" y="1647825"/>
          <p14:tracePt t="11303" x="6869113" y="1625600"/>
          <p14:tracePt t="11307" x="6821488" y="1595438"/>
          <p14:tracePt t="11317" x="6772275" y="1557338"/>
          <p14:tracePt t="11323" x="6715125" y="1520825"/>
          <p14:tracePt t="11333" x="6659563" y="1490663"/>
          <p14:tracePt t="11343" x="6618288" y="1452563"/>
          <p14:tracePt t="11349" x="6584950" y="1423988"/>
          <p14:tracePt t="11365" x="6494463" y="1366838"/>
          <p14:tracePt t="11373" x="6446838" y="1333500"/>
          <p14:tracePt t="11383" x="6389688" y="1300163"/>
          <p14:tracePt t="11389" x="6334125" y="1262063"/>
          <p14:tracePt t="11399" x="6281738" y="1228725"/>
          <p14:tracePt t="11403" x="6224588" y="1206500"/>
          <p14:tracePt t="11413" x="6165850" y="1179513"/>
          <p14:tracePt t="11423" x="6116638" y="1157288"/>
          <p14:tracePt t="11430" x="6075363" y="1146175"/>
          <p14:tracePt t="11440" x="6037263" y="1135063"/>
          <p14:tracePt t="11442" x="6011863" y="1131888"/>
          <p14:tracePt t="11454" x="5981700" y="1123950"/>
          <p14:tracePt t="11468" x="5956300" y="1119188"/>
          <p14:tracePt t="11471" x="5932488" y="1116013"/>
          <p14:tracePt t="11480" x="5907088" y="1108075"/>
          <p14:tracePt t="11484" x="5895975" y="1108075"/>
          <p14:tracePt t="11495" x="5876925" y="1104900"/>
          <p14:tracePt t="11509" x="5873750" y="1101725"/>
          <p14:tracePt t="11519" x="5868988" y="1101725"/>
          <p14:tracePt t="11535" x="5865813" y="1101725"/>
          <p14:tracePt t="11539" x="5857875" y="1101725"/>
          <p14:tracePt t="11549" x="5854700" y="1101725"/>
          <p14:tracePt t="11565" x="5838825" y="1101725"/>
          <p14:tracePt t="11576" x="5810250" y="1101725"/>
          <p14:tracePt t="11581" x="5802313" y="1101725"/>
          <p14:tracePt t="11591" x="5791200" y="1101725"/>
          <p14:tracePt t="11599" x="5761038" y="1101725"/>
          <p14:tracePt t="11605" x="5745163" y="1108075"/>
          <p14:tracePt t="11615" x="5730875" y="1108075"/>
          <p14:tracePt t="11621" x="5708650" y="1116013"/>
          <p14:tracePt t="11631" x="5697538" y="1123950"/>
          <p14:tracePt t="11641" x="5681663" y="1127125"/>
          <p14:tracePt t="11645" x="5675313" y="1131888"/>
          <p14:tracePt t="11655" x="5670550" y="1131888"/>
          <p14:tracePt t="11661" x="5667375" y="1131888"/>
          <p14:tracePt t="11671" x="5662613" y="1135063"/>
          <p14:tracePt t="11681" x="5662613" y="1138238"/>
          <p14:tracePt t="11691" x="5659438" y="1138238"/>
          <p14:tracePt t="11705" x="5656263" y="1143000"/>
          <p14:tracePt t="11715" x="5651500" y="1146175"/>
          <p14:tracePt t="11753" x="5651500" y="1154113"/>
          <p14:tracePt t="11772" x="5651500" y="1157288"/>
          <p14:tracePt t="11787" x="5651500" y="1160463"/>
          <p14:tracePt t="11799" x="5656263" y="1171575"/>
          <p14:tracePt t="11805" x="5670550" y="1179513"/>
          <p14:tracePt t="11813" x="5697538" y="1187450"/>
          <p14:tracePt t="11819" x="5738813" y="1190625"/>
          <p14:tracePt t="11827" x="5783263" y="1201738"/>
          <p14:tracePt t="11838" x="5843588" y="1220788"/>
          <p14:tracePt t="11846" x="5907088" y="1231900"/>
          <p14:tracePt t="11854" x="5967413" y="1247775"/>
          <p14:tracePt t="11858" x="6026150" y="1250950"/>
          <p14:tracePt t="11867" x="6089650" y="1270000"/>
          <p14:tracePt t="11877" x="6142038" y="1277938"/>
          <p14:tracePt t="11883" x="6196013" y="1277938"/>
          <p14:tracePt t="11893" x="6224588" y="1281113"/>
          <p14:tracePt t="11897" x="6259513" y="1289050"/>
          <p14:tracePt t="11909" x="6273800" y="1292225"/>
          <p14:tracePt t="11917" x="6292850" y="1292225"/>
          <p14:tracePt t="11923" x="6300788" y="1292225"/>
          <p14:tracePt t="11943" x="6303963" y="1292225"/>
          <p14:tracePt t="11948" x="6307138" y="1292225"/>
          <p14:tracePt t="11953" x="6315075" y="1292225"/>
          <p14:tracePt t="11963" x="6337300" y="1292225"/>
          <p14:tracePt t="11969" x="6359525" y="1292225"/>
          <p14:tracePt t="11979" x="6408738" y="1295400"/>
          <p14:tracePt t="11989" x="6475413" y="1314450"/>
          <p14:tracePt t="11993" x="6573838" y="1344613"/>
          <p14:tracePt t="12003" x="6711950" y="1385888"/>
          <p14:tracePt t="12009" x="6943725" y="1460500"/>
          <p14:tracePt t="12019" x="7202488" y="1535113"/>
          <p14:tracePt t="12029" x="7464425" y="1633538"/>
          <p14:tracePt t="12033" x="7767638" y="1722438"/>
          <p14:tracePt t="12043" x="8075613" y="1838325"/>
          <p14:tracePt t="12050" x="8397875" y="1955800"/>
          <p14:tracePt t="12059" x="8723313" y="2082800"/>
          <p14:tracePt t="12070" x="9045575" y="2220913"/>
          <p14:tracePt t="12075" x="9326563" y="2355850"/>
          <p14:tracePt t="12085" x="9577388" y="2463800"/>
          <p14:tracePt t="12089" x="9786938" y="2592388"/>
          <p14:tracePt t="12100" x="9982200" y="2703513"/>
          <p14:tracePt t="12112" x="10153650" y="2824163"/>
          <p14:tracePt t="12116" x="10304463" y="2928938"/>
          <p14:tracePt t="12127" x="10406063" y="3019425"/>
          <p14:tracePt t="12129" x="10475913" y="3089275"/>
          <p14:tracePt t="12139" x="10528300" y="3146425"/>
          <p14:tracePt t="12149" x="10563225" y="3187700"/>
          <p14:tracePt t="12155" x="10580688" y="3235325"/>
          <p14:tracePt t="12165" x="10604500" y="3276600"/>
          <p14:tracePt t="12171" x="10615613" y="3303588"/>
          <p14:tracePt t="12181" x="10621963" y="3322638"/>
          <p14:tracePt t="12263" x="10621963" y="3325813"/>
          <p14:tracePt t="12357" x="10621963" y="3336925"/>
          <p14:tracePt t="12367" x="10626725" y="3341688"/>
          <p14:tracePt t="12377" x="10633075" y="3352800"/>
          <p14:tracePt t="12383" x="10648950" y="3370263"/>
          <p14:tracePt t="12393" x="10668000" y="3389313"/>
          <p14:tracePt t="12397" x="10682288" y="3405188"/>
          <p14:tracePt t="12407" x="10693400" y="3416300"/>
          <p14:tracePt t="12417" x="10704513" y="3430588"/>
          <p14:tracePt t="12423" x="10712450" y="3438525"/>
          <p14:tracePt t="12437" x="10712450" y="3446463"/>
          <p14:tracePt t="12443" x="10712450" y="3452813"/>
          <p14:tracePt t="12453" x="10690225" y="3457575"/>
          <p14:tracePt t="12457" x="10668000" y="3468688"/>
          <p14:tracePt t="12467" x="10648950" y="3468688"/>
          <p14:tracePt t="12477" x="10618788" y="3471863"/>
          <p14:tracePt t="12483" x="10563225" y="3471863"/>
          <p14:tracePt t="12493" x="10491788" y="3479800"/>
          <p14:tracePt t="12499" x="10420350" y="3479800"/>
          <p14:tracePt t="12510" x="10337800" y="3482975"/>
          <p14:tracePt t="12517" x="10263188" y="3490913"/>
          <p14:tracePt t="12523" x="10188575" y="3498850"/>
          <p14:tracePt t="12533" x="10113963" y="3502025"/>
          <p14:tracePt t="12539" x="10037763" y="3516313"/>
          <p14:tracePt t="12549" x="9963150" y="3529013"/>
          <p14:tracePt t="12560" x="9885363" y="3540125"/>
          <p14:tracePt t="12563" x="9802813" y="3554413"/>
          <p14:tracePt t="12573" x="9726613" y="3565525"/>
          <p14:tracePt t="12579" x="9659938" y="3584575"/>
          <p14:tracePt t="12589" x="9604375" y="3595688"/>
          <p14:tracePt t="12599" x="9544050" y="3609975"/>
          <p14:tracePt t="12603" x="9502775" y="3625850"/>
          <p14:tracePt t="12613" x="9461500" y="3644900"/>
          <p14:tracePt t="12619" x="9431338" y="3656013"/>
          <p14:tracePt t="12629" x="9405938" y="3670300"/>
          <p14:tracePt t="12639" x="9390063" y="3678238"/>
          <p14:tracePt t="12645" x="9378950" y="3686175"/>
          <p14:tracePt t="12655" x="9371013" y="3686175"/>
          <p14:tracePt t="12659" x="9364663" y="3686175"/>
          <p14:tracePt t="12669" x="9356725" y="3686175"/>
          <p14:tracePt t="12679" x="9340850" y="3692525"/>
          <p14:tracePt t="12685" x="9312275" y="3692525"/>
          <p14:tracePt t="12695" x="9296400" y="3692525"/>
          <p14:tracePt t="12699" x="9251950" y="3692525"/>
          <p14:tracePt t="12709" x="9191625" y="3692525"/>
          <p14:tracePt t="12719" x="9109075" y="3692525"/>
          <p14:tracePt t="12726" x="9007475" y="3692525"/>
          <p14:tracePt t="12735" x="8794750" y="3692525"/>
          <p14:tracePt t="12741" x="8551863" y="3692525"/>
          <p14:tracePt t="12751" x="8307388" y="3692525"/>
          <p14:tracePt t="12761" x="8015288" y="3711575"/>
          <p14:tracePt t="12765" x="7780338" y="3744913"/>
          <p14:tracePt t="12776" x="7540625" y="3786188"/>
          <p14:tracePt t="12781" x="7296150" y="3846513"/>
          <p14:tracePt t="12791" x="7067550" y="3921125"/>
          <p14:tracePt t="12801" x="6850063" y="4003675"/>
          <p14:tracePt t="12805" x="6645275" y="4097338"/>
          <p14:tracePt t="12815" x="6435725" y="4221163"/>
          <p14:tracePt t="12821" x="6213475" y="4341813"/>
          <p14:tracePt t="12831" x="5959475" y="4460875"/>
          <p14:tracePt t="12841" x="5681663" y="4584700"/>
          <p14:tracePt t="12847" x="5427663" y="4714875"/>
          <p14:tracePt t="12857" x="5119688" y="4843463"/>
          <p14:tracePt t="12861" x="4824413" y="4954588"/>
          <p14:tracePt t="12871" x="4532313" y="5078413"/>
          <p14:tracePt t="12882" x="4221163" y="5207000"/>
          <p14:tracePt t="12887" x="3943350" y="5314950"/>
          <p14:tracePt t="12897" x="3697288" y="5411788"/>
          <p14:tracePt t="12901" x="3460750" y="5510213"/>
          <p14:tracePt t="12911" x="3303588" y="5573713"/>
          <p14:tracePt t="12921" x="3171825" y="5632450"/>
          <p14:tracePt t="12927" x="3105150" y="5667375"/>
          <p14:tracePt t="12944" x="3055938" y="5689600"/>
          <p14:tracePt t="12953" x="3052763" y="5692775"/>
          <p14:tracePt t="12964" x="3049588" y="5700713"/>
          <p14:tracePt t="12968" x="3044825" y="5703888"/>
          <p14:tracePt t="12980" x="3033713" y="5708650"/>
          <p14:tracePt t="12984" x="3025775" y="5708650"/>
          <p14:tracePt t="12993" x="3019425" y="5715000"/>
          <p14:tracePt t="13003" x="3011488" y="5715000"/>
          <p14:tracePt t="13007" x="2997200" y="5715000"/>
          <p14:tracePt t="13017" x="2978150" y="5715000"/>
          <p14:tracePt t="13023" x="2970213" y="5715000"/>
          <p14:tracePt t="13033" x="2959100" y="5715000"/>
          <p14:tracePt t="13043" x="2947988" y="5715000"/>
          <p14:tracePt t="13047" x="2921000" y="5700713"/>
          <p14:tracePt t="13057" x="2909888" y="5692775"/>
          <p14:tracePt t="13063" x="2906713" y="5689600"/>
          <p14:tracePt t="13073" x="2890838" y="5681663"/>
          <p14:tracePt t="13084" x="2887663" y="5678488"/>
          <p14:tracePt t="13089" x="2884488" y="5678488"/>
          <p14:tracePt t="13099" x="2876550" y="5678488"/>
          <p14:tracePt t="13113" x="2873375" y="5678488"/>
          <p14:tracePt t="13123" x="2868613" y="5678488"/>
          <p14:tracePt t="13179" x="2868613" y="5670550"/>
          <p14:tracePt t="13189" x="2876550" y="5667375"/>
          <p14:tracePt t="13199" x="2895600" y="5662613"/>
          <p14:tracePt t="13205" x="2914650" y="5651500"/>
          <p14:tracePt t="13213" x="2932113" y="5632450"/>
          <p14:tracePt t="13219" x="2940050" y="5626100"/>
          <p14:tracePt t="13229" x="2944813" y="5621338"/>
          <p14:tracePt t="13239" x="2951163" y="5618163"/>
          <p14:tracePt t="13246" x="2959100" y="5610225"/>
          <p14:tracePt t="13260" x="2962275" y="5610225"/>
          <p14:tracePt t="13280" x="2967038" y="5610225"/>
          <p14:tracePt t="13289" x="2970213" y="5603875"/>
          <p14:tracePt t="13301" x="2973388" y="5599113"/>
          <p14:tracePt t="13305" x="2984500" y="5599113"/>
          <p14:tracePt t="13315" x="3008313" y="5599113"/>
          <p14:tracePt t="13321" x="3030538" y="5595938"/>
          <p14:tracePt t="13329" x="3074988" y="5588000"/>
          <p14:tracePt t="13341" x="3116263" y="5584825"/>
          <p14:tracePt t="13345" x="3160713" y="5573713"/>
          <p14:tracePt t="13355" x="3195638" y="5562600"/>
          <p14:tracePt t="13361" x="3224213" y="5551488"/>
          <p14:tracePt t="13371" x="3265488" y="5540375"/>
          <p14:tracePt t="13381" x="3289300" y="5535613"/>
          <p14:tracePt t="13385" x="3322638" y="5535613"/>
          <p14:tracePt t="13395" x="3352800" y="5524500"/>
          <p14:tracePt t="13401" x="3371850" y="5521325"/>
          <p14:tracePt t="13411" x="3400425" y="5521325"/>
          <p14:tracePt t="13422" x="3416300" y="5521325"/>
          <p14:tracePt t="13425" x="3438525" y="5521325"/>
          <p14:tracePt t="13435" x="3457575" y="5521325"/>
          <p14:tracePt t="13441" x="3468688" y="5521325"/>
          <p14:tracePt t="13451" x="3487738" y="5521325"/>
          <p14:tracePt t="13461" x="3494088" y="5521325"/>
          <p14:tracePt t="13477" x="3498850" y="5521325"/>
          <p14:tracePt t="13481" x="3502025" y="5521325"/>
          <p14:tracePt t="13497" x="3505200" y="5521325"/>
          <p14:tracePt t="13507" x="3509963" y="5521325"/>
          <p14:tracePt t="13517" x="3513138" y="5524500"/>
          <p14:tracePt t="13541" x="3521075" y="5524500"/>
          <p14:tracePt t="13991" x="3524250" y="5524500"/>
          <p14:tracePt t="14001" x="3521075" y="5527675"/>
          <p14:tracePt t="14011" x="3517900" y="5527675"/>
          <p14:tracePt t="14017" x="3509963" y="5527675"/>
          <p14:tracePt t="14027" x="3502025" y="5527675"/>
          <p14:tracePt t="14031" x="3482975" y="5527675"/>
          <p14:tracePt t="14041" x="3457575" y="5527675"/>
          <p14:tracePt t="14051" x="3430588" y="5527675"/>
          <p14:tracePt t="14057" x="3416300" y="5527675"/>
          <p14:tracePt t="14067" x="3394075" y="5527675"/>
          <p14:tracePt t="14071" x="3382963" y="5527675"/>
          <p14:tracePt t="14081" x="3375025" y="5527675"/>
          <p14:tracePt t="14091" x="3367088" y="5527675"/>
          <p14:tracePt t="14097" x="3363913" y="5527675"/>
          <p14:tracePt t="14183" x="3375025" y="5527675"/>
          <p14:tracePt t="14193" x="3389313" y="5527675"/>
          <p14:tracePt t="14197" x="3411538" y="5527675"/>
          <p14:tracePt t="14207" x="3457575" y="5527675"/>
          <p14:tracePt t="14217" x="3532188" y="5527675"/>
          <p14:tracePt t="14223" x="3606800" y="5527675"/>
          <p14:tracePt t="14233" x="3708400" y="5527675"/>
          <p14:tracePt t="14237" x="3816350" y="5527675"/>
          <p14:tracePt t="14247" x="3929063" y="5521325"/>
          <p14:tracePt t="14260" x="4041775" y="5513388"/>
          <p14:tracePt t="14263" x="4160838" y="5513388"/>
          <p14:tracePt t="14273" x="4289425" y="5505450"/>
          <p14:tracePt t="14279" x="4386263" y="5499100"/>
          <p14:tracePt t="14289" x="4460875" y="5486400"/>
          <p14:tracePt t="14299" x="4521200" y="5480050"/>
          <p14:tracePt t="14303" x="4562475" y="5468938"/>
          <p14:tracePt t="14313" x="4592638" y="5457825"/>
          <p14:tracePt t="14319" x="4595813" y="5449888"/>
          <p14:tracePt t="14329" x="4606925" y="5446713"/>
          <p14:tracePt t="14515" x="4606925" y="5441950"/>
          <p14:tracePt t="14525" x="4614863" y="5438775"/>
          <p14:tracePt t="14531" x="4629150" y="5427663"/>
          <p14:tracePt t="14541" x="4637088" y="5422900"/>
          <p14:tracePt t="14545" x="4640263" y="5422900"/>
          <p14:tracePt t="14555" x="4659313" y="5422900"/>
          <p14:tracePt t="14565" x="4675188" y="5422900"/>
          <p14:tracePt t="14571" x="4697413" y="5422900"/>
          <p14:tracePt t="14581" x="4756150" y="5422900"/>
          <p14:tracePt t="14587" x="4832350" y="5422900"/>
          <p14:tracePt t="14597" x="4956175" y="5422900"/>
          <p14:tracePt t="14607" x="5130800" y="5438775"/>
          <p14:tracePt t="14611" x="5359400" y="5446713"/>
          <p14:tracePt t="14621" x="5607050" y="5457825"/>
          <p14:tracePt t="14627" x="5880100" y="5457825"/>
          <p14:tracePt t="14637" x="6183313" y="5457825"/>
          <p14:tracePt t="14648" x="6505575" y="5457825"/>
          <p14:tracePt t="14651" x="6884988" y="5457825"/>
          <p14:tracePt t="14661" x="7312025" y="5449888"/>
          <p14:tracePt t="14667" x="7756525" y="5400675"/>
          <p14:tracePt t="14677" x="8202613" y="5353050"/>
          <p14:tracePt t="14687" x="8662988" y="5292725"/>
          <p14:tracePt t="14697" x="9158288" y="5218113"/>
          <p14:tracePt t="14704" x="9593263" y="5157788"/>
          <p14:tracePt t="14709" x="9993313" y="5097463"/>
          <p14:tracePt t="14718" x="10353675" y="5030788"/>
          <p14:tracePt t="14727" x="10715625" y="4948238"/>
          <p14:tracePt t="14734" x="11015663" y="4879975"/>
          <p14:tracePt t="14743" x="11304588" y="4805363"/>
          <p14:tracePt t="14748" x="11528425" y="4752975"/>
          <p14:tracePt t="14757" x="11715750" y="4673600"/>
          <p14:tracePt t="14768" x="11844338" y="4621213"/>
          <p14:tracePt t="14773" x="11933238" y="4576763"/>
          <p14:tracePt t="14783" x="11985625" y="4546600"/>
          <p14:tracePt t="14787" x="12026900" y="4524375"/>
          <p14:tracePt t="14797" x="12031663" y="4521200"/>
          <p14:tracePt t="14807" x="12038013" y="4510088"/>
          <p14:tracePt t="14813" x="12042775" y="4505325"/>
          <p14:tracePt t="14823" x="12042775" y="4498975"/>
          <p14:tracePt t="14828" x="12045950" y="4494213"/>
          <p14:tracePt t="14839" x="12045950" y="4487863"/>
          <p14:tracePt t="14849" x="12045950" y="4483100"/>
          <p14:tracePt t="14859" x="12049125" y="4479925"/>
          <p14:tracePt t="14869" x="12049125" y="4475163"/>
          <p14:tracePt t="14879" x="12049125" y="4468813"/>
          <p14:tracePt t="14893" x="12049125" y="4464050"/>
          <p14:tracePt t="14910" x="12049125" y="4460875"/>
          <p14:tracePt t="14913" x="12049125" y="4457700"/>
          <p14:tracePt t="14923" x="12049125" y="4452938"/>
          <p14:tracePt t="14930" x="12057063" y="4446588"/>
          <p14:tracePt t="14939" x="12057063" y="4438650"/>
          <p14:tracePt t="14950" x="12060238" y="4430713"/>
          <p14:tracePt t="14955" x="12065000" y="4422775"/>
          <p14:tracePt t="14965" x="12076113" y="4405313"/>
          <p14:tracePt t="14970" x="12084050" y="4394200"/>
          <p14:tracePt t="14979" x="12087225" y="4381500"/>
          <p14:tracePt t="14989" x="12087225" y="4359275"/>
          <p14:tracePt t="14995" x="12095163" y="4352925"/>
          <p14:tracePt t="15005" x="12109450" y="4325938"/>
          <p14:tracePt t="15009" x="12131675" y="4306888"/>
          <p14:tracePt t="15019" x="12150725" y="4284663"/>
          <p14:tracePt t="15029" x="12169775" y="4265613"/>
        </p14:tracePtLst>
      </p14:laserTraceLst>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14" name="Group 44">
            <a:extLst>
              <a:ext uri="{FF2B5EF4-FFF2-40B4-BE49-F238E27FC236}">
                <a16:creationId xmlns:a16="http://schemas.microsoft.com/office/drawing/2014/main" id="{8A8F390A-EA2E-4834-ADBD-25D3A667EA84}"/>
              </a:ext>
            </a:extLst>
          </p:cNvPr>
          <p:cNvGrpSpPr>
            <a:grpSpLocks/>
          </p:cNvGrpSpPr>
          <p:nvPr/>
        </p:nvGrpSpPr>
        <p:grpSpPr bwMode="auto">
          <a:xfrm>
            <a:off x="2119949" y="1903414"/>
            <a:ext cx="481013" cy="481013"/>
            <a:chOff x="3001" y="2855"/>
            <a:chExt cx="303" cy="303"/>
          </a:xfrm>
          <a:noFill/>
        </p:grpSpPr>
        <p:grpSp>
          <p:nvGrpSpPr>
            <p:cNvPr id="140" name="Group 41">
              <a:extLst>
                <a:ext uri="{FF2B5EF4-FFF2-40B4-BE49-F238E27FC236}">
                  <a16:creationId xmlns:a16="http://schemas.microsoft.com/office/drawing/2014/main" id="{6A93E1CE-7D85-4001-9F44-9569AEB9725A}"/>
                </a:ext>
              </a:extLst>
            </p:cNvPr>
            <p:cNvGrpSpPr>
              <a:grpSpLocks/>
            </p:cNvGrpSpPr>
            <p:nvPr/>
          </p:nvGrpSpPr>
          <p:grpSpPr bwMode="auto">
            <a:xfrm>
              <a:off x="3001" y="2855"/>
              <a:ext cx="303" cy="303"/>
              <a:chOff x="3001" y="2855"/>
              <a:chExt cx="303" cy="303"/>
            </a:xfrm>
            <a:grpFill/>
          </p:grpSpPr>
          <p:grpSp>
            <p:nvGrpSpPr>
              <p:cNvPr id="143" name="Group 39">
                <a:extLst>
                  <a:ext uri="{FF2B5EF4-FFF2-40B4-BE49-F238E27FC236}">
                    <a16:creationId xmlns:a16="http://schemas.microsoft.com/office/drawing/2014/main" id="{C395C041-E3D4-4F25-925E-FED99F1D88AF}"/>
                  </a:ext>
                </a:extLst>
              </p:cNvPr>
              <p:cNvGrpSpPr>
                <a:grpSpLocks/>
              </p:cNvGrpSpPr>
              <p:nvPr/>
            </p:nvGrpSpPr>
            <p:grpSpPr bwMode="auto">
              <a:xfrm>
                <a:off x="3001" y="2855"/>
                <a:ext cx="303" cy="303"/>
                <a:chOff x="3001" y="2855"/>
                <a:chExt cx="303" cy="303"/>
              </a:xfrm>
              <a:grpFill/>
            </p:grpSpPr>
            <p:sp>
              <p:nvSpPr>
                <p:cNvPr id="145" name="Rectangle 35">
                  <a:extLst>
                    <a:ext uri="{FF2B5EF4-FFF2-40B4-BE49-F238E27FC236}">
                      <a16:creationId xmlns:a16="http://schemas.microsoft.com/office/drawing/2014/main" id="{370B67B2-E2EC-4B54-81D1-F2321B517A92}"/>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146" name="Freeform 36">
                  <a:extLst>
                    <a:ext uri="{FF2B5EF4-FFF2-40B4-BE49-F238E27FC236}">
                      <a16:creationId xmlns:a16="http://schemas.microsoft.com/office/drawing/2014/main" id="{FC12D7A6-8628-470C-A6B2-D8E08609A6BC}"/>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47" name="Oval 37">
                  <a:extLst>
                    <a:ext uri="{FF2B5EF4-FFF2-40B4-BE49-F238E27FC236}">
                      <a16:creationId xmlns:a16="http://schemas.microsoft.com/office/drawing/2014/main" id="{6555B848-70A2-4EC1-93E9-A3B9FF7FEE7F}"/>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148" name="Rectangle 38">
                  <a:extLst>
                    <a:ext uri="{FF2B5EF4-FFF2-40B4-BE49-F238E27FC236}">
                      <a16:creationId xmlns:a16="http://schemas.microsoft.com/office/drawing/2014/main" id="{BA485E93-E545-48EE-B7E4-AF171182B626}"/>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144" name="Oval 40">
                <a:extLst>
                  <a:ext uri="{FF2B5EF4-FFF2-40B4-BE49-F238E27FC236}">
                    <a16:creationId xmlns:a16="http://schemas.microsoft.com/office/drawing/2014/main" id="{10BB7CA8-3B25-49D8-87CD-00AC8F75458E}"/>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41" name="Rectangle 42">
              <a:extLst>
                <a:ext uri="{FF2B5EF4-FFF2-40B4-BE49-F238E27FC236}">
                  <a16:creationId xmlns:a16="http://schemas.microsoft.com/office/drawing/2014/main" id="{5EFFCE40-D484-42BE-9C01-9695CC111C84}"/>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142" name="Rectangle 43">
              <a:extLst>
                <a:ext uri="{FF2B5EF4-FFF2-40B4-BE49-F238E27FC236}">
                  <a16:creationId xmlns:a16="http://schemas.microsoft.com/office/drawing/2014/main" id="{6029EDA7-0595-4643-8CC6-056B6B42223C}"/>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15" name="Group 54">
            <a:extLst>
              <a:ext uri="{FF2B5EF4-FFF2-40B4-BE49-F238E27FC236}">
                <a16:creationId xmlns:a16="http://schemas.microsoft.com/office/drawing/2014/main" id="{5512992E-3E04-43AD-8C12-B4B1F6558D05}"/>
              </a:ext>
            </a:extLst>
          </p:cNvPr>
          <p:cNvGrpSpPr>
            <a:grpSpLocks/>
          </p:cNvGrpSpPr>
          <p:nvPr/>
        </p:nvGrpSpPr>
        <p:grpSpPr bwMode="auto">
          <a:xfrm>
            <a:off x="1108712" y="1903414"/>
            <a:ext cx="481013" cy="481013"/>
            <a:chOff x="1996" y="2855"/>
            <a:chExt cx="303" cy="303"/>
          </a:xfrm>
          <a:noFill/>
        </p:grpSpPr>
        <p:grpSp>
          <p:nvGrpSpPr>
            <p:cNvPr id="131" name="Group 51">
              <a:extLst>
                <a:ext uri="{FF2B5EF4-FFF2-40B4-BE49-F238E27FC236}">
                  <a16:creationId xmlns:a16="http://schemas.microsoft.com/office/drawing/2014/main" id="{47B2FCD9-07CE-4097-BF0B-7CD3AAC34C97}"/>
                </a:ext>
              </a:extLst>
            </p:cNvPr>
            <p:cNvGrpSpPr>
              <a:grpSpLocks/>
            </p:cNvGrpSpPr>
            <p:nvPr/>
          </p:nvGrpSpPr>
          <p:grpSpPr bwMode="auto">
            <a:xfrm>
              <a:off x="1996" y="2855"/>
              <a:ext cx="303" cy="303"/>
              <a:chOff x="1996" y="2855"/>
              <a:chExt cx="303" cy="303"/>
            </a:xfrm>
            <a:grpFill/>
          </p:grpSpPr>
          <p:grpSp>
            <p:nvGrpSpPr>
              <p:cNvPr id="134" name="Group 49">
                <a:extLst>
                  <a:ext uri="{FF2B5EF4-FFF2-40B4-BE49-F238E27FC236}">
                    <a16:creationId xmlns:a16="http://schemas.microsoft.com/office/drawing/2014/main" id="{50C0F9FC-7A60-41B7-8AA0-160CD67051B7}"/>
                  </a:ext>
                </a:extLst>
              </p:cNvPr>
              <p:cNvGrpSpPr>
                <a:grpSpLocks/>
              </p:cNvGrpSpPr>
              <p:nvPr/>
            </p:nvGrpSpPr>
            <p:grpSpPr bwMode="auto">
              <a:xfrm>
                <a:off x="1996" y="2855"/>
                <a:ext cx="303" cy="303"/>
                <a:chOff x="1996" y="2855"/>
                <a:chExt cx="303" cy="303"/>
              </a:xfrm>
              <a:grpFill/>
            </p:grpSpPr>
            <p:sp>
              <p:nvSpPr>
                <p:cNvPr id="136" name="Rectangle 45">
                  <a:extLst>
                    <a:ext uri="{FF2B5EF4-FFF2-40B4-BE49-F238E27FC236}">
                      <a16:creationId xmlns:a16="http://schemas.microsoft.com/office/drawing/2014/main" id="{98499CD2-E299-4971-8E8C-3B18483EB43F}"/>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137" name="Freeform 46">
                  <a:extLst>
                    <a:ext uri="{FF2B5EF4-FFF2-40B4-BE49-F238E27FC236}">
                      <a16:creationId xmlns:a16="http://schemas.microsoft.com/office/drawing/2014/main" id="{1E0B0D35-6249-4FDE-B95A-7643636A9B48}"/>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138" name="Oval 47">
                  <a:extLst>
                    <a:ext uri="{FF2B5EF4-FFF2-40B4-BE49-F238E27FC236}">
                      <a16:creationId xmlns:a16="http://schemas.microsoft.com/office/drawing/2014/main" id="{56C7A2F7-61E6-4E14-B98B-77BB0C2B978D}"/>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139" name="Rectangle 48">
                  <a:extLst>
                    <a:ext uri="{FF2B5EF4-FFF2-40B4-BE49-F238E27FC236}">
                      <a16:creationId xmlns:a16="http://schemas.microsoft.com/office/drawing/2014/main" id="{3F76184D-3809-4A24-A09B-C2CC3FC9ABB5}"/>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135" name="Oval 50">
                <a:extLst>
                  <a:ext uri="{FF2B5EF4-FFF2-40B4-BE49-F238E27FC236}">
                    <a16:creationId xmlns:a16="http://schemas.microsoft.com/office/drawing/2014/main" id="{AA697525-932B-446F-8AB6-AAA28388FDFE}"/>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32" name="Rectangle 52">
              <a:extLst>
                <a:ext uri="{FF2B5EF4-FFF2-40B4-BE49-F238E27FC236}">
                  <a16:creationId xmlns:a16="http://schemas.microsoft.com/office/drawing/2014/main" id="{6934AC5E-9065-492D-9781-269672B1BB00}"/>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133" name="Rectangle 53">
              <a:extLst>
                <a:ext uri="{FF2B5EF4-FFF2-40B4-BE49-F238E27FC236}">
                  <a16:creationId xmlns:a16="http://schemas.microsoft.com/office/drawing/2014/main" id="{7A321594-7067-4713-91AC-3101CD4EFD29}"/>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grpSp>
        <p:nvGrpSpPr>
          <p:cNvPr id="24" name="Group 144">
            <a:extLst>
              <a:ext uri="{FF2B5EF4-FFF2-40B4-BE49-F238E27FC236}">
                <a16:creationId xmlns:a16="http://schemas.microsoft.com/office/drawing/2014/main" id="{ACD60420-2F07-4085-978A-F4C10D9E30F5}"/>
              </a:ext>
            </a:extLst>
          </p:cNvPr>
          <p:cNvGrpSpPr>
            <a:grpSpLocks/>
          </p:cNvGrpSpPr>
          <p:nvPr/>
        </p:nvGrpSpPr>
        <p:grpSpPr bwMode="auto">
          <a:xfrm>
            <a:off x="4117024" y="1890714"/>
            <a:ext cx="481013" cy="481013"/>
            <a:chOff x="5011" y="2855"/>
            <a:chExt cx="303" cy="303"/>
          </a:xfrm>
          <a:noFill/>
        </p:grpSpPr>
        <p:grpSp>
          <p:nvGrpSpPr>
            <p:cNvPr id="50" name="Group 141">
              <a:extLst>
                <a:ext uri="{FF2B5EF4-FFF2-40B4-BE49-F238E27FC236}">
                  <a16:creationId xmlns:a16="http://schemas.microsoft.com/office/drawing/2014/main" id="{24D975AA-6D1F-49DD-A333-6F96D50FF893}"/>
                </a:ext>
              </a:extLst>
            </p:cNvPr>
            <p:cNvGrpSpPr>
              <a:grpSpLocks/>
            </p:cNvGrpSpPr>
            <p:nvPr/>
          </p:nvGrpSpPr>
          <p:grpSpPr bwMode="auto">
            <a:xfrm>
              <a:off x="5011" y="2855"/>
              <a:ext cx="303" cy="303"/>
              <a:chOff x="5011" y="2855"/>
              <a:chExt cx="303" cy="303"/>
            </a:xfrm>
            <a:grpFill/>
          </p:grpSpPr>
          <p:grpSp>
            <p:nvGrpSpPr>
              <p:cNvPr id="53" name="Group 139">
                <a:extLst>
                  <a:ext uri="{FF2B5EF4-FFF2-40B4-BE49-F238E27FC236}">
                    <a16:creationId xmlns:a16="http://schemas.microsoft.com/office/drawing/2014/main" id="{01DC543A-8C39-4B0A-BC1D-F956AE296559}"/>
                  </a:ext>
                </a:extLst>
              </p:cNvPr>
              <p:cNvGrpSpPr>
                <a:grpSpLocks/>
              </p:cNvGrpSpPr>
              <p:nvPr/>
            </p:nvGrpSpPr>
            <p:grpSpPr bwMode="auto">
              <a:xfrm>
                <a:off x="5011" y="2855"/>
                <a:ext cx="303" cy="303"/>
                <a:chOff x="5011" y="2855"/>
                <a:chExt cx="303" cy="303"/>
              </a:xfrm>
              <a:grpFill/>
            </p:grpSpPr>
            <p:sp>
              <p:nvSpPr>
                <p:cNvPr id="55" name="Rectangle 135">
                  <a:extLst>
                    <a:ext uri="{FF2B5EF4-FFF2-40B4-BE49-F238E27FC236}">
                      <a16:creationId xmlns:a16="http://schemas.microsoft.com/office/drawing/2014/main" id="{2DC0B620-5B2B-49A2-AD26-9EBDF4135941}"/>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sp>
              <p:nvSpPr>
                <p:cNvPr id="56" name="Freeform 136">
                  <a:extLst>
                    <a:ext uri="{FF2B5EF4-FFF2-40B4-BE49-F238E27FC236}">
                      <a16:creationId xmlns:a16="http://schemas.microsoft.com/office/drawing/2014/main" id="{A322C054-49B6-4F97-AFA1-4C819B720FD6}"/>
                    </a:ext>
                  </a:extLst>
                </p:cNvPr>
                <p:cNvSpPr>
                  <a:spLocks/>
                </p:cNvSpPr>
                <p:nvPr/>
              </p:nvSpPr>
              <p:spPr bwMode="auto">
                <a:xfrm>
                  <a:off x="5011" y="285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8" y="36"/>
                      </a:lnTo>
                      <a:lnTo>
                        <a:pt x="132" y="51"/>
                      </a:lnTo>
                      <a:lnTo>
                        <a:pt x="110" y="68"/>
                      </a:lnTo>
                      <a:lnTo>
                        <a:pt x="88" y="88"/>
                      </a:lnTo>
                      <a:lnTo>
                        <a:pt x="68" y="110"/>
                      </a:lnTo>
                      <a:lnTo>
                        <a:pt x="51" y="132"/>
                      </a:lnTo>
                      <a:lnTo>
                        <a:pt x="36" y="157"/>
                      </a:lnTo>
                      <a:lnTo>
                        <a:pt x="24" y="184"/>
                      </a:lnTo>
                      <a:lnTo>
                        <a:pt x="14" y="212"/>
                      </a:lnTo>
                      <a:lnTo>
                        <a:pt x="5" y="241"/>
                      </a:lnTo>
                      <a:lnTo>
                        <a:pt x="1" y="270"/>
                      </a:lnTo>
                      <a:lnTo>
                        <a:pt x="0" y="301"/>
                      </a:lnTo>
                      <a:lnTo>
                        <a:pt x="1" y="332"/>
                      </a:lnTo>
                      <a:lnTo>
                        <a:pt x="5" y="361"/>
                      </a:lnTo>
                      <a:lnTo>
                        <a:pt x="14" y="390"/>
                      </a:lnTo>
                      <a:lnTo>
                        <a:pt x="24" y="418"/>
                      </a:lnTo>
                      <a:lnTo>
                        <a:pt x="36" y="445"/>
                      </a:lnTo>
                      <a:lnTo>
                        <a:pt x="51" y="470"/>
                      </a:lnTo>
                      <a:lnTo>
                        <a:pt x="68" y="492"/>
                      </a:lnTo>
                      <a:lnTo>
                        <a:pt x="88" y="515"/>
                      </a:lnTo>
                      <a:lnTo>
                        <a:pt x="110" y="534"/>
                      </a:lnTo>
                      <a:lnTo>
                        <a:pt x="132" y="551"/>
                      </a:lnTo>
                      <a:lnTo>
                        <a:pt x="158"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5" y="492"/>
                      </a:lnTo>
                      <a:lnTo>
                        <a:pt x="551" y="470"/>
                      </a:lnTo>
                      <a:lnTo>
                        <a:pt x="567" y="445"/>
                      </a:lnTo>
                      <a:lnTo>
                        <a:pt x="579" y="418"/>
                      </a:lnTo>
                      <a:lnTo>
                        <a:pt x="589" y="390"/>
                      </a:lnTo>
                      <a:lnTo>
                        <a:pt x="597" y="361"/>
                      </a:lnTo>
                      <a:lnTo>
                        <a:pt x="602" y="332"/>
                      </a:lnTo>
                      <a:lnTo>
                        <a:pt x="603" y="301"/>
                      </a:lnTo>
                      <a:lnTo>
                        <a:pt x="602" y="270"/>
                      </a:lnTo>
                      <a:lnTo>
                        <a:pt x="597" y="241"/>
                      </a:lnTo>
                      <a:lnTo>
                        <a:pt x="589" y="212"/>
                      </a:lnTo>
                      <a:lnTo>
                        <a:pt x="579" y="184"/>
                      </a:lnTo>
                      <a:lnTo>
                        <a:pt x="567" y="157"/>
                      </a:lnTo>
                      <a:lnTo>
                        <a:pt x="551" y="132"/>
                      </a:lnTo>
                      <a:lnTo>
                        <a:pt x="535"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57" name="Oval 137">
                  <a:extLst>
                    <a:ext uri="{FF2B5EF4-FFF2-40B4-BE49-F238E27FC236}">
                      <a16:creationId xmlns:a16="http://schemas.microsoft.com/office/drawing/2014/main" id="{6D6F73CC-3854-4496-AFE2-492087599007}"/>
                    </a:ext>
                  </a:extLst>
                </p:cNvPr>
                <p:cNvSpPr>
                  <a:spLocks noChangeArrowheads="1"/>
                </p:cNvSpPr>
                <p:nvPr/>
              </p:nvSpPr>
              <p:spPr bwMode="auto">
                <a:xfrm>
                  <a:off x="5011" y="2855"/>
                  <a:ext cx="303" cy="303"/>
                </a:xfrm>
                <a:prstGeom prst="ellipse">
                  <a:avLst/>
                </a:prstGeom>
                <a:grpFill/>
                <a:ln>
                  <a:noFill/>
                </a:ln>
              </p:spPr>
              <p:txBody>
                <a:bodyPr/>
                <a:lstStyle/>
                <a:p>
                  <a:pPr>
                    <a:defRPr/>
                  </a:pPr>
                  <a:endParaRPr lang="en-US"/>
                </a:p>
              </p:txBody>
            </p:sp>
            <p:sp>
              <p:nvSpPr>
                <p:cNvPr id="58" name="Rectangle 138">
                  <a:extLst>
                    <a:ext uri="{FF2B5EF4-FFF2-40B4-BE49-F238E27FC236}">
                      <a16:creationId xmlns:a16="http://schemas.microsoft.com/office/drawing/2014/main" id="{4895D551-26D0-41C8-A499-26A53C8BA1D7}"/>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grpSp>
          <p:sp>
            <p:nvSpPr>
              <p:cNvPr id="54" name="Oval 140">
                <a:extLst>
                  <a:ext uri="{FF2B5EF4-FFF2-40B4-BE49-F238E27FC236}">
                    <a16:creationId xmlns:a16="http://schemas.microsoft.com/office/drawing/2014/main" id="{46C34367-429E-40D4-AE7B-4640A1266590}"/>
                  </a:ext>
                </a:extLst>
              </p:cNvPr>
              <p:cNvSpPr>
                <a:spLocks noChangeArrowheads="1"/>
              </p:cNvSpPr>
              <p:nvPr/>
            </p:nvSpPr>
            <p:spPr bwMode="auto">
              <a:xfrm>
                <a:off x="5011" y="2855"/>
                <a:ext cx="303" cy="303"/>
              </a:xfrm>
              <a:prstGeom prst="ellipse">
                <a:avLst/>
              </a:prstGeom>
              <a:grpFill/>
              <a:ln w="39688">
                <a:solidFill>
                  <a:srgbClr val="000000"/>
                </a:solidFill>
                <a:prstDash val="solid"/>
                <a:round/>
                <a:headEnd/>
                <a:tailEnd/>
              </a:ln>
            </p:spPr>
            <p:txBody>
              <a:bodyPr/>
              <a:lstStyle/>
              <a:p>
                <a:pPr>
                  <a:defRPr/>
                </a:pPr>
                <a:endParaRPr lang="en-US"/>
              </a:p>
            </p:txBody>
          </p:sp>
        </p:grpSp>
        <p:sp>
          <p:nvSpPr>
            <p:cNvPr id="51" name="Rectangle 142">
              <a:extLst>
                <a:ext uri="{FF2B5EF4-FFF2-40B4-BE49-F238E27FC236}">
                  <a16:creationId xmlns:a16="http://schemas.microsoft.com/office/drawing/2014/main" id="{CEEDDDAD-9DF9-4060-8161-6025E6469F4A}"/>
                </a:ext>
              </a:extLst>
            </p:cNvPr>
            <p:cNvSpPr>
              <a:spLocks noChangeArrowheads="1"/>
            </p:cNvSpPr>
            <p:nvPr/>
          </p:nvSpPr>
          <p:spPr bwMode="auto">
            <a:xfrm>
              <a:off x="5045" y="2889"/>
              <a:ext cx="211" cy="255"/>
            </a:xfrm>
            <a:prstGeom prst="rect">
              <a:avLst/>
            </a:prstGeom>
            <a:grpFill/>
            <a:ln>
              <a:noFill/>
            </a:ln>
          </p:spPr>
          <p:txBody>
            <a:bodyPr/>
            <a:lstStyle/>
            <a:p>
              <a:pPr>
                <a:defRPr/>
              </a:pPr>
              <a:endParaRPr lang="en-US"/>
            </a:p>
          </p:txBody>
        </p:sp>
        <p:sp>
          <p:nvSpPr>
            <p:cNvPr id="52" name="Rectangle 143">
              <a:extLst>
                <a:ext uri="{FF2B5EF4-FFF2-40B4-BE49-F238E27FC236}">
                  <a16:creationId xmlns:a16="http://schemas.microsoft.com/office/drawing/2014/main" id="{5ACC2E78-3382-4814-AE69-93E696D24254}"/>
                </a:ext>
              </a:extLst>
            </p:cNvPr>
            <p:cNvSpPr>
              <a:spLocks noChangeArrowheads="1"/>
            </p:cNvSpPr>
            <p:nvPr/>
          </p:nvSpPr>
          <p:spPr bwMode="auto">
            <a:xfrm>
              <a:off x="5085"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G</a:t>
              </a:r>
              <a:endParaRPr lang="en-US" altLang="en-US"/>
            </a:p>
          </p:txBody>
        </p:sp>
      </p:grpSp>
      <p:grpSp>
        <p:nvGrpSpPr>
          <p:cNvPr id="25" name="Group 154">
            <a:extLst>
              <a:ext uri="{FF2B5EF4-FFF2-40B4-BE49-F238E27FC236}">
                <a16:creationId xmlns:a16="http://schemas.microsoft.com/office/drawing/2014/main" id="{C78E8FE1-E2FC-45BC-9B2B-E9959BEFAC25}"/>
              </a:ext>
            </a:extLst>
          </p:cNvPr>
          <p:cNvGrpSpPr>
            <a:grpSpLocks/>
          </p:cNvGrpSpPr>
          <p:nvPr/>
        </p:nvGrpSpPr>
        <p:grpSpPr bwMode="auto">
          <a:xfrm>
            <a:off x="2985137" y="1903414"/>
            <a:ext cx="481013" cy="481013"/>
            <a:chOff x="4006" y="2855"/>
            <a:chExt cx="303" cy="303"/>
          </a:xfrm>
          <a:noFill/>
        </p:grpSpPr>
        <p:grpSp>
          <p:nvGrpSpPr>
            <p:cNvPr id="41" name="Group 151">
              <a:extLst>
                <a:ext uri="{FF2B5EF4-FFF2-40B4-BE49-F238E27FC236}">
                  <a16:creationId xmlns:a16="http://schemas.microsoft.com/office/drawing/2014/main" id="{52340BCE-EF9A-439B-88DE-6ECD68D79D06}"/>
                </a:ext>
              </a:extLst>
            </p:cNvPr>
            <p:cNvGrpSpPr>
              <a:grpSpLocks/>
            </p:cNvGrpSpPr>
            <p:nvPr/>
          </p:nvGrpSpPr>
          <p:grpSpPr bwMode="auto">
            <a:xfrm>
              <a:off x="4006" y="2855"/>
              <a:ext cx="303" cy="303"/>
              <a:chOff x="4006" y="2855"/>
              <a:chExt cx="303" cy="303"/>
            </a:xfrm>
            <a:grpFill/>
          </p:grpSpPr>
          <p:grpSp>
            <p:nvGrpSpPr>
              <p:cNvPr id="44" name="Group 149">
                <a:extLst>
                  <a:ext uri="{FF2B5EF4-FFF2-40B4-BE49-F238E27FC236}">
                    <a16:creationId xmlns:a16="http://schemas.microsoft.com/office/drawing/2014/main" id="{24A2E45E-3BAF-4822-B2CA-8363734D166B}"/>
                  </a:ext>
                </a:extLst>
              </p:cNvPr>
              <p:cNvGrpSpPr>
                <a:grpSpLocks/>
              </p:cNvGrpSpPr>
              <p:nvPr/>
            </p:nvGrpSpPr>
            <p:grpSpPr bwMode="auto">
              <a:xfrm>
                <a:off x="4006" y="2855"/>
                <a:ext cx="303" cy="303"/>
                <a:chOff x="4006" y="2855"/>
                <a:chExt cx="303" cy="303"/>
              </a:xfrm>
              <a:grpFill/>
            </p:grpSpPr>
            <p:sp>
              <p:nvSpPr>
                <p:cNvPr id="46" name="Rectangle 145">
                  <a:extLst>
                    <a:ext uri="{FF2B5EF4-FFF2-40B4-BE49-F238E27FC236}">
                      <a16:creationId xmlns:a16="http://schemas.microsoft.com/office/drawing/2014/main" id="{952D76D8-6282-464B-B198-24ED2AB38426}"/>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sp>
              <p:nvSpPr>
                <p:cNvPr id="47" name="Freeform 146">
                  <a:extLst>
                    <a:ext uri="{FF2B5EF4-FFF2-40B4-BE49-F238E27FC236}">
                      <a16:creationId xmlns:a16="http://schemas.microsoft.com/office/drawing/2014/main" id="{CDC964CE-3781-478D-BCDD-C42DC0EDC708}"/>
                    </a:ext>
                  </a:extLst>
                </p:cNvPr>
                <p:cNvSpPr>
                  <a:spLocks/>
                </p:cNvSpPr>
                <p:nvPr/>
              </p:nvSpPr>
              <p:spPr bwMode="auto">
                <a:xfrm>
                  <a:off x="4006" y="2855"/>
                  <a:ext cx="302" cy="302"/>
                </a:xfrm>
                <a:custGeom>
                  <a:avLst/>
                  <a:gdLst>
                    <a:gd name="T0" fmla="*/ 271 w 603"/>
                    <a:gd name="T1" fmla="*/ 1 h 603"/>
                    <a:gd name="T2" fmla="*/ 212 w 603"/>
                    <a:gd name="T3" fmla="*/ 14 h 603"/>
                    <a:gd name="T4" fmla="*/ 158 w 603"/>
                    <a:gd name="T5" fmla="*/ 36 h 603"/>
                    <a:gd name="T6" fmla="*/ 111 w 603"/>
                    <a:gd name="T7" fmla="*/ 68 h 603"/>
                    <a:gd name="T8" fmla="*/ 69 w 603"/>
                    <a:gd name="T9" fmla="*/ 110 h 603"/>
                    <a:gd name="T10" fmla="*/ 37 w 603"/>
                    <a:gd name="T11" fmla="*/ 157 h 603"/>
                    <a:gd name="T12" fmla="*/ 14 w 603"/>
                    <a:gd name="T13" fmla="*/ 212 h 603"/>
                    <a:gd name="T14" fmla="*/ 2 w 603"/>
                    <a:gd name="T15" fmla="*/ 270 h 603"/>
                    <a:gd name="T16" fmla="*/ 2 w 603"/>
                    <a:gd name="T17" fmla="*/ 332 h 603"/>
                    <a:gd name="T18" fmla="*/ 14 w 603"/>
                    <a:gd name="T19" fmla="*/ 390 h 603"/>
                    <a:gd name="T20" fmla="*/ 37 w 603"/>
                    <a:gd name="T21" fmla="*/ 445 h 603"/>
                    <a:gd name="T22" fmla="*/ 69 w 603"/>
                    <a:gd name="T23" fmla="*/ 492 h 603"/>
                    <a:gd name="T24" fmla="*/ 111 w 603"/>
                    <a:gd name="T25" fmla="*/ 534 h 603"/>
                    <a:gd name="T26" fmla="*/ 158 w 603"/>
                    <a:gd name="T27" fmla="*/ 566 h 603"/>
                    <a:gd name="T28" fmla="*/ 212 w 603"/>
                    <a:gd name="T29" fmla="*/ 589 h 603"/>
                    <a:gd name="T30" fmla="*/ 271 w 603"/>
                    <a:gd name="T31" fmla="*/ 601 h 603"/>
                    <a:gd name="T32" fmla="*/ 333 w 603"/>
                    <a:gd name="T33" fmla="*/ 601 h 603"/>
                    <a:gd name="T34" fmla="*/ 391 w 603"/>
                    <a:gd name="T35" fmla="*/ 589 h 603"/>
                    <a:gd name="T36" fmla="*/ 446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6 w 603"/>
                    <a:gd name="T59" fmla="*/ 36 h 603"/>
                    <a:gd name="T60" fmla="*/ 391 w 603"/>
                    <a:gd name="T61" fmla="*/ 14 h 603"/>
                    <a:gd name="T62" fmla="*/ 333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5" y="23"/>
                      </a:lnTo>
                      <a:lnTo>
                        <a:pt x="158" y="36"/>
                      </a:lnTo>
                      <a:lnTo>
                        <a:pt x="133" y="51"/>
                      </a:lnTo>
                      <a:lnTo>
                        <a:pt x="111" y="68"/>
                      </a:lnTo>
                      <a:lnTo>
                        <a:pt x="88" y="88"/>
                      </a:lnTo>
                      <a:lnTo>
                        <a:pt x="69" y="110"/>
                      </a:lnTo>
                      <a:lnTo>
                        <a:pt x="52" y="132"/>
                      </a:lnTo>
                      <a:lnTo>
                        <a:pt x="37" y="157"/>
                      </a:lnTo>
                      <a:lnTo>
                        <a:pt x="24" y="184"/>
                      </a:lnTo>
                      <a:lnTo>
                        <a:pt x="14" y="212"/>
                      </a:lnTo>
                      <a:lnTo>
                        <a:pt x="6" y="241"/>
                      </a:lnTo>
                      <a:lnTo>
                        <a:pt x="2" y="270"/>
                      </a:lnTo>
                      <a:lnTo>
                        <a:pt x="0" y="301"/>
                      </a:lnTo>
                      <a:lnTo>
                        <a:pt x="2" y="332"/>
                      </a:lnTo>
                      <a:lnTo>
                        <a:pt x="6" y="361"/>
                      </a:lnTo>
                      <a:lnTo>
                        <a:pt x="14" y="390"/>
                      </a:lnTo>
                      <a:lnTo>
                        <a:pt x="24" y="418"/>
                      </a:lnTo>
                      <a:lnTo>
                        <a:pt x="37" y="445"/>
                      </a:lnTo>
                      <a:lnTo>
                        <a:pt x="52" y="470"/>
                      </a:lnTo>
                      <a:lnTo>
                        <a:pt x="69" y="492"/>
                      </a:lnTo>
                      <a:lnTo>
                        <a:pt x="88" y="515"/>
                      </a:lnTo>
                      <a:lnTo>
                        <a:pt x="111" y="534"/>
                      </a:lnTo>
                      <a:lnTo>
                        <a:pt x="133" y="551"/>
                      </a:lnTo>
                      <a:lnTo>
                        <a:pt x="158" y="566"/>
                      </a:lnTo>
                      <a:lnTo>
                        <a:pt x="185" y="579"/>
                      </a:lnTo>
                      <a:lnTo>
                        <a:pt x="212" y="589"/>
                      </a:lnTo>
                      <a:lnTo>
                        <a:pt x="242" y="597"/>
                      </a:lnTo>
                      <a:lnTo>
                        <a:pt x="271" y="601"/>
                      </a:lnTo>
                      <a:lnTo>
                        <a:pt x="302" y="603"/>
                      </a:lnTo>
                      <a:lnTo>
                        <a:pt x="333" y="601"/>
                      </a:lnTo>
                      <a:lnTo>
                        <a:pt x="362" y="597"/>
                      </a:lnTo>
                      <a:lnTo>
                        <a:pt x="391" y="589"/>
                      </a:lnTo>
                      <a:lnTo>
                        <a:pt x="419" y="579"/>
                      </a:lnTo>
                      <a:lnTo>
                        <a:pt x="446"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6" y="36"/>
                      </a:lnTo>
                      <a:lnTo>
                        <a:pt x="419" y="23"/>
                      </a:lnTo>
                      <a:lnTo>
                        <a:pt x="391" y="14"/>
                      </a:lnTo>
                      <a:lnTo>
                        <a:pt x="362" y="5"/>
                      </a:lnTo>
                      <a:lnTo>
                        <a:pt x="333"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48" name="Oval 147">
                  <a:extLst>
                    <a:ext uri="{FF2B5EF4-FFF2-40B4-BE49-F238E27FC236}">
                      <a16:creationId xmlns:a16="http://schemas.microsoft.com/office/drawing/2014/main" id="{614E84E0-1415-44F9-A3B1-4C4783FBD2B6}"/>
                    </a:ext>
                  </a:extLst>
                </p:cNvPr>
                <p:cNvSpPr>
                  <a:spLocks noChangeArrowheads="1"/>
                </p:cNvSpPr>
                <p:nvPr/>
              </p:nvSpPr>
              <p:spPr bwMode="auto">
                <a:xfrm>
                  <a:off x="4006" y="2855"/>
                  <a:ext cx="302" cy="303"/>
                </a:xfrm>
                <a:prstGeom prst="ellipse">
                  <a:avLst/>
                </a:prstGeom>
                <a:grpFill/>
                <a:ln>
                  <a:noFill/>
                </a:ln>
              </p:spPr>
              <p:txBody>
                <a:bodyPr/>
                <a:lstStyle/>
                <a:p>
                  <a:pPr>
                    <a:defRPr/>
                  </a:pPr>
                  <a:endParaRPr lang="en-US"/>
                </a:p>
              </p:txBody>
            </p:sp>
            <p:sp>
              <p:nvSpPr>
                <p:cNvPr id="49" name="Rectangle 148">
                  <a:extLst>
                    <a:ext uri="{FF2B5EF4-FFF2-40B4-BE49-F238E27FC236}">
                      <a16:creationId xmlns:a16="http://schemas.microsoft.com/office/drawing/2014/main" id="{DD0691D8-1E61-4771-A7A8-9A6E7F952F73}"/>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grpSp>
          <p:sp>
            <p:nvSpPr>
              <p:cNvPr id="45" name="Oval 150">
                <a:extLst>
                  <a:ext uri="{FF2B5EF4-FFF2-40B4-BE49-F238E27FC236}">
                    <a16:creationId xmlns:a16="http://schemas.microsoft.com/office/drawing/2014/main" id="{972A46A9-6869-497D-B9D2-0D1C6DD0108A}"/>
                  </a:ext>
                </a:extLst>
              </p:cNvPr>
              <p:cNvSpPr>
                <a:spLocks noChangeArrowheads="1"/>
              </p:cNvSpPr>
              <p:nvPr/>
            </p:nvSpPr>
            <p:spPr bwMode="auto">
              <a:xfrm>
                <a:off x="400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42" name="Rectangle 152">
              <a:extLst>
                <a:ext uri="{FF2B5EF4-FFF2-40B4-BE49-F238E27FC236}">
                  <a16:creationId xmlns:a16="http://schemas.microsoft.com/office/drawing/2014/main" id="{AFF7B2ED-CF30-49B8-B05B-F4E72C36042D}"/>
                </a:ext>
              </a:extLst>
            </p:cNvPr>
            <p:cNvSpPr>
              <a:spLocks noChangeArrowheads="1"/>
            </p:cNvSpPr>
            <p:nvPr/>
          </p:nvSpPr>
          <p:spPr bwMode="auto">
            <a:xfrm>
              <a:off x="4054" y="2889"/>
              <a:ext cx="181" cy="255"/>
            </a:xfrm>
            <a:prstGeom prst="rect">
              <a:avLst/>
            </a:prstGeom>
            <a:grpFill/>
            <a:ln>
              <a:noFill/>
            </a:ln>
          </p:spPr>
          <p:txBody>
            <a:bodyPr/>
            <a:lstStyle/>
            <a:p>
              <a:pPr>
                <a:defRPr/>
              </a:pPr>
              <a:endParaRPr lang="en-US"/>
            </a:p>
          </p:txBody>
        </p:sp>
        <p:sp>
          <p:nvSpPr>
            <p:cNvPr id="43" name="Rectangle 153">
              <a:extLst>
                <a:ext uri="{FF2B5EF4-FFF2-40B4-BE49-F238E27FC236}">
                  <a16:creationId xmlns:a16="http://schemas.microsoft.com/office/drawing/2014/main" id="{BE0218BB-B930-4D4B-ACDA-67074C5B5C55}"/>
                </a:ext>
              </a:extLst>
            </p:cNvPr>
            <p:cNvSpPr>
              <a:spLocks noChangeArrowheads="1"/>
            </p:cNvSpPr>
            <p:nvPr/>
          </p:nvSpPr>
          <p:spPr bwMode="auto">
            <a:xfrm>
              <a:off x="4095" y="2922"/>
              <a:ext cx="9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F</a:t>
              </a:r>
              <a:endParaRPr lang="en-US" altLang="en-US"/>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 name="Group 158">
            <a:extLst>
              <a:ext uri="{FF2B5EF4-FFF2-40B4-BE49-F238E27FC236}">
                <a16:creationId xmlns:a16="http://schemas.microsoft.com/office/drawing/2014/main" id="{C700493E-E891-41D6-B0BC-0080EBCE5E80}"/>
              </a:ext>
            </a:extLst>
          </p:cNvPr>
          <p:cNvGrpSpPr>
            <a:grpSpLocks/>
          </p:cNvGrpSpPr>
          <p:nvPr/>
        </p:nvGrpSpPr>
        <p:grpSpPr bwMode="auto">
          <a:xfrm>
            <a:off x="1354228" y="1431927"/>
            <a:ext cx="876847" cy="504824"/>
            <a:chOff x="2453" y="2366"/>
            <a:chExt cx="573" cy="543"/>
          </a:xfrm>
          <a:noFill/>
        </p:grpSpPr>
        <p:sp>
          <p:nvSpPr>
            <p:cNvPr id="39" name="Line 156">
              <a:extLst>
                <a:ext uri="{FF2B5EF4-FFF2-40B4-BE49-F238E27FC236}">
                  <a16:creationId xmlns:a16="http://schemas.microsoft.com/office/drawing/2014/main" id="{44861333-21EB-4C7C-8E35-2AA88568898F}"/>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40" name="Line 157">
              <a:extLst>
                <a:ext uri="{FF2B5EF4-FFF2-40B4-BE49-F238E27FC236}">
                  <a16:creationId xmlns:a16="http://schemas.microsoft.com/office/drawing/2014/main" id="{5C31BC47-AD3F-4E62-B007-42FF4EDBD1A3}"/>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50187" name="Line 159">
            <a:extLst>
              <a:ext uri="{FF2B5EF4-FFF2-40B4-BE49-F238E27FC236}">
                <a16:creationId xmlns:a16="http://schemas.microsoft.com/office/drawing/2014/main" id="{D9C7088B-8723-415B-B763-57F72D20B320}"/>
              </a:ext>
            </a:extLst>
          </p:cNvPr>
          <p:cNvSpPr>
            <a:spLocks noChangeShapeType="1"/>
          </p:cNvSpPr>
          <p:nvPr/>
        </p:nvSpPr>
        <p:spPr bwMode="auto">
          <a:xfrm flipH="1">
            <a:off x="3370899" y="1431926"/>
            <a:ext cx="433387" cy="512763"/>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8" name="Line 160">
            <a:extLst>
              <a:ext uri="{FF2B5EF4-FFF2-40B4-BE49-F238E27FC236}">
                <a16:creationId xmlns:a16="http://schemas.microsoft.com/office/drawing/2014/main" id="{4F94F051-3CF8-42CF-B3DE-3EF60C81ECE2}"/>
              </a:ext>
            </a:extLst>
          </p:cNvPr>
          <p:cNvSpPr>
            <a:spLocks noChangeShapeType="1"/>
          </p:cNvSpPr>
          <p:nvPr/>
        </p:nvSpPr>
        <p:spPr bwMode="auto">
          <a:xfrm>
            <a:off x="4034474" y="1455738"/>
            <a:ext cx="244475" cy="4683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3432369619"/>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Enter loop, pull of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r>
                        <a:rPr lang="en-US" sz="1800" dirty="0">
                          <a:solidFill>
                            <a:schemeClr val="bg1">
                              <a:lumMod val="50000"/>
                            </a:schemeClr>
                          </a:solidFill>
                        </a:rPr>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b="1" dirty="0">
                          <a:solidFill>
                            <a:schemeClr val="bg1">
                              <a:lumMod val="50000"/>
                            </a:schemeClr>
                          </a:solidFill>
                        </a:rPr>
                        <a:t>A</a:t>
                      </a:r>
                      <a:r>
                        <a:rPr lang="en-US" sz="1800" dirty="0">
                          <a:solidFill>
                            <a:schemeClr val="bg1">
                              <a:lumMod val="50000"/>
                            </a:schemeClr>
                          </a:solidFill>
                        </a:rPr>
                        <a:t> was not goal, so put its children{</a:t>
                      </a:r>
                      <a:r>
                        <a:rPr lang="en-US" sz="1800" b="1" dirty="0">
                          <a:solidFill>
                            <a:schemeClr val="bg1">
                              <a:lumMod val="50000"/>
                            </a:schemeClr>
                          </a:solidFill>
                        </a:rPr>
                        <a:t>B</a:t>
                      </a:r>
                      <a:r>
                        <a:rPr lang="en-US" sz="1800" dirty="0">
                          <a:solidFill>
                            <a:schemeClr val="bg1">
                              <a:lumMod val="50000"/>
                            </a:schemeClr>
                          </a:solidFill>
                        </a:rPr>
                        <a:t>,</a:t>
                      </a:r>
                      <a:r>
                        <a:rPr lang="en-US" sz="1800" b="1" dirty="0">
                          <a:solidFill>
                            <a:schemeClr val="bg1">
                              <a:lumMod val="50000"/>
                            </a:schemeClr>
                          </a:solidFill>
                        </a:rPr>
                        <a:t>C</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r>
                        <a:rPr lang="en-US" sz="1800" dirty="0">
                          <a:solidFill>
                            <a:schemeClr val="bg1">
                              <a:lumMod val="50000"/>
                            </a:schemeClr>
                          </a:solidFill>
                        </a:rPr>
                        <a:t>C</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Thru loop a second time, pull off </a:t>
                      </a:r>
                      <a:r>
                        <a:rPr lang="en-US" sz="1800" b="1" dirty="0">
                          <a:solidFill>
                            <a:schemeClr val="bg1">
                              <a:lumMod val="50000"/>
                            </a:schemeClr>
                          </a:solidFill>
                        </a:rPr>
                        <a:t>B</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r>
                        <a:rPr lang="en-US" sz="1800" dirty="0">
                          <a:solidFill>
                            <a:schemeClr val="bg1">
                              <a:lumMod val="50000"/>
                            </a:schemeClr>
                          </a:solidFill>
                        </a:rPr>
                        <a:t>E D C</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rPr>
                        <a:t>B</a:t>
                      </a:r>
                      <a:r>
                        <a:rPr lang="en-US" sz="1800" dirty="0">
                          <a:solidFill>
                            <a:schemeClr val="bg1">
                              <a:lumMod val="50000"/>
                            </a:schemeClr>
                          </a:solidFill>
                        </a:rPr>
                        <a:t> was not goal, so put its children{</a:t>
                      </a:r>
                      <a:r>
                        <a:rPr lang="en-US" sz="1800" b="1" dirty="0">
                          <a:solidFill>
                            <a:schemeClr val="bg1">
                              <a:lumMod val="50000"/>
                            </a:schemeClr>
                          </a:solidFill>
                        </a:rPr>
                        <a:t>D</a:t>
                      </a:r>
                      <a:r>
                        <a:rPr lang="en-US" sz="1800" dirty="0">
                          <a:solidFill>
                            <a:schemeClr val="bg1">
                              <a:lumMod val="50000"/>
                            </a:schemeClr>
                          </a:solidFill>
                        </a:rPr>
                        <a:t>,</a:t>
                      </a:r>
                      <a:r>
                        <a:rPr lang="en-US" sz="1800" b="1" dirty="0">
                          <a:solidFill>
                            <a:schemeClr val="bg1">
                              <a:lumMod val="50000"/>
                            </a:schemeClr>
                          </a:solidFill>
                        </a:rPr>
                        <a:t>E</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r>
                        <a:rPr lang="en-US" sz="1800" dirty="0">
                          <a:solidFill>
                            <a:schemeClr val="bg1">
                              <a:lumMod val="50000"/>
                            </a:schemeClr>
                          </a:solidFill>
                        </a:rPr>
                        <a:t>E D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solidFill>
                            <a:schemeClr val="bg1">
                              <a:lumMod val="50000"/>
                            </a:schemeClr>
                          </a:solidFill>
                        </a:rPr>
                        <a:t>Thru loop a second time, pull off </a:t>
                      </a:r>
                      <a:r>
                        <a:rPr lang="en-US" sz="1800" b="1" dirty="0">
                          <a:solidFill>
                            <a:schemeClr val="bg1">
                              <a:lumMod val="50000"/>
                            </a:schemeClr>
                          </a:solidFill>
                        </a:rPr>
                        <a:t>C</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r>
                        <a:rPr lang="en-US" sz="1800" dirty="0">
                          <a:solidFill>
                            <a:schemeClr val="bg1">
                              <a:lumMod val="50000"/>
                            </a:schemeClr>
                          </a:solidFill>
                        </a:rPr>
                        <a:t> F G E D</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rPr>
                        <a:t>C</a:t>
                      </a:r>
                      <a:r>
                        <a:rPr lang="en-US" sz="1800" dirty="0">
                          <a:solidFill>
                            <a:schemeClr val="bg1">
                              <a:lumMod val="50000"/>
                            </a:schemeClr>
                          </a:solidFill>
                        </a:rPr>
                        <a:t> was not goal, so put its children{</a:t>
                      </a:r>
                      <a:r>
                        <a:rPr lang="en-US" sz="1800" b="1" dirty="0">
                          <a:solidFill>
                            <a:schemeClr val="bg1">
                              <a:lumMod val="50000"/>
                            </a:schemeClr>
                          </a:solidFill>
                        </a:rPr>
                        <a:t>F</a:t>
                      </a:r>
                      <a:r>
                        <a:rPr lang="en-US" sz="1800" dirty="0">
                          <a:solidFill>
                            <a:schemeClr val="bg1">
                              <a:lumMod val="50000"/>
                            </a:schemeClr>
                          </a:solidFill>
                        </a:rPr>
                        <a:t>,</a:t>
                      </a:r>
                      <a:r>
                        <a:rPr lang="en-US" sz="1800" b="1" dirty="0">
                          <a:solidFill>
                            <a:schemeClr val="bg1">
                              <a:lumMod val="50000"/>
                            </a:schemeClr>
                          </a:solidFill>
                        </a:rPr>
                        <a:t>G</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r>
                        <a:rPr lang="en-US" sz="1800" dirty="0"/>
                        <a:t>F G E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t>Thru loop, pull off </a:t>
                      </a:r>
                      <a:r>
                        <a:rPr lang="en-US" sz="1800" b="1" dirty="0"/>
                        <a:t>D</a:t>
                      </a:r>
                      <a:r>
                        <a:rPr lang="en-US" sz="1800" dirty="0"/>
                        <a:t>, the head of </a:t>
                      </a:r>
                      <a:r>
                        <a:rPr lang="en-US" sz="1800" i="1" dirty="0"/>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84" name="Arrow: Right 83">
            <a:extLst>
              <a:ext uri="{FF2B5EF4-FFF2-40B4-BE49-F238E27FC236}">
                <a16:creationId xmlns:a16="http://schemas.microsoft.com/office/drawing/2014/main" id="{7E56E886-D401-45A0-80B6-89D410012062}"/>
              </a:ext>
            </a:extLst>
          </p:cNvPr>
          <p:cNvSpPr/>
          <p:nvPr/>
        </p:nvSpPr>
        <p:spPr>
          <a:xfrm flipH="1">
            <a:off x="3766663" y="5678645"/>
            <a:ext cx="390048" cy="2822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Arrow: Right 84">
            <a:extLst>
              <a:ext uri="{FF2B5EF4-FFF2-40B4-BE49-F238E27FC236}">
                <a16:creationId xmlns:a16="http://schemas.microsoft.com/office/drawing/2014/main" id="{297E5497-2962-407C-8E79-950FF7F67C4C}"/>
              </a:ext>
            </a:extLst>
          </p:cNvPr>
          <p:cNvSpPr/>
          <p:nvPr/>
        </p:nvSpPr>
        <p:spPr>
          <a:xfrm flipH="1">
            <a:off x="10894468" y="1195709"/>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2351675"/>
      </p:ext>
    </p:extLst>
  </p:cSld>
  <p:clrMapOvr>
    <a:masterClrMapping/>
  </p:clrMapOvr>
  <mc:AlternateContent xmlns:mc="http://schemas.openxmlformats.org/markup-compatibility/2006" xmlns:p14="http://schemas.microsoft.com/office/powerpoint/2010/main">
    <mc:Choice Requires="p14">
      <p:transition spd="slow" p14:dur="2000" advTm="18575"/>
    </mc:Choice>
    <mc:Fallback xmlns="">
      <p:transition spd="slow" advTm="18575"/>
    </mc:Fallback>
  </mc:AlternateContent>
  <p:extLst>
    <p:ext uri="{3A86A75C-4F4B-4683-9AE1-C65F6400EC91}">
      <p14:laserTraceLst xmlns:p14="http://schemas.microsoft.com/office/powerpoint/2010/main">
        <p14:tracePtLst>
          <p14:tracePt t="721" x="12139613" y="3805238"/>
          <p14:tracePt t="725" x="12095163" y="3846513"/>
          <p14:tracePt t="736" x="12045950" y="3887788"/>
          <p14:tracePt t="746" x="12004675" y="3940175"/>
          <p14:tracePt t="752" x="11963400" y="3973513"/>
          <p14:tracePt t="762" x="11918950" y="4030663"/>
          <p14:tracePt t="765" x="11872913" y="4078288"/>
          <p14:tracePt t="775" x="11817350" y="4135438"/>
          <p14:tracePt t="786" x="11768138" y="4187825"/>
          <p14:tracePt t="791" x="11720513" y="4243388"/>
          <p14:tracePt t="802" x="11663363" y="4284663"/>
          <p14:tracePt t="805" x="11610975" y="4341813"/>
          <p14:tracePt t="818" x="11563350" y="4386263"/>
          <p14:tracePt t="828" x="11506200" y="4433888"/>
          <p14:tracePt t="831" x="11442700" y="4479925"/>
          <p14:tracePt t="842" x="11387138" y="4532313"/>
          <p14:tracePt t="846" x="11323638" y="4581525"/>
          <p14:tracePt t="857" x="11258550" y="4625975"/>
          <p14:tracePt t="868" x="11172825" y="4692650"/>
          <p14:tracePt t="871" x="11095038" y="4738688"/>
          <p14:tracePt t="881" x="11015663" y="4797425"/>
          <p14:tracePt t="888" x="10944225" y="4835525"/>
          <p14:tracePt t="897" x="10855325" y="4887913"/>
          <p14:tracePt t="907" x="10783888" y="4929188"/>
          <p14:tracePt t="914" x="10698163" y="4962525"/>
          <p14:tracePt t="923" x="10615613" y="4995863"/>
          <p14:tracePt t="927" x="10555288" y="5033963"/>
          <p14:tracePt t="938" x="10475913" y="5060950"/>
          <p14:tracePt t="947" x="10412413" y="5094288"/>
          <p14:tracePt t="952" x="10334625" y="5127625"/>
          <p14:tracePt t="1008" x="9839325" y="5364163"/>
          <p14:tracePt t="1018" x="9756775" y="5411788"/>
          <p14:tracePt t="1028" x="9674225" y="5449888"/>
          <p14:tracePt t="1034" x="9610725" y="5480050"/>
          <p14:tracePt t="1043" x="9551988" y="5505450"/>
          <p14:tracePt t="1048" x="9486900" y="5521325"/>
          <p14:tracePt t="1057" x="9434513" y="5540375"/>
          <p14:tracePt t="1070" x="9386888" y="5557838"/>
          <p14:tracePt t="1073" x="9334500" y="5576888"/>
          <p14:tracePt t="1084" x="9277350" y="5588000"/>
          <p14:tracePt t="1089" x="9247188" y="5599113"/>
          <p14:tracePt t="1100" x="9221788" y="5610225"/>
          <p14:tracePt t="1109" x="9218613" y="5610225"/>
          <p14:tracePt t="1553" x="9213850" y="5610225"/>
          <p14:tracePt t="1557" x="9199563" y="5610225"/>
          <p14:tracePt t="1568" x="9147175" y="5610225"/>
          <p14:tracePt t="1578" x="9056688" y="5610225"/>
          <p14:tracePt t="1584" x="8843963" y="5610225"/>
          <p14:tracePt t="1594" x="8547100" y="5645150"/>
          <p14:tracePt t="1597" x="8191500" y="5678488"/>
          <p14:tracePt t="1609" x="7761288" y="5726113"/>
          <p14:tracePt t="1620" x="7318375" y="5764213"/>
          <p14:tracePt t="1626" x="6877050" y="5775325"/>
          <p14:tracePt t="1634" x="6435725" y="5786438"/>
          <p14:tracePt t="1640" x="5992813" y="5786438"/>
          <p14:tracePt t="1650" x="5599113" y="5780088"/>
          <p14:tracePt t="1660" x="5213350" y="5756275"/>
          <p14:tracePt t="1663" x="4865688" y="5745163"/>
          <p14:tracePt t="1673" x="4573588" y="5734050"/>
          <p14:tracePt t="1681" x="4300538" y="5734050"/>
          <p14:tracePt t="1691" x="4086225" y="5734050"/>
          <p14:tracePt t="1700" x="3917950" y="5734050"/>
          <p14:tracePt t="1706" x="3810000" y="5734050"/>
          <p14:tracePt t="1716" x="3716338" y="5734050"/>
          <p14:tracePt t="1720" x="3656013" y="5734050"/>
          <p14:tracePt t="1730" x="3611563" y="5734050"/>
          <p14:tracePt t="1740" x="3581400" y="5734050"/>
          <p14:tracePt t="1747" x="3551238" y="5734050"/>
          <p14:tracePt t="1754" x="3513138" y="5734050"/>
          <p14:tracePt t="1760" x="3476625" y="5734050"/>
          <p14:tracePt t="1770" x="3424238" y="5734050"/>
          <p14:tracePt t="1780" x="3378200" y="5734050"/>
          <p14:tracePt t="1786" x="3311525" y="5734050"/>
          <p14:tracePt t="1796" x="3243263" y="5734050"/>
          <p14:tracePt t="1800" x="3168650" y="5738813"/>
          <p14:tracePt t="1809" x="3078163" y="5738813"/>
          <p14:tracePt t="1820" x="2984500" y="5738813"/>
          <p14:tracePt t="1825" x="2903538" y="5738813"/>
          <p14:tracePt t="1836" x="2838450" y="5738813"/>
          <p14:tracePt t="1839" x="2771775" y="5738813"/>
          <p14:tracePt t="1852" x="2730500" y="5741988"/>
          <p14:tracePt t="1859" x="2700338" y="5745163"/>
          <p14:tracePt t="1866" x="2697163" y="5749925"/>
          <p14:tracePt t="1875" x="2686050" y="5749925"/>
          <p14:tracePt t="1881" x="2674938" y="5749925"/>
          <p14:tracePt t="1891" x="2663825" y="5749925"/>
          <p14:tracePt t="1902" x="2644775" y="5753100"/>
          <p14:tracePt t="1905" x="2640013" y="5753100"/>
          <p14:tracePt t="1915" x="2636838" y="5756275"/>
          <p14:tracePt t="1922" x="2636838" y="5761038"/>
          <p14:tracePt t="1936" x="2633663" y="5767388"/>
          <p14:tracePt t="1977" x="2633663" y="5786438"/>
          <p14:tracePt t="1992" x="2640013" y="5791200"/>
          <p14:tracePt t="1996" x="2647950" y="5794375"/>
          <p14:tracePt t="2007" x="2663825" y="5794375"/>
          <p14:tracePt t="2018" x="2689225" y="5794375"/>
          <p14:tracePt t="2021" x="2741613" y="5797550"/>
          <p14:tracePt t="2031" x="2794000" y="5797550"/>
          <p14:tracePt t="2037" x="2868613" y="5797550"/>
          <p14:tracePt t="2047" x="2944813" y="5797550"/>
          <p14:tracePt t="2058" x="3025775" y="5805488"/>
          <p14:tracePt t="2066" x="3130550" y="5813425"/>
          <p14:tracePt t="2073" x="3243263" y="5819775"/>
          <p14:tracePt t="2080" x="3382963" y="5819775"/>
          <p14:tracePt t="2089" x="3487738" y="5819775"/>
          <p14:tracePt t="2099" x="3581400" y="5819775"/>
          <p14:tracePt t="2104" x="3656013" y="5819775"/>
          <p14:tracePt t="2113" x="3716338" y="5819775"/>
          <p14:tracePt t="2118" x="3760788" y="5816600"/>
          <p14:tracePt t="2127" x="3790950" y="5813425"/>
          <p14:tracePt t="2138" x="3824288" y="5805488"/>
          <p14:tracePt t="2144" x="3854450" y="5802313"/>
          <p14:tracePt t="2154" x="3857625" y="5794375"/>
          <p14:tracePt t="2157" x="3865563" y="5794375"/>
          <p14:tracePt t="2168" x="3873500" y="5791200"/>
          <p14:tracePt t="2178" x="3876675" y="5791200"/>
          <p14:tracePt t="2188" x="3879850" y="5791200"/>
          <p14:tracePt t="2197" x="3884613" y="5791200"/>
          <p14:tracePt t="2229" x="3887788" y="5791200"/>
          <p14:tracePt t="2243" x="3895725" y="5791200"/>
          <p14:tracePt t="2249" x="3895725" y="5786438"/>
          <p14:tracePt t="2259" x="3906838" y="5786438"/>
          <p14:tracePt t="2269" x="3921125" y="5786438"/>
          <p14:tracePt t="2273" x="3943350" y="5786438"/>
          <p14:tracePt t="2286" x="3967163" y="5786438"/>
          <p14:tracePt t="2289" x="4003675" y="5786438"/>
          <p14:tracePt t="2299" x="4049713" y="5786438"/>
          <p14:tracePt t="2309" x="4108450" y="5786438"/>
          <p14:tracePt t="2313" x="4168775" y="5786438"/>
          <p14:tracePt t="2324" x="4229100" y="5786438"/>
          <p14:tracePt t="2330" x="4289425" y="5786438"/>
          <p14:tracePt t="2340" x="4356100" y="5786438"/>
          <p14:tracePt t="2349" x="4427538" y="5786438"/>
          <p14:tracePt t="2356" x="4510088" y="5786438"/>
          <p14:tracePt t="2365" x="4603750" y="5780088"/>
          <p14:tracePt t="2371" x="4686300" y="5775325"/>
          <p14:tracePt t="2380" x="4772025" y="5761038"/>
          <p14:tracePt t="2389" x="4846638" y="5749925"/>
          <p14:tracePt t="2396" x="4921250" y="5734050"/>
          <p14:tracePt t="2406" x="4981575" y="5722938"/>
          <p14:tracePt t="2409" x="5033963" y="5703888"/>
          <p14:tracePt t="2420" x="5097463" y="5686425"/>
          <p14:tracePt t="2429" x="5154613" y="5662613"/>
          <p14:tracePt t="2435" x="5207000" y="5645150"/>
          <p14:tracePt t="2446" x="5262563" y="5614988"/>
          <p14:tracePt t="2452" x="5311775" y="5588000"/>
          <p14:tracePt t="2461" x="5364163" y="5565775"/>
          <p14:tracePt t="2471" x="5427663" y="5540375"/>
          <p14:tracePt t="2475" x="5472113" y="5516563"/>
          <p14:tracePt t="2486" x="5529263" y="5491163"/>
          <p14:tracePt t="2491" x="5592763" y="5468938"/>
          <p14:tracePt t="2502" x="5645150" y="5441950"/>
          <p14:tracePt t="2513" x="5692775" y="5427663"/>
          <p14:tracePt t="2515" x="5741988" y="5400675"/>
          <p14:tracePt t="2526" x="5772150" y="5386388"/>
          <p14:tracePt t="2532" x="5805488" y="5375275"/>
          <p14:tracePt t="2543" x="5824538" y="5359400"/>
          <p14:tracePt t="2553" x="5832475" y="5356225"/>
          <p14:tracePt t="2559" x="5857875" y="5353050"/>
          <p14:tracePt t="2698" x="5857875" y="5348288"/>
          <p14:tracePt t="2708" x="5854700" y="5340350"/>
          <p14:tracePt t="2714" x="5854700" y="5318125"/>
          <p14:tracePt t="2725" x="5854700" y="5303838"/>
          <p14:tracePt t="2729" x="5854700" y="5262563"/>
          <p14:tracePt t="2739" x="5854700" y="5202238"/>
          <p14:tracePt t="2747" x="5868988" y="5124450"/>
          <p14:tracePt t="2754" x="5873750" y="5022850"/>
          <p14:tracePt t="2764" x="5891213" y="4876800"/>
          <p14:tracePt t="2768" x="5899150" y="4719638"/>
          <p14:tracePt t="2777" x="5899150" y="4598988"/>
          <p14:tracePt t="2789" x="5899150" y="4475163"/>
          <p14:tracePt t="2794" x="5899150" y="4381500"/>
          <p14:tracePt t="2804" x="5899150" y="4306888"/>
          <p14:tracePt t="2809" x="5899150" y="4240213"/>
          <p14:tracePt t="2819" x="5899150" y="4187825"/>
          <p14:tracePt t="2830" x="5899150" y="4165600"/>
          <p14:tracePt t="2834" x="5899150" y="4160838"/>
          <p14:tracePt t="3211" x="5899150" y="4146550"/>
          <p14:tracePt t="3221" x="5937250" y="4105275"/>
          <p14:tracePt t="3227" x="5992813" y="4019550"/>
          <p14:tracePt t="3238" x="6056313" y="3929063"/>
          <p14:tracePt t="3241" x="6119813" y="3821113"/>
          <p14:tracePt t="3254" x="6157913" y="3722688"/>
          <p14:tracePt t="3264" x="6199188" y="3614738"/>
          <p14:tracePt t="3267" x="6248400" y="3502025"/>
          <p14:tracePt t="3278" x="6315075" y="3382963"/>
          <p14:tracePt t="3283" x="6389688" y="3273425"/>
          <p14:tracePt t="3293" x="6442075" y="3182938"/>
          <p14:tracePt t="3304" x="6483350" y="3127375"/>
          <p14:tracePt t="3307" x="6535738" y="3086100"/>
          <p14:tracePt t="3318" x="6562725" y="3055938"/>
          <p14:tracePt t="3323" x="6596063" y="3033713"/>
          <p14:tracePt t="3334" x="6615113" y="3014663"/>
          <p14:tracePt t="3343" x="6637338" y="2992438"/>
          <p14:tracePt t="3349" x="6645275" y="2989263"/>
          <p14:tracePt t="3360" x="6651625" y="2981325"/>
          <p14:tracePt t="3364" x="6670675" y="2962275"/>
          <p14:tracePt t="3375" x="6675438" y="2955925"/>
          <p14:tracePt t="3384" x="6675438" y="2932113"/>
          <p14:tracePt t="3391" x="6678613" y="2925763"/>
          <p14:tracePt t="3399" x="6678613" y="2914650"/>
          <p14:tracePt t="3404" x="6681788" y="2895600"/>
          <p14:tracePt t="3414" x="6692900" y="2873375"/>
          <p14:tracePt t="3424" x="6692900" y="2865438"/>
          <p14:tracePt t="3430" x="6704013" y="2835275"/>
          <p14:tracePt t="3440" x="6708775" y="2801938"/>
          <p14:tracePt t="3444" x="6708775" y="2790825"/>
          <p14:tracePt t="3456" x="6711950" y="2768600"/>
          <p14:tracePt t="3463" x="6731000" y="2711450"/>
          <p14:tracePt t="3470" x="6742113" y="2667000"/>
          <p14:tracePt t="3479" x="6761163" y="2609850"/>
          <p14:tracePt t="3486" x="6786563" y="2524125"/>
          <p14:tracePt t="3493" x="6813550" y="2460625"/>
          <p14:tracePt t="3506" x="6843713" y="2400300"/>
          <p14:tracePt t="3510" x="6869113" y="2336800"/>
          <p14:tracePt t="3519" x="6880225" y="2292350"/>
          <p14:tracePt t="3525" x="6899275" y="2243138"/>
          <p14:tracePt t="3536" x="6910388" y="2206625"/>
          <p14:tracePt t="3546" x="6926263" y="2179638"/>
          <p14:tracePt t="3550" x="6929438" y="2171700"/>
          <p14:tracePt t="3561" x="6937375" y="2168525"/>
          <p14:tracePt t="3752" x="6937375" y="2160588"/>
          <p14:tracePt t="3773" x="6926263" y="2160588"/>
          <p14:tracePt t="3793" x="6921500" y="2160588"/>
          <p14:tracePt t="3801" x="6918325" y="2160588"/>
          <p14:tracePt t="4116" x="6915150" y="2160588"/>
          <p14:tracePt t="4126" x="6907213" y="2160588"/>
          <p14:tracePt t="4135" x="6907213" y="2165350"/>
          <p14:tracePt t="4139" x="6907213" y="2171700"/>
          <p14:tracePt t="4149" x="6907213" y="2190750"/>
          <p14:tracePt t="4156" x="6907213" y="2195513"/>
          <p14:tracePt t="4165" x="6907213" y="2198688"/>
          <p14:tracePt t="4175" x="6907213" y="2206625"/>
          <p14:tracePt t="6679" x="6907213" y="2217738"/>
          <p14:tracePt t="6689" x="6915150" y="2228850"/>
          <p14:tracePt t="6693" x="6929438" y="2239963"/>
          <p14:tracePt t="6702" x="6948488" y="2254250"/>
          <p14:tracePt t="6712" x="6951663" y="2259013"/>
          <p14:tracePt t="15312" x="6954838" y="2265363"/>
          <p14:tracePt t="15318" x="6959600" y="2276475"/>
          <p14:tracePt t="15328" x="6959600" y="2281238"/>
          <p14:tracePt t="15338" x="6959600" y="2289175"/>
          <p14:tracePt t="15341" x="6959600" y="2292350"/>
          <p14:tracePt t="15351" x="6959600" y="2300288"/>
          <p14:tracePt t="15358" x="6959600" y="2306638"/>
          <p14:tracePt t="15368" x="6959600" y="2311400"/>
          <p14:tracePt t="15377" x="6959600" y="2314575"/>
          <p14:tracePt t="15384" x="6962775" y="2322513"/>
          <p14:tracePt t="15393" x="6962775" y="2333625"/>
          <p14:tracePt t="15397" x="6962775" y="2341563"/>
          <p14:tracePt t="15407" x="6962775" y="2347913"/>
          <p14:tracePt t="15418" x="6962775" y="2370138"/>
          <p14:tracePt t="15424" x="6962775" y="2378075"/>
          <p14:tracePt t="15434" x="6954838" y="2397125"/>
          <p14:tracePt t="15438" x="6951663" y="2408238"/>
          <p14:tracePt t="15448" x="6943725" y="2427288"/>
          <p14:tracePt t="15457" x="6932613" y="2446338"/>
          <p14:tracePt t="15464" x="6918325" y="2463800"/>
          <p14:tracePt t="15474" x="6907213" y="2476500"/>
          <p14:tracePt t="15480" x="6899275" y="2490788"/>
          <p14:tracePt t="15489" x="6880225" y="2509838"/>
          <p14:tracePt t="15499" x="6858000" y="2535238"/>
          <p14:tracePt t="15504" x="6832600" y="2562225"/>
          <p14:tracePt t="15513" x="6802438" y="2592388"/>
          <p14:tracePt t="15518" x="6791325" y="2603500"/>
          <p14:tracePt t="15530" x="6769100" y="2617788"/>
          <p14:tracePt t="15540" x="6727825" y="2647950"/>
          <p14:tracePt t="15543" x="6692900" y="2681288"/>
          <p14:tracePt t="15554" x="6651625" y="2711450"/>
          <p14:tracePt t="15559" x="6610350" y="2749550"/>
          <p14:tracePt t="15570" x="6573838" y="2790825"/>
          <p14:tracePt t="15582" x="6532563" y="2824163"/>
          <p14:tracePt t="15583" x="6499225" y="2868613"/>
          <p14:tracePt t="15596" x="6461125" y="2895600"/>
          <p14:tracePt t="15600" x="6435725" y="2925763"/>
          <p14:tracePt t="15609" x="6400800" y="2951163"/>
          <p14:tracePt t="15620" x="6375400" y="2967038"/>
          <p14:tracePt t="15626" x="6359525" y="2989263"/>
          <p14:tracePt t="15636" x="6342063" y="3003550"/>
          <p14:tracePt t="15639" x="6323013" y="3011488"/>
          <p14:tracePt t="15651" x="6307138" y="3019425"/>
          <p14:tracePt t="15659" x="6300788" y="3022600"/>
          <p14:tracePt t="15665" x="6289675" y="3033713"/>
          <p14:tracePt t="15676" x="6281738" y="3033713"/>
          <p14:tracePt t="15680" x="6270625" y="3033713"/>
          <p14:tracePt t="15690" x="6259513" y="3036888"/>
          <p14:tracePt t="15700" x="6243638" y="3041650"/>
          <p14:tracePt t="15706" x="6232525" y="3041650"/>
          <p14:tracePt t="15715" x="6221413" y="3041650"/>
          <p14:tracePt t="15720" x="6210300" y="3041650"/>
          <p14:tracePt t="15731" x="6180138" y="3041650"/>
          <p14:tracePt t="15741" x="6157913" y="3041650"/>
          <p14:tracePt t="15745" x="6135688" y="3041650"/>
          <p14:tracePt t="15756" x="6116638" y="3041650"/>
          <p14:tracePt t="15761" x="6102350" y="3041650"/>
          <p14:tracePt t="15772" x="6067425" y="3041650"/>
          <p14:tracePt t="15782" x="6034088" y="3033713"/>
          <p14:tracePt t="15786" x="5989638" y="3022600"/>
          <p14:tracePt t="15796" x="5940425" y="2995613"/>
          <p14:tracePt t="15802" x="5899150" y="2973388"/>
          <p14:tracePt t="15811" x="5849938" y="2951163"/>
          <p14:tracePt t="15821" x="5816600" y="2932113"/>
          <p14:tracePt t="15829" x="5783263" y="2906713"/>
          <p14:tracePt t="15838" x="5741988" y="2884488"/>
          <p14:tracePt t="15841" x="5708650" y="2862263"/>
          <p14:tracePt t="15852" x="5675313" y="2843213"/>
          <p14:tracePt t="15862" x="5648325" y="2816225"/>
          <p14:tracePt t="15868" x="5614988" y="2786063"/>
          <p14:tracePt t="15877" x="5584825" y="2760663"/>
          <p14:tracePt t="15882" x="5562600" y="2719388"/>
          <p14:tracePt t="15891" x="5535613" y="2686050"/>
          <p14:tracePt t="15902" x="5516563" y="2636838"/>
          <p14:tracePt t="15907" x="5499100" y="2587625"/>
          <p14:tracePt t="15918" x="5480050" y="2528888"/>
          <p14:tracePt t="15921" x="5457825" y="2468563"/>
          <p14:tracePt t="15935" x="5438775" y="2405063"/>
          <p14:tracePt t="15944" x="5419725" y="2344738"/>
          <p14:tracePt t="15949" x="5400675" y="2281238"/>
          <p14:tracePt t="15958" x="5389563" y="2236788"/>
          <p14:tracePt t="15962" x="5383213" y="2190750"/>
          <p14:tracePt t="15974" x="5378450" y="2143125"/>
          <p14:tracePt t="15984" x="5378450" y="2090738"/>
          <p14:tracePt t="15988" x="5370513" y="2052638"/>
          <p14:tracePt t="15997" x="5367338" y="2000250"/>
          <p14:tracePt t="16004" x="5359400" y="1962150"/>
          <p14:tracePt t="16014" x="5356225" y="1914525"/>
          <p14:tracePt t="16023" x="5345113" y="1876425"/>
          <p14:tracePt t="16028" x="5337175" y="1831975"/>
          <p14:tracePt t="16038" x="5334000" y="1797050"/>
          <p14:tracePt t="16043" x="5334000" y="1760538"/>
          <p14:tracePt t="16054" x="5334000" y="1730375"/>
          <p14:tracePt t="16063" x="5334000" y="1708150"/>
          <p14:tracePt t="16067" x="5334000" y="1670050"/>
          <p14:tracePt t="16080" x="5334000" y="1636713"/>
          <p14:tracePt t="16084" x="5341938" y="1598613"/>
          <p14:tracePt t="16094" x="5353050" y="1557338"/>
          <p14:tracePt t="16104" x="5364163" y="1520825"/>
          <p14:tracePt t="16109" x="5367338" y="1476375"/>
          <p14:tracePt t="16119" x="5375275" y="1419225"/>
          <p14:tracePt t="16123" x="5378450" y="1374775"/>
          <p14:tracePt t="16133" x="5389563" y="1330325"/>
          <p14:tracePt t="16144" x="5397500" y="1295400"/>
          <p14:tracePt t="16149" x="5400675" y="1258888"/>
          <p14:tracePt t="16160" x="5405438" y="1231900"/>
          <p14:tracePt t="16163" x="5416550" y="1209675"/>
          <p14:tracePt t="16176" x="5419725" y="1184275"/>
          <p14:tracePt t="16186" x="5427663" y="1168400"/>
          <p14:tracePt t="16189" x="5427663" y="1165225"/>
          <p14:tracePt t="16199" x="5435600" y="1154113"/>
          <p14:tracePt t="16205" x="5435600" y="1146175"/>
          <p14:tracePt t="16216" x="5441950" y="1135063"/>
          <p14:tracePt t="16226" x="5446713" y="1123950"/>
          <p14:tracePt t="16230" x="5453063" y="1116013"/>
          <p14:tracePt t="16240" x="5457825" y="1108075"/>
          <p14:tracePt t="16249" x="5457825" y="1104900"/>
          <p14:tracePt t="16256" x="5461000" y="1104900"/>
          <p14:tracePt t="16265" x="5464175" y="1101725"/>
          <p14:tracePt t="16291" x="5468938" y="1096963"/>
          <p14:tracePt t="16297" x="5468938" y="1093788"/>
          <p14:tracePt t="16736" x="5468938" y="1090613"/>
          <p14:tracePt t="16961" x="5472113" y="1090613"/>
          <p14:tracePt t="16967" x="5483225" y="1090613"/>
          <p14:tracePt t="16981" x="5524500" y="1112838"/>
          <p14:tracePt t="16988" x="5610225" y="1131888"/>
          <p14:tracePt t="16991" x="5838825" y="1195388"/>
          <p14:tracePt t="17002" x="6102350" y="1281113"/>
          <p14:tracePt t="17008" x="6394450" y="1393825"/>
          <p14:tracePt t="17018" x="6742113" y="1498600"/>
          <p14:tracePt t="17027" x="7094538" y="1603375"/>
          <p14:tracePt t="17031" x="7491413" y="1744663"/>
          <p14:tracePt t="17042" x="7902575" y="1879600"/>
          <p14:tracePt t="17047" x="8285163" y="2011363"/>
          <p14:tracePt t="17057" x="8678863" y="2143125"/>
          <p14:tracePt t="17068" x="9034463" y="2273300"/>
          <p14:tracePt t="17072" x="9356725" y="2400300"/>
          <p14:tracePt t="17081" x="9663113" y="2513013"/>
          <p14:tracePt t="17088" x="9940925" y="2625725"/>
          <p14:tracePt t="17098" x="10188575" y="2711450"/>
          <p14:tracePt t="17107" x="10409238" y="2805113"/>
          <p14:tracePt t="17114" x="10580688" y="2873375"/>
          <p14:tracePt t="17123" x="10753725" y="2947988"/>
          <p14:tracePt t="17127" x="10896600" y="3003550"/>
          <p14:tracePt t="17138" x="11001375" y="3055938"/>
          <p14:tracePt t="17148" x="11095038" y="3094038"/>
          <p14:tracePt t="17154" x="11180763" y="3130550"/>
          <p14:tracePt t="17164" x="11247438" y="3160713"/>
          <p14:tracePt t="17167" x="11318875" y="3190875"/>
          <p14:tracePt t="17178" x="11360150" y="3221038"/>
          <p14:tracePt t="17188" x="11393488" y="3243263"/>
          <p14:tracePt t="17193" x="11412538" y="3259138"/>
          <p14:tracePt t="17204" x="11431588" y="3262313"/>
          <p14:tracePt t="17209" x="11431588" y="3265488"/>
          <p14:tracePt t="17220" x="11434763" y="3273425"/>
          <p14:tracePt t="17230" x="11439525" y="3281363"/>
          <p14:tracePt t="17234" x="11453813" y="3306763"/>
          <p14:tracePt t="17243" x="11458575" y="3314700"/>
          <p14:tracePt t="17247" x="11469688" y="3325813"/>
          <p14:tracePt t="17259" x="11472863" y="3333750"/>
          <p14:tracePt t="17270" x="11480800" y="3341688"/>
          <p14:tracePt t="17273" x="11483975" y="3355975"/>
          <p14:tracePt t="17284" x="11491913" y="3367088"/>
          <p14:tracePt t="17289" x="11491913" y="3375025"/>
          <p14:tracePt t="17299" x="11499850" y="3386138"/>
          <p14:tracePt t="17310" x="11506200" y="3394075"/>
          <p14:tracePt t="17314" x="11525250" y="3411538"/>
          <p14:tracePt t="17325" x="11539538" y="3427413"/>
          <p14:tracePt t="17331" x="11569700" y="3460750"/>
          <p14:tracePt t="17339" x="11599863" y="3471863"/>
          <p14:tracePt t="17350" x="11630025" y="3505200"/>
          <p14:tracePt t="17354" x="11652250" y="3509963"/>
          <p14:tracePt t="17365" x="11679238" y="3521075"/>
          <p14:tracePt t="17369" x="11734800" y="3532188"/>
          <p14:tracePt t="17380" x="11779250" y="3543300"/>
          <p14:tracePt t="17389" x="11831638" y="3551238"/>
          <p14:tracePt t="17397" x="11891963" y="3562350"/>
          <p14:tracePt t="17407" x="11963400" y="3576638"/>
          <p14:tracePt t="17412" x="12031663" y="3581400"/>
          <p14:tracePt t="17421" x="12106275" y="3587750"/>
          <p14:tracePt t="17433" x="12172950" y="3587750"/>
        </p14:tracePtLst>
      </p14:laserTraceLst>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14" name="Group 44">
            <a:extLst>
              <a:ext uri="{FF2B5EF4-FFF2-40B4-BE49-F238E27FC236}">
                <a16:creationId xmlns:a16="http://schemas.microsoft.com/office/drawing/2014/main" id="{8A8F390A-EA2E-4834-ADBD-25D3A667EA84}"/>
              </a:ext>
            </a:extLst>
          </p:cNvPr>
          <p:cNvGrpSpPr>
            <a:grpSpLocks/>
          </p:cNvGrpSpPr>
          <p:nvPr/>
        </p:nvGrpSpPr>
        <p:grpSpPr bwMode="auto">
          <a:xfrm>
            <a:off x="2119949" y="1903414"/>
            <a:ext cx="481013" cy="481013"/>
            <a:chOff x="3001" y="2855"/>
            <a:chExt cx="303" cy="303"/>
          </a:xfrm>
          <a:noFill/>
        </p:grpSpPr>
        <p:grpSp>
          <p:nvGrpSpPr>
            <p:cNvPr id="140" name="Group 41">
              <a:extLst>
                <a:ext uri="{FF2B5EF4-FFF2-40B4-BE49-F238E27FC236}">
                  <a16:creationId xmlns:a16="http://schemas.microsoft.com/office/drawing/2014/main" id="{6A93E1CE-7D85-4001-9F44-9569AEB9725A}"/>
                </a:ext>
              </a:extLst>
            </p:cNvPr>
            <p:cNvGrpSpPr>
              <a:grpSpLocks/>
            </p:cNvGrpSpPr>
            <p:nvPr/>
          </p:nvGrpSpPr>
          <p:grpSpPr bwMode="auto">
            <a:xfrm>
              <a:off x="3001" y="2855"/>
              <a:ext cx="303" cy="303"/>
              <a:chOff x="3001" y="2855"/>
              <a:chExt cx="303" cy="303"/>
            </a:xfrm>
            <a:grpFill/>
          </p:grpSpPr>
          <p:grpSp>
            <p:nvGrpSpPr>
              <p:cNvPr id="143" name="Group 39">
                <a:extLst>
                  <a:ext uri="{FF2B5EF4-FFF2-40B4-BE49-F238E27FC236}">
                    <a16:creationId xmlns:a16="http://schemas.microsoft.com/office/drawing/2014/main" id="{C395C041-E3D4-4F25-925E-FED99F1D88AF}"/>
                  </a:ext>
                </a:extLst>
              </p:cNvPr>
              <p:cNvGrpSpPr>
                <a:grpSpLocks/>
              </p:cNvGrpSpPr>
              <p:nvPr/>
            </p:nvGrpSpPr>
            <p:grpSpPr bwMode="auto">
              <a:xfrm>
                <a:off x="3001" y="2855"/>
                <a:ext cx="303" cy="303"/>
                <a:chOff x="3001" y="2855"/>
                <a:chExt cx="303" cy="303"/>
              </a:xfrm>
              <a:grpFill/>
            </p:grpSpPr>
            <p:sp>
              <p:nvSpPr>
                <p:cNvPr id="145" name="Rectangle 35">
                  <a:extLst>
                    <a:ext uri="{FF2B5EF4-FFF2-40B4-BE49-F238E27FC236}">
                      <a16:creationId xmlns:a16="http://schemas.microsoft.com/office/drawing/2014/main" id="{370B67B2-E2EC-4B54-81D1-F2321B517A92}"/>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146" name="Freeform 36">
                  <a:extLst>
                    <a:ext uri="{FF2B5EF4-FFF2-40B4-BE49-F238E27FC236}">
                      <a16:creationId xmlns:a16="http://schemas.microsoft.com/office/drawing/2014/main" id="{FC12D7A6-8628-470C-A6B2-D8E08609A6BC}"/>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47" name="Oval 37">
                  <a:extLst>
                    <a:ext uri="{FF2B5EF4-FFF2-40B4-BE49-F238E27FC236}">
                      <a16:creationId xmlns:a16="http://schemas.microsoft.com/office/drawing/2014/main" id="{6555B848-70A2-4EC1-93E9-A3B9FF7FEE7F}"/>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148" name="Rectangle 38">
                  <a:extLst>
                    <a:ext uri="{FF2B5EF4-FFF2-40B4-BE49-F238E27FC236}">
                      <a16:creationId xmlns:a16="http://schemas.microsoft.com/office/drawing/2014/main" id="{BA485E93-E545-48EE-B7E4-AF171182B626}"/>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144" name="Oval 40">
                <a:extLst>
                  <a:ext uri="{FF2B5EF4-FFF2-40B4-BE49-F238E27FC236}">
                    <a16:creationId xmlns:a16="http://schemas.microsoft.com/office/drawing/2014/main" id="{10BB7CA8-3B25-49D8-87CD-00AC8F75458E}"/>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41" name="Rectangle 42">
              <a:extLst>
                <a:ext uri="{FF2B5EF4-FFF2-40B4-BE49-F238E27FC236}">
                  <a16:creationId xmlns:a16="http://schemas.microsoft.com/office/drawing/2014/main" id="{5EFFCE40-D484-42BE-9C01-9695CC111C84}"/>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142" name="Rectangle 43">
              <a:extLst>
                <a:ext uri="{FF2B5EF4-FFF2-40B4-BE49-F238E27FC236}">
                  <a16:creationId xmlns:a16="http://schemas.microsoft.com/office/drawing/2014/main" id="{6029EDA7-0595-4643-8CC6-056B6B42223C}"/>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15" name="Group 54">
            <a:extLst>
              <a:ext uri="{FF2B5EF4-FFF2-40B4-BE49-F238E27FC236}">
                <a16:creationId xmlns:a16="http://schemas.microsoft.com/office/drawing/2014/main" id="{5512992E-3E04-43AD-8C12-B4B1F6558D05}"/>
              </a:ext>
            </a:extLst>
          </p:cNvPr>
          <p:cNvGrpSpPr>
            <a:grpSpLocks/>
          </p:cNvGrpSpPr>
          <p:nvPr/>
        </p:nvGrpSpPr>
        <p:grpSpPr bwMode="auto">
          <a:xfrm>
            <a:off x="1108712" y="1903414"/>
            <a:ext cx="481013" cy="481013"/>
            <a:chOff x="1996" y="2855"/>
            <a:chExt cx="303" cy="303"/>
          </a:xfrm>
          <a:noFill/>
        </p:grpSpPr>
        <p:grpSp>
          <p:nvGrpSpPr>
            <p:cNvPr id="131" name="Group 51">
              <a:extLst>
                <a:ext uri="{FF2B5EF4-FFF2-40B4-BE49-F238E27FC236}">
                  <a16:creationId xmlns:a16="http://schemas.microsoft.com/office/drawing/2014/main" id="{47B2FCD9-07CE-4097-BF0B-7CD3AAC34C97}"/>
                </a:ext>
              </a:extLst>
            </p:cNvPr>
            <p:cNvGrpSpPr>
              <a:grpSpLocks/>
            </p:cNvGrpSpPr>
            <p:nvPr/>
          </p:nvGrpSpPr>
          <p:grpSpPr bwMode="auto">
            <a:xfrm>
              <a:off x="1996" y="2855"/>
              <a:ext cx="303" cy="303"/>
              <a:chOff x="1996" y="2855"/>
              <a:chExt cx="303" cy="303"/>
            </a:xfrm>
            <a:grpFill/>
          </p:grpSpPr>
          <p:grpSp>
            <p:nvGrpSpPr>
              <p:cNvPr id="134" name="Group 49">
                <a:extLst>
                  <a:ext uri="{FF2B5EF4-FFF2-40B4-BE49-F238E27FC236}">
                    <a16:creationId xmlns:a16="http://schemas.microsoft.com/office/drawing/2014/main" id="{50C0F9FC-7A60-41B7-8AA0-160CD67051B7}"/>
                  </a:ext>
                </a:extLst>
              </p:cNvPr>
              <p:cNvGrpSpPr>
                <a:grpSpLocks/>
              </p:cNvGrpSpPr>
              <p:nvPr/>
            </p:nvGrpSpPr>
            <p:grpSpPr bwMode="auto">
              <a:xfrm>
                <a:off x="1996" y="2855"/>
                <a:ext cx="303" cy="303"/>
                <a:chOff x="1996" y="2855"/>
                <a:chExt cx="303" cy="303"/>
              </a:xfrm>
              <a:grpFill/>
            </p:grpSpPr>
            <p:sp>
              <p:nvSpPr>
                <p:cNvPr id="136" name="Rectangle 45">
                  <a:extLst>
                    <a:ext uri="{FF2B5EF4-FFF2-40B4-BE49-F238E27FC236}">
                      <a16:creationId xmlns:a16="http://schemas.microsoft.com/office/drawing/2014/main" id="{98499CD2-E299-4971-8E8C-3B18483EB43F}"/>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137" name="Freeform 46">
                  <a:extLst>
                    <a:ext uri="{FF2B5EF4-FFF2-40B4-BE49-F238E27FC236}">
                      <a16:creationId xmlns:a16="http://schemas.microsoft.com/office/drawing/2014/main" id="{1E0B0D35-6249-4FDE-B95A-7643636A9B48}"/>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138" name="Oval 47">
                  <a:extLst>
                    <a:ext uri="{FF2B5EF4-FFF2-40B4-BE49-F238E27FC236}">
                      <a16:creationId xmlns:a16="http://schemas.microsoft.com/office/drawing/2014/main" id="{56C7A2F7-61E6-4E14-B98B-77BB0C2B978D}"/>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139" name="Rectangle 48">
                  <a:extLst>
                    <a:ext uri="{FF2B5EF4-FFF2-40B4-BE49-F238E27FC236}">
                      <a16:creationId xmlns:a16="http://schemas.microsoft.com/office/drawing/2014/main" id="{3F76184D-3809-4A24-A09B-C2CC3FC9ABB5}"/>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135" name="Oval 50">
                <a:extLst>
                  <a:ext uri="{FF2B5EF4-FFF2-40B4-BE49-F238E27FC236}">
                    <a16:creationId xmlns:a16="http://schemas.microsoft.com/office/drawing/2014/main" id="{AA697525-932B-446F-8AB6-AAA28388FDFE}"/>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32" name="Rectangle 52">
              <a:extLst>
                <a:ext uri="{FF2B5EF4-FFF2-40B4-BE49-F238E27FC236}">
                  <a16:creationId xmlns:a16="http://schemas.microsoft.com/office/drawing/2014/main" id="{6934AC5E-9065-492D-9781-269672B1BB00}"/>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133" name="Rectangle 53">
              <a:extLst>
                <a:ext uri="{FF2B5EF4-FFF2-40B4-BE49-F238E27FC236}">
                  <a16:creationId xmlns:a16="http://schemas.microsoft.com/office/drawing/2014/main" id="{7A321594-7067-4713-91AC-3101CD4EFD29}"/>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grpSp>
        <p:nvGrpSpPr>
          <p:cNvPr id="24" name="Group 144">
            <a:extLst>
              <a:ext uri="{FF2B5EF4-FFF2-40B4-BE49-F238E27FC236}">
                <a16:creationId xmlns:a16="http://schemas.microsoft.com/office/drawing/2014/main" id="{ACD60420-2F07-4085-978A-F4C10D9E30F5}"/>
              </a:ext>
            </a:extLst>
          </p:cNvPr>
          <p:cNvGrpSpPr>
            <a:grpSpLocks/>
          </p:cNvGrpSpPr>
          <p:nvPr/>
        </p:nvGrpSpPr>
        <p:grpSpPr bwMode="auto">
          <a:xfrm>
            <a:off x="4117024" y="1890714"/>
            <a:ext cx="481013" cy="481013"/>
            <a:chOff x="5011" y="2855"/>
            <a:chExt cx="303" cy="303"/>
          </a:xfrm>
          <a:noFill/>
        </p:grpSpPr>
        <p:grpSp>
          <p:nvGrpSpPr>
            <p:cNvPr id="50" name="Group 141">
              <a:extLst>
                <a:ext uri="{FF2B5EF4-FFF2-40B4-BE49-F238E27FC236}">
                  <a16:creationId xmlns:a16="http://schemas.microsoft.com/office/drawing/2014/main" id="{24D975AA-6D1F-49DD-A333-6F96D50FF893}"/>
                </a:ext>
              </a:extLst>
            </p:cNvPr>
            <p:cNvGrpSpPr>
              <a:grpSpLocks/>
            </p:cNvGrpSpPr>
            <p:nvPr/>
          </p:nvGrpSpPr>
          <p:grpSpPr bwMode="auto">
            <a:xfrm>
              <a:off x="5011" y="2855"/>
              <a:ext cx="303" cy="303"/>
              <a:chOff x="5011" y="2855"/>
              <a:chExt cx="303" cy="303"/>
            </a:xfrm>
            <a:grpFill/>
          </p:grpSpPr>
          <p:grpSp>
            <p:nvGrpSpPr>
              <p:cNvPr id="53" name="Group 139">
                <a:extLst>
                  <a:ext uri="{FF2B5EF4-FFF2-40B4-BE49-F238E27FC236}">
                    <a16:creationId xmlns:a16="http://schemas.microsoft.com/office/drawing/2014/main" id="{01DC543A-8C39-4B0A-BC1D-F956AE296559}"/>
                  </a:ext>
                </a:extLst>
              </p:cNvPr>
              <p:cNvGrpSpPr>
                <a:grpSpLocks/>
              </p:cNvGrpSpPr>
              <p:nvPr/>
            </p:nvGrpSpPr>
            <p:grpSpPr bwMode="auto">
              <a:xfrm>
                <a:off x="5011" y="2855"/>
                <a:ext cx="303" cy="303"/>
                <a:chOff x="5011" y="2855"/>
                <a:chExt cx="303" cy="303"/>
              </a:xfrm>
              <a:grpFill/>
            </p:grpSpPr>
            <p:sp>
              <p:nvSpPr>
                <p:cNvPr id="55" name="Rectangle 135">
                  <a:extLst>
                    <a:ext uri="{FF2B5EF4-FFF2-40B4-BE49-F238E27FC236}">
                      <a16:creationId xmlns:a16="http://schemas.microsoft.com/office/drawing/2014/main" id="{2DC0B620-5B2B-49A2-AD26-9EBDF4135941}"/>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sp>
              <p:nvSpPr>
                <p:cNvPr id="56" name="Freeform 136">
                  <a:extLst>
                    <a:ext uri="{FF2B5EF4-FFF2-40B4-BE49-F238E27FC236}">
                      <a16:creationId xmlns:a16="http://schemas.microsoft.com/office/drawing/2014/main" id="{A322C054-49B6-4F97-AFA1-4C819B720FD6}"/>
                    </a:ext>
                  </a:extLst>
                </p:cNvPr>
                <p:cNvSpPr>
                  <a:spLocks/>
                </p:cNvSpPr>
                <p:nvPr/>
              </p:nvSpPr>
              <p:spPr bwMode="auto">
                <a:xfrm>
                  <a:off x="5011" y="285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8" y="36"/>
                      </a:lnTo>
                      <a:lnTo>
                        <a:pt x="132" y="51"/>
                      </a:lnTo>
                      <a:lnTo>
                        <a:pt x="110" y="68"/>
                      </a:lnTo>
                      <a:lnTo>
                        <a:pt x="88" y="88"/>
                      </a:lnTo>
                      <a:lnTo>
                        <a:pt x="68" y="110"/>
                      </a:lnTo>
                      <a:lnTo>
                        <a:pt x="51" y="132"/>
                      </a:lnTo>
                      <a:lnTo>
                        <a:pt x="36" y="157"/>
                      </a:lnTo>
                      <a:lnTo>
                        <a:pt x="24" y="184"/>
                      </a:lnTo>
                      <a:lnTo>
                        <a:pt x="14" y="212"/>
                      </a:lnTo>
                      <a:lnTo>
                        <a:pt x="5" y="241"/>
                      </a:lnTo>
                      <a:lnTo>
                        <a:pt x="1" y="270"/>
                      </a:lnTo>
                      <a:lnTo>
                        <a:pt x="0" y="301"/>
                      </a:lnTo>
                      <a:lnTo>
                        <a:pt x="1" y="332"/>
                      </a:lnTo>
                      <a:lnTo>
                        <a:pt x="5" y="361"/>
                      </a:lnTo>
                      <a:lnTo>
                        <a:pt x="14" y="390"/>
                      </a:lnTo>
                      <a:lnTo>
                        <a:pt x="24" y="418"/>
                      </a:lnTo>
                      <a:lnTo>
                        <a:pt x="36" y="445"/>
                      </a:lnTo>
                      <a:lnTo>
                        <a:pt x="51" y="470"/>
                      </a:lnTo>
                      <a:lnTo>
                        <a:pt x="68" y="492"/>
                      </a:lnTo>
                      <a:lnTo>
                        <a:pt x="88" y="515"/>
                      </a:lnTo>
                      <a:lnTo>
                        <a:pt x="110" y="534"/>
                      </a:lnTo>
                      <a:lnTo>
                        <a:pt x="132" y="551"/>
                      </a:lnTo>
                      <a:lnTo>
                        <a:pt x="158"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5" y="492"/>
                      </a:lnTo>
                      <a:lnTo>
                        <a:pt x="551" y="470"/>
                      </a:lnTo>
                      <a:lnTo>
                        <a:pt x="567" y="445"/>
                      </a:lnTo>
                      <a:lnTo>
                        <a:pt x="579" y="418"/>
                      </a:lnTo>
                      <a:lnTo>
                        <a:pt x="589" y="390"/>
                      </a:lnTo>
                      <a:lnTo>
                        <a:pt x="597" y="361"/>
                      </a:lnTo>
                      <a:lnTo>
                        <a:pt x="602" y="332"/>
                      </a:lnTo>
                      <a:lnTo>
                        <a:pt x="603" y="301"/>
                      </a:lnTo>
                      <a:lnTo>
                        <a:pt x="602" y="270"/>
                      </a:lnTo>
                      <a:lnTo>
                        <a:pt x="597" y="241"/>
                      </a:lnTo>
                      <a:lnTo>
                        <a:pt x="589" y="212"/>
                      </a:lnTo>
                      <a:lnTo>
                        <a:pt x="579" y="184"/>
                      </a:lnTo>
                      <a:lnTo>
                        <a:pt x="567" y="157"/>
                      </a:lnTo>
                      <a:lnTo>
                        <a:pt x="551" y="132"/>
                      </a:lnTo>
                      <a:lnTo>
                        <a:pt x="535"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57" name="Oval 137">
                  <a:extLst>
                    <a:ext uri="{FF2B5EF4-FFF2-40B4-BE49-F238E27FC236}">
                      <a16:creationId xmlns:a16="http://schemas.microsoft.com/office/drawing/2014/main" id="{6D6F73CC-3854-4496-AFE2-492087599007}"/>
                    </a:ext>
                  </a:extLst>
                </p:cNvPr>
                <p:cNvSpPr>
                  <a:spLocks noChangeArrowheads="1"/>
                </p:cNvSpPr>
                <p:nvPr/>
              </p:nvSpPr>
              <p:spPr bwMode="auto">
                <a:xfrm>
                  <a:off x="5011" y="2855"/>
                  <a:ext cx="303" cy="303"/>
                </a:xfrm>
                <a:prstGeom prst="ellipse">
                  <a:avLst/>
                </a:prstGeom>
                <a:grpFill/>
                <a:ln>
                  <a:noFill/>
                </a:ln>
              </p:spPr>
              <p:txBody>
                <a:bodyPr/>
                <a:lstStyle/>
                <a:p>
                  <a:pPr>
                    <a:defRPr/>
                  </a:pPr>
                  <a:endParaRPr lang="en-US"/>
                </a:p>
              </p:txBody>
            </p:sp>
            <p:sp>
              <p:nvSpPr>
                <p:cNvPr id="58" name="Rectangle 138">
                  <a:extLst>
                    <a:ext uri="{FF2B5EF4-FFF2-40B4-BE49-F238E27FC236}">
                      <a16:creationId xmlns:a16="http://schemas.microsoft.com/office/drawing/2014/main" id="{4895D551-26D0-41C8-A499-26A53C8BA1D7}"/>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grpSp>
          <p:sp>
            <p:nvSpPr>
              <p:cNvPr id="54" name="Oval 140">
                <a:extLst>
                  <a:ext uri="{FF2B5EF4-FFF2-40B4-BE49-F238E27FC236}">
                    <a16:creationId xmlns:a16="http://schemas.microsoft.com/office/drawing/2014/main" id="{46C34367-429E-40D4-AE7B-4640A1266590}"/>
                  </a:ext>
                </a:extLst>
              </p:cNvPr>
              <p:cNvSpPr>
                <a:spLocks noChangeArrowheads="1"/>
              </p:cNvSpPr>
              <p:nvPr/>
            </p:nvSpPr>
            <p:spPr bwMode="auto">
              <a:xfrm>
                <a:off x="5011" y="2855"/>
                <a:ext cx="303" cy="303"/>
              </a:xfrm>
              <a:prstGeom prst="ellipse">
                <a:avLst/>
              </a:prstGeom>
              <a:grpFill/>
              <a:ln w="39688">
                <a:solidFill>
                  <a:srgbClr val="000000"/>
                </a:solidFill>
                <a:prstDash val="solid"/>
                <a:round/>
                <a:headEnd/>
                <a:tailEnd/>
              </a:ln>
            </p:spPr>
            <p:txBody>
              <a:bodyPr/>
              <a:lstStyle/>
              <a:p>
                <a:pPr>
                  <a:defRPr/>
                </a:pPr>
                <a:endParaRPr lang="en-US"/>
              </a:p>
            </p:txBody>
          </p:sp>
        </p:grpSp>
        <p:sp>
          <p:nvSpPr>
            <p:cNvPr id="51" name="Rectangle 142">
              <a:extLst>
                <a:ext uri="{FF2B5EF4-FFF2-40B4-BE49-F238E27FC236}">
                  <a16:creationId xmlns:a16="http://schemas.microsoft.com/office/drawing/2014/main" id="{CEEDDDAD-9DF9-4060-8161-6025E6469F4A}"/>
                </a:ext>
              </a:extLst>
            </p:cNvPr>
            <p:cNvSpPr>
              <a:spLocks noChangeArrowheads="1"/>
            </p:cNvSpPr>
            <p:nvPr/>
          </p:nvSpPr>
          <p:spPr bwMode="auto">
            <a:xfrm>
              <a:off x="5045" y="2889"/>
              <a:ext cx="211" cy="255"/>
            </a:xfrm>
            <a:prstGeom prst="rect">
              <a:avLst/>
            </a:prstGeom>
            <a:grpFill/>
            <a:ln>
              <a:noFill/>
            </a:ln>
          </p:spPr>
          <p:txBody>
            <a:bodyPr/>
            <a:lstStyle/>
            <a:p>
              <a:pPr>
                <a:defRPr/>
              </a:pPr>
              <a:endParaRPr lang="en-US"/>
            </a:p>
          </p:txBody>
        </p:sp>
        <p:sp>
          <p:nvSpPr>
            <p:cNvPr id="52" name="Rectangle 143">
              <a:extLst>
                <a:ext uri="{FF2B5EF4-FFF2-40B4-BE49-F238E27FC236}">
                  <a16:creationId xmlns:a16="http://schemas.microsoft.com/office/drawing/2014/main" id="{5ACC2E78-3382-4814-AE69-93E696D24254}"/>
                </a:ext>
              </a:extLst>
            </p:cNvPr>
            <p:cNvSpPr>
              <a:spLocks noChangeArrowheads="1"/>
            </p:cNvSpPr>
            <p:nvPr/>
          </p:nvSpPr>
          <p:spPr bwMode="auto">
            <a:xfrm>
              <a:off x="5085"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G</a:t>
              </a:r>
              <a:endParaRPr lang="en-US" altLang="en-US"/>
            </a:p>
          </p:txBody>
        </p:sp>
      </p:grpSp>
      <p:grpSp>
        <p:nvGrpSpPr>
          <p:cNvPr id="25" name="Group 154">
            <a:extLst>
              <a:ext uri="{FF2B5EF4-FFF2-40B4-BE49-F238E27FC236}">
                <a16:creationId xmlns:a16="http://schemas.microsoft.com/office/drawing/2014/main" id="{C78E8FE1-E2FC-45BC-9B2B-E9959BEFAC25}"/>
              </a:ext>
            </a:extLst>
          </p:cNvPr>
          <p:cNvGrpSpPr>
            <a:grpSpLocks/>
          </p:cNvGrpSpPr>
          <p:nvPr/>
        </p:nvGrpSpPr>
        <p:grpSpPr bwMode="auto">
          <a:xfrm>
            <a:off x="2985137" y="1903414"/>
            <a:ext cx="481013" cy="481013"/>
            <a:chOff x="4006" y="2855"/>
            <a:chExt cx="303" cy="303"/>
          </a:xfrm>
          <a:noFill/>
        </p:grpSpPr>
        <p:grpSp>
          <p:nvGrpSpPr>
            <p:cNvPr id="41" name="Group 151">
              <a:extLst>
                <a:ext uri="{FF2B5EF4-FFF2-40B4-BE49-F238E27FC236}">
                  <a16:creationId xmlns:a16="http://schemas.microsoft.com/office/drawing/2014/main" id="{52340BCE-EF9A-439B-88DE-6ECD68D79D06}"/>
                </a:ext>
              </a:extLst>
            </p:cNvPr>
            <p:cNvGrpSpPr>
              <a:grpSpLocks/>
            </p:cNvGrpSpPr>
            <p:nvPr/>
          </p:nvGrpSpPr>
          <p:grpSpPr bwMode="auto">
            <a:xfrm>
              <a:off x="4006" y="2855"/>
              <a:ext cx="303" cy="303"/>
              <a:chOff x="4006" y="2855"/>
              <a:chExt cx="303" cy="303"/>
            </a:xfrm>
            <a:grpFill/>
          </p:grpSpPr>
          <p:grpSp>
            <p:nvGrpSpPr>
              <p:cNvPr id="44" name="Group 149">
                <a:extLst>
                  <a:ext uri="{FF2B5EF4-FFF2-40B4-BE49-F238E27FC236}">
                    <a16:creationId xmlns:a16="http://schemas.microsoft.com/office/drawing/2014/main" id="{24A2E45E-3BAF-4822-B2CA-8363734D166B}"/>
                  </a:ext>
                </a:extLst>
              </p:cNvPr>
              <p:cNvGrpSpPr>
                <a:grpSpLocks/>
              </p:cNvGrpSpPr>
              <p:nvPr/>
            </p:nvGrpSpPr>
            <p:grpSpPr bwMode="auto">
              <a:xfrm>
                <a:off x="4006" y="2855"/>
                <a:ext cx="303" cy="303"/>
                <a:chOff x="4006" y="2855"/>
                <a:chExt cx="303" cy="303"/>
              </a:xfrm>
              <a:grpFill/>
            </p:grpSpPr>
            <p:sp>
              <p:nvSpPr>
                <p:cNvPr id="46" name="Rectangle 145">
                  <a:extLst>
                    <a:ext uri="{FF2B5EF4-FFF2-40B4-BE49-F238E27FC236}">
                      <a16:creationId xmlns:a16="http://schemas.microsoft.com/office/drawing/2014/main" id="{952D76D8-6282-464B-B198-24ED2AB38426}"/>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sp>
              <p:nvSpPr>
                <p:cNvPr id="47" name="Freeform 146">
                  <a:extLst>
                    <a:ext uri="{FF2B5EF4-FFF2-40B4-BE49-F238E27FC236}">
                      <a16:creationId xmlns:a16="http://schemas.microsoft.com/office/drawing/2014/main" id="{CDC964CE-3781-478D-BCDD-C42DC0EDC708}"/>
                    </a:ext>
                  </a:extLst>
                </p:cNvPr>
                <p:cNvSpPr>
                  <a:spLocks/>
                </p:cNvSpPr>
                <p:nvPr/>
              </p:nvSpPr>
              <p:spPr bwMode="auto">
                <a:xfrm>
                  <a:off x="4006" y="2855"/>
                  <a:ext cx="302" cy="302"/>
                </a:xfrm>
                <a:custGeom>
                  <a:avLst/>
                  <a:gdLst>
                    <a:gd name="T0" fmla="*/ 271 w 603"/>
                    <a:gd name="T1" fmla="*/ 1 h 603"/>
                    <a:gd name="T2" fmla="*/ 212 w 603"/>
                    <a:gd name="T3" fmla="*/ 14 h 603"/>
                    <a:gd name="T4" fmla="*/ 158 w 603"/>
                    <a:gd name="T5" fmla="*/ 36 h 603"/>
                    <a:gd name="T6" fmla="*/ 111 w 603"/>
                    <a:gd name="T7" fmla="*/ 68 h 603"/>
                    <a:gd name="T8" fmla="*/ 69 w 603"/>
                    <a:gd name="T9" fmla="*/ 110 h 603"/>
                    <a:gd name="T10" fmla="*/ 37 w 603"/>
                    <a:gd name="T11" fmla="*/ 157 h 603"/>
                    <a:gd name="T12" fmla="*/ 14 w 603"/>
                    <a:gd name="T13" fmla="*/ 212 h 603"/>
                    <a:gd name="T14" fmla="*/ 2 w 603"/>
                    <a:gd name="T15" fmla="*/ 270 h 603"/>
                    <a:gd name="T16" fmla="*/ 2 w 603"/>
                    <a:gd name="T17" fmla="*/ 332 h 603"/>
                    <a:gd name="T18" fmla="*/ 14 w 603"/>
                    <a:gd name="T19" fmla="*/ 390 h 603"/>
                    <a:gd name="T20" fmla="*/ 37 w 603"/>
                    <a:gd name="T21" fmla="*/ 445 h 603"/>
                    <a:gd name="T22" fmla="*/ 69 w 603"/>
                    <a:gd name="T23" fmla="*/ 492 h 603"/>
                    <a:gd name="T24" fmla="*/ 111 w 603"/>
                    <a:gd name="T25" fmla="*/ 534 h 603"/>
                    <a:gd name="T26" fmla="*/ 158 w 603"/>
                    <a:gd name="T27" fmla="*/ 566 h 603"/>
                    <a:gd name="T28" fmla="*/ 212 w 603"/>
                    <a:gd name="T29" fmla="*/ 589 h 603"/>
                    <a:gd name="T30" fmla="*/ 271 w 603"/>
                    <a:gd name="T31" fmla="*/ 601 h 603"/>
                    <a:gd name="T32" fmla="*/ 333 w 603"/>
                    <a:gd name="T33" fmla="*/ 601 h 603"/>
                    <a:gd name="T34" fmla="*/ 391 w 603"/>
                    <a:gd name="T35" fmla="*/ 589 h 603"/>
                    <a:gd name="T36" fmla="*/ 446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6 w 603"/>
                    <a:gd name="T59" fmla="*/ 36 h 603"/>
                    <a:gd name="T60" fmla="*/ 391 w 603"/>
                    <a:gd name="T61" fmla="*/ 14 h 603"/>
                    <a:gd name="T62" fmla="*/ 333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5" y="23"/>
                      </a:lnTo>
                      <a:lnTo>
                        <a:pt x="158" y="36"/>
                      </a:lnTo>
                      <a:lnTo>
                        <a:pt x="133" y="51"/>
                      </a:lnTo>
                      <a:lnTo>
                        <a:pt x="111" y="68"/>
                      </a:lnTo>
                      <a:lnTo>
                        <a:pt x="88" y="88"/>
                      </a:lnTo>
                      <a:lnTo>
                        <a:pt x="69" y="110"/>
                      </a:lnTo>
                      <a:lnTo>
                        <a:pt x="52" y="132"/>
                      </a:lnTo>
                      <a:lnTo>
                        <a:pt x="37" y="157"/>
                      </a:lnTo>
                      <a:lnTo>
                        <a:pt x="24" y="184"/>
                      </a:lnTo>
                      <a:lnTo>
                        <a:pt x="14" y="212"/>
                      </a:lnTo>
                      <a:lnTo>
                        <a:pt x="6" y="241"/>
                      </a:lnTo>
                      <a:lnTo>
                        <a:pt x="2" y="270"/>
                      </a:lnTo>
                      <a:lnTo>
                        <a:pt x="0" y="301"/>
                      </a:lnTo>
                      <a:lnTo>
                        <a:pt x="2" y="332"/>
                      </a:lnTo>
                      <a:lnTo>
                        <a:pt x="6" y="361"/>
                      </a:lnTo>
                      <a:lnTo>
                        <a:pt x="14" y="390"/>
                      </a:lnTo>
                      <a:lnTo>
                        <a:pt x="24" y="418"/>
                      </a:lnTo>
                      <a:lnTo>
                        <a:pt x="37" y="445"/>
                      </a:lnTo>
                      <a:lnTo>
                        <a:pt x="52" y="470"/>
                      </a:lnTo>
                      <a:lnTo>
                        <a:pt x="69" y="492"/>
                      </a:lnTo>
                      <a:lnTo>
                        <a:pt x="88" y="515"/>
                      </a:lnTo>
                      <a:lnTo>
                        <a:pt x="111" y="534"/>
                      </a:lnTo>
                      <a:lnTo>
                        <a:pt x="133" y="551"/>
                      </a:lnTo>
                      <a:lnTo>
                        <a:pt x="158" y="566"/>
                      </a:lnTo>
                      <a:lnTo>
                        <a:pt x="185" y="579"/>
                      </a:lnTo>
                      <a:lnTo>
                        <a:pt x="212" y="589"/>
                      </a:lnTo>
                      <a:lnTo>
                        <a:pt x="242" y="597"/>
                      </a:lnTo>
                      <a:lnTo>
                        <a:pt x="271" y="601"/>
                      </a:lnTo>
                      <a:lnTo>
                        <a:pt x="302" y="603"/>
                      </a:lnTo>
                      <a:lnTo>
                        <a:pt x="333" y="601"/>
                      </a:lnTo>
                      <a:lnTo>
                        <a:pt x="362" y="597"/>
                      </a:lnTo>
                      <a:lnTo>
                        <a:pt x="391" y="589"/>
                      </a:lnTo>
                      <a:lnTo>
                        <a:pt x="419" y="579"/>
                      </a:lnTo>
                      <a:lnTo>
                        <a:pt x="446"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6" y="36"/>
                      </a:lnTo>
                      <a:lnTo>
                        <a:pt x="419" y="23"/>
                      </a:lnTo>
                      <a:lnTo>
                        <a:pt x="391" y="14"/>
                      </a:lnTo>
                      <a:lnTo>
                        <a:pt x="362" y="5"/>
                      </a:lnTo>
                      <a:lnTo>
                        <a:pt x="333"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48" name="Oval 147">
                  <a:extLst>
                    <a:ext uri="{FF2B5EF4-FFF2-40B4-BE49-F238E27FC236}">
                      <a16:creationId xmlns:a16="http://schemas.microsoft.com/office/drawing/2014/main" id="{614E84E0-1415-44F9-A3B1-4C4783FBD2B6}"/>
                    </a:ext>
                  </a:extLst>
                </p:cNvPr>
                <p:cNvSpPr>
                  <a:spLocks noChangeArrowheads="1"/>
                </p:cNvSpPr>
                <p:nvPr/>
              </p:nvSpPr>
              <p:spPr bwMode="auto">
                <a:xfrm>
                  <a:off x="4006" y="2855"/>
                  <a:ext cx="302" cy="303"/>
                </a:xfrm>
                <a:prstGeom prst="ellipse">
                  <a:avLst/>
                </a:prstGeom>
                <a:grpFill/>
                <a:ln>
                  <a:noFill/>
                </a:ln>
              </p:spPr>
              <p:txBody>
                <a:bodyPr/>
                <a:lstStyle/>
                <a:p>
                  <a:pPr>
                    <a:defRPr/>
                  </a:pPr>
                  <a:endParaRPr lang="en-US"/>
                </a:p>
              </p:txBody>
            </p:sp>
            <p:sp>
              <p:nvSpPr>
                <p:cNvPr id="49" name="Rectangle 148">
                  <a:extLst>
                    <a:ext uri="{FF2B5EF4-FFF2-40B4-BE49-F238E27FC236}">
                      <a16:creationId xmlns:a16="http://schemas.microsoft.com/office/drawing/2014/main" id="{DD0691D8-1E61-4771-A7A8-9A6E7F952F73}"/>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grpSp>
          <p:sp>
            <p:nvSpPr>
              <p:cNvPr id="45" name="Oval 150">
                <a:extLst>
                  <a:ext uri="{FF2B5EF4-FFF2-40B4-BE49-F238E27FC236}">
                    <a16:creationId xmlns:a16="http://schemas.microsoft.com/office/drawing/2014/main" id="{972A46A9-6869-497D-B9D2-0D1C6DD0108A}"/>
                  </a:ext>
                </a:extLst>
              </p:cNvPr>
              <p:cNvSpPr>
                <a:spLocks noChangeArrowheads="1"/>
              </p:cNvSpPr>
              <p:nvPr/>
            </p:nvSpPr>
            <p:spPr bwMode="auto">
              <a:xfrm>
                <a:off x="400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42" name="Rectangle 152">
              <a:extLst>
                <a:ext uri="{FF2B5EF4-FFF2-40B4-BE49-F238E27FC236}">
                  <a16:creationId xmlns:a16="http://schemas.microsoft.com/office/drawing/2014/main" id="{AFF7B2ED-CF30-49B8-B05B-F4E72C36042D}"/>
                </a:ext>
              </a:extLst>
            </p:cNvPr>
            <p:cNvSpPr>
              <a:spLocks noChangeArrowheads="1"/>
            </p:cNvSpPr>
            <p:nvPr/>
          </p:nvSpPr>
          <p:spPr bwMode="auto">
            <a:xfrm>
              <a:off x="4054" y="2889"/>
              <a:ext cx="181" cy="255"/>
            </a:xfrm>
            <a:prstGeom prst="rect">
              <a:avLst/>
            </a:prstGeom>
            <a:grpFill/>
            <a:ln>
              <a:noFill/>
            </a:ln>
          </p:spPr>
          <p:txBody>
            <a:bodyPr/>
            <a:lstStyle/>
            <a:p>
              <a:pPr>
                <a:defRPr/>
              </a:pPr>
              <a:endParaRPr lang="en-US"/>
            </a:p>
          </p:txBody>
        </p:sp>
        <p:sp>
          <p:nvSpPr>
            <p:cNvPr id="43" name="Rectangle 153">
              <a:extLst>
                <a:ext uri="{FF2B5EF4-FFF2-40B4-BE49-F238E27FC236}">
                  <a16:creationId xmlns:a16="http://schemas.microsoft.com/office/drawing/2014/main" id="{BE0218BB-B930-4D4B-ACDA-67074C5B5C55}"/>
                </a:ext>
              </a:extLst>
            </p:cNvPr>
            <p:cNvSpPr>
              <a:spLocks noChangeArrowheads="1"/>
            </p:cNvSpPr>
            <p:nvPr/>
          </p:nvSpPr>
          <p:spPr bwMode="auto">
            <a:xfrm>
              <a:off x="4095" y="2922"/>
              <a:ext cx="9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F</a:t>
              </a:r>
              <a:endParaRPr lang="en-US" altLang="en-US"/>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 name="Group 158">
            <a:extLst>
              <a:ext uri="{FF2B5EF4-FFF2-40B4-BE49-F238E27FC236}">
                <a16:creationId xmlns:a16="http://schemas.microsoft.com/office/drawing/2014/main" id="{C700493E-E891-41D6-B0BC-0080EBCE5E80}"/>
              </a:ext>
            </a:extLst>
          </p:cNvPr>
          <p:cNvGrpSpPr>
            <a:grpSpLocks/>
          </p:cNvGrpSpPr>
          <p:nvPr/>
        </p:nvGrpSpPr>
        <p:grpSpPr bwMode="auto">
          <a:xfrm>
            <a:off x="1354228" y="1431927"/>
            <a:ext cx="876847" cy="504824"/>
            <a:chOff x="2453" y="2366"/>
            <a:chExt cx="573" cy="543"/>
          </a:xfrm>
          <a:noFill/>
        </p:grpSpPr>
        <p:sp>
          <p:nvSpPr>
            <p:cNvPr id="39" name="Line 156">
              <a:extLst>
                <a:ext uri="{FF2B5EF4-FFF2-40B4-BE49-F238E27FC236}">
                  <a16:creationId xmlns:a16="http://schemas.microsoft.com/office/drawing/2014/main" id="{44861333-21EB-4C7C-8E35-2AA88568898F}"/>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40" name="Line 157">
              <a:extLst>
                <a:ext uri="{FF2B5EF4-FFF2-40B4-BE49-F238E27FC236}">
                  <a16:creationId xmlns:a16="http://schemas.microsoft.com/office/drawing/2014/main" id="{5C31BC47-AD3F-4E62-B007-42FF4EDBD1A3}"/>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50187" name="Line 159">
            <a:extLst>
              <a:ext uri="{FF2B5EF4-FFF2-40B4-BE49-F238E27FC236}">
                <a16:creationId xmlns:a16="http://schemas.microsoft.com/office/drawing/2014/main" id="{D9C7088B-8723-415B-B763-57F72D20B320}"/>
              </a:ext>
            </a:extLst>
          </p:cNvPr>
          <p:cNvSpPr>
            <a:spLocks noChangeShapeType="1"/>
          </p:cNvSpPr>
          <p:nvPr/>
        </p:nvSpPr>
        <p:spPr bwMode="auto">
          <a:xfrm flipH="1">
            <a:off x="3370899" y="1431926"/>
            <a:ext cx="433387" cy="512763"/>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8" name="Line 160">
            <a:extLst>
              <a:ext uri="{FF2B5EF4-FFF2-40B4-BE49-F238E27FC236}">
                <a16:creationId xmlns:a16="http://schemas.microsoft.com/office/drawing/2014/main" id="{4F94F051-3CF8-42CF-B3DE-3EF60C81ECE2}"/>
              </a:ext>
            </a:extLst>
          </p:cNvPr>
          <p:cNvSpPr>
            <a:spLocks noChangeShapeType="1"/>
          </p:cNvSpPr>
          <p:nvPr/>
        </p:nvSpPr>
        <p:spPr bwMode="auto">
          <a:xfrm>
            <a:off x="4034474" y="1455738"/>
            <a:ext cx="244475" cy="4683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494861810"/>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Enter loop, pull of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r>
                        <a:rPr lang="en-US" sz="1800" dirty="0">
                          <a:solidFill>
                            <a:schemeClr val="bg1">
                              <a:lumMod val="50000"/>
                            </a:schemeClr>
                          </a:solidFill>
                        </a:rPr>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b="1" dirty="0">
                          <a:solidFill>
                            <a:schemeClr val="bg1">
                              <a:lumMod val="50000"/>
                            </a:schemeClr>
                          </a:solidFill>
                        </a:rPr>
                        <a:t>A</a:t>
                      </a:r>
                      <a:r>
                        <a:rPr lang="en-US" sz="1800" dirty="0">
                          <a:solidFill>
                            <a:schemeClr val="bg1">
                              <a:lumMod val="50000"/>
                            </a:schemeClr>
                          </a:solidFill>
                        </a:rPr>
                        <a:t> was not goal, so put its children{</a:t>
                      </a:r>
                      <a:r>
                        <a:rPr lang="en-US" sz="1800" b="1" dirty="0">
                          <a:solidFill>
                            <a:schemeClr val="bg1">
                              <a:lumMod val="50000"/>
                            </a:schemeClr>
                          </a:solidFill>
                        </a:rPr>
                        <a:t>B</a:t>
                      </a:r>
                      <a:r>
                        <a:rPr lang="en-US" sz="1800" dirty="0">
                          <a:solidFill>
                            <a:schemeClr val="bg1">
                              <a:lumMod val="50000"/>
                            </a:schemeClr>
                          </a:solidFill>
                        </a:rPr>
                        <a:t>,</a:t>
                      </a:r>
                      <a:r>
                        <a:rPr lang="en-US" sz="1800" b="1" dirty="0">
                          <a:solidFill>
                            <a:schemeClr val="bg1">
                              <a:lumMod val="50000"/>
                            </a:schemeClr>
                          </a:solidFill>
                        </a:rPr>
                        <a:t>C</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r>
                        <a:rPr lang="en-US" sz="1800" dirty="0">
                          <a:solidFill>
                            <a:schemeClr val="bg1">
                              <a:lumMod val="50000"/>
                            </a:schemeClr>
                          </a:solidFill>
                        </a:rPr>
                        <a:t>C</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Thru loop a second time, pull off </a:t>
                      </a:r>
                      <a:r>
                        <a:rPr lang="en-US" sz="1800" b="1" dirty="0">
                          <a:solidFill>
                            <a:schemeClr val="bg1">
                              <a:lumMod val="50000"/>
                            </a:schemeClr>
                          </a:solidFill>
                        </a:rPr>
                        <a:t>B</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r>
                        <a:rPr lang="en-US" sz="1800" dirty="0">
                          <a:solidFill>
                            <a:schemeClr val="bg1">
                              <a:lumMod val="50000"/>
                            </a:schemeClr>
                          </a:solidFill>
                        </a:rPr>
                        <a:t>E D C</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rPr>
                        <a:t>B</a:t>
                      </a:r>
                      <a:r>
                        <a:rPr lang="en-US" sz="1800" dirty="0">
                          <a:solidFill>
                            <a:schemeClr val="bg1">
                              <a:lumMod val="50000"/>
                            </a:schemeClr>
                          </a:solidFill>
                        </a:rPr>
                        <a:t> was not goal, so put its children{</a:t>
                      </a:r>
                      <a:r>
                        <a:rPr lang="en-US" sz="1800" b="1" dirty="0">
                          <a:solidFill>
                            <a:schemeClr val="bg1">
                              <a:lumMod val="50000"/>
                            </a:schemeClr>
                          </a:solidFill>
                        </a:rPr>
                        <a:t>D</a:t>
                      </a:r>
                      <a:r>
                        <a:rPr lang="en-US" sz="1800" dirty="0">
                          <a:solidFill>
                            <a:schemeClr val="bg1">
                              <a:lumMod val="50000"/>
                            </a:schemeClr>
                          </a:solidFill>
                        </a:rPr>
                        <a:t>,</a:t>
                      </a:r>
                      <a:r>
                        <a:rPr lang="en-US" sz="1800" b="1" dirty="0">
                          <a:solidFill>
                            <a:schemeClr val="bg1">
                              <a:lumMod val="50000"/>
                            </a:schemeClr>
                          </a:solidFill>
                        </a:rPr>
                        <a:t>E</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r>
                        <a:rPr lang="en-US" sz="1800" dirty="0">
                          <a:solidFill>
                            <a:schemeClr val="bg1">
                              <a:lumMod val="50000"/>
                            </a:schemeClr>
                          </a:solidFill>
                        </a:rPr>
                        <a:t>E D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solidFill>
                            <a:schemeClr val="bg1">
                              <a:lumMod val="50000"/>
                            </a:schemeClr>
                          </a:solidFill>
                        </a:rPr>
                        <a:t>Thru loop a second time, pull off </a:t>
                      </a:r>
                      <a:r>
                        <a:rPr lang="en-US" sz="1800" b="1" dirty="0">
                          <a:solidFill>
                            <a:schemeClr val="bg1">
                              <a:lumMod val="50000"/>
                            </a:schemeClr>
                          </a:solidFill>
                        </a:rPr>
                        <a:t>C</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r>
                        <a:rPr lang="en-US" sz="1800" dirty="0">
                          <a:solidFill>
                            <a:schemeClr val="bg1">
                              <a:lumMod val="50000"/>
                            </a:schemeClr>
                          </a:solidFill>
                        </a:rPr>
                        <a:t> F G E D</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rPr>
                        <a:t>C</a:t>
                      </a:r>
                      <a:r>
                        <a:rPr lang="en-US" sz="1800" dirty="0">
                          <a:solidFill>
                            <a:schemeClr val="bg1">
                              <a:lumMod val="50000"/>
                            </a:schemeClr>
                          </a:solidFill>
                        </a:rPr>
                        <a:t> was not goal, so put its children{</a:t>
                      </a:r>
                      <a:r>
                        <a:rPr lang="en-US" sz="1800" b="1" dirty="0">
                          <a:solidFill>
                            <a:schemeClr val="bg1">
                              <a:lumMod val="50000"/>
                            </a:schemeClr>
                          </a:solidFill>
                        </a:rPr>
                        <a:t>F</a:t>
                      </a:r>
                      <a:r>
                        <a:rPr lang="en-US" sz="1800" dirty="0">
                          <a:solidFill>
                            <a:schemeClr val="bg1">
                              <a:lumMod val="50000"/>
                            </a:schemeClr>
                          </a:solidFill>
                        </a:rPr>
                        <a:t>,</a:t>
                      </a:r>
                      <a:r>
                        <a:rPr lang="en-US" sz="1800" b="1" dirty="0">
                          <a:solidFill>
                            <a:schemeClr val="bg1">
                              <a:lumMod val="50000"/>
                            </a:schemeClr>
                          </a:solidFill>
                        </a:rPr>
                        <a:t>G</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r>
                        <a:rPr lang="en-US" sz="1800" dirty="0">
                          <a:solidFill>
                            <a:schemeClr val="bg1">
                              <a:lumMod val="50000"/>
                            </a:schemeClr>
                          </a:solidFill>
                        </a:rPr>
                        <a:t>F G E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solidFill>
                            <a:schemeClr val="bg1">
                              <a:lumMod val="50000"/>
                            </a:schemeClr>
                          </a:solidFill>
                        </a:rPr>
                        <a:t>Thru loop, pull off </a:t>
                      </a:r>
                      <a:r>
                        <a:rPr lang="en-US" sz="1800" b="1" dirty="0">
                          <a:solidFill>
                            <a:schemeClr val="bg1">
                              <a:lumMod val="50000"/>
                            </a:schemeClr>
                          </a:solidFill>
                        </a:rPr>
                        <a:t>D</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r>
                        <a:rPr lang="en-US" sz="1800" dirty="0"/>
                        <a:t>F G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t>Thru loop, pull off </a:t>
                      </a:r>
                      <a:r>
                        <a:rPr lang="en-US" sz="1800" b="1" dirty="0"/>
                        <a:t>E</a:t>
                      </a:r>
                      <a:r>
                        <a:rPr lang="en-US" sz="1800" dirty="0"/>
                        <a:t>, the head of </a:t>
                      </a:r>
                      <a:r>
                        <a:rPr lang="en-US" sz="1800" i="1" dirty="0"/>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85" name="Arrow: Right 84">
            <a:extLst>
              <a:ext uri="{FF2B5EF4-FFF2-40B4-BE49-F238E27FC236}">
                <a16:creationId xmlns:a16="http://schemas.microsoft.com/office/drawing/2014/main" id="{8A673CB5-30D8-427B-B3E6-034EB1CD6437}"/>
              </a:ext>
            </a:extLst>
          </p:cNvPr>
          <p:cNvSpPr/>
          <p:nvPr/>
        </p:nvSpPr>
        <p:spPr>
          <a:xfrm flipH="1">
            <a:off x="3776189" y="6078855"/>
            <a:ext cx="390048" cy="2822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Arrow: Right 86">
            <a:extLst>
              <a:ext uri="{FF2B5EF4-FFF2-40B4-BE49-F238E27FC236}">
                <a16:creationId xmlns:a16="http://schemas.microsoft.com/office/drawing/2014/main" id="{EBA3CFB9-84E3-4A93-8469-5ED0AD9A8BF9}"/>
              </a:ext>
            </a:extLst>
          </p:cNvPr>
          <p:cNvSpPr/>
          <p:nvPr/>
        </p:nvSpPr>
        <p:spPr>
          <a:xfrm flipH="1">
            <a:off x="10894468" y="1195709"/>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7418416"/>
      </p:ext>
    </p:extLst>
  </p:cSld>
  <p:clrMapOvr>
    <a:masterClrMapping/>
  </p:clrMapOvr>
  <mc:AlternateContent xmlns:mc="http://schemas.openxmlformats.org/markup-compatibility/2006" xmlns:p14="http://schemas.microsoft.com/office/powerpoint/2010/main">
    <mc:Choice Requires="p14">
      <p:transition spd="slow" p14:dur="2000" advTm="12839"/>
    </mc:Choice>
    <mc:Fallback xmlns="">
      <p:transition spd="slow" advTm="12839"/>
    </mc:Fallback>
  </mc:AlternateContent>
  <p:extLst>
    <p:ext uri="{3A86A75C-4F4B-4683-9AE1-C65F6400EC91}">
      <p14:laserTraceLst xmlns:p14="http://schemas.microsoft.com/office/powerpoint/2010/main">
        <p14:tracePtLst>
          <p14:tracePt t="1215" x="12007850" y="3876675"/>
          <p14:tracePt t="1226" x="11809413" y="3948113"/>
          <p14:tracePt t="1229" x="11577638" y="4033838"/>
          <p14:tracePt t="1239" x="11315700" y="4119563"/>
          <p14:tracePt t="1246" x="11045825" y="4183063"/>
          <p14:tracePt t="1257" x="10745788" y="4240213"/>
          <p14:tracePt t="1269" x="10398125" y="4322763"/>
          <p14:tracePt t="1273" x="10067925" y="4400550"/>
          <p14:tracePt t="1280" x="9723438" y="4457700"/>
          <p14:tracePt t="1286" x="9393238" y="4540250"/>
          <p14:tracePt t="1295" x="9090025" y="4603750"/>
          <p14:tracePt t="1305" x="8775700" y="4686300"/>
          <p14:tracePt t="1311" x="8488363" y="4760913"/>
          <p14:tracePt t="1322" x="8224838" y="4860925"/>
          <p14:tracePt t="1325" x="8007350" y="4932363"/>
          <p14:tracePt t="1335" x="7821613" y="5011738"/>
          <p14:tracePt t="1346" x="7634288" y="5078413"/>
          <p14:tracePt t="1352" x="7502525" y="5141913"/>
          <p14:tracePt t="1361" x="7389813" y="5191125"/>
          <p14:tracePt t="1366" x="7304088" y="5232400"/>
          <p14:tracePt t="1375" x="7224713" y="5281613"/>
          <p14:tracePt t="1386" x="7158038" y="5311775"/>
          <p14:tracePt t="1391" x="7075488" y="5353050"/>
          <p14:tracePt t="1401" x="6992938" y="5389563"/>
          <p14:tracePt t="1405" x="6865938" y="5438775"/>
          <p14:tracePt t="1418" x="6692900" y="5505450"/>
          <p14:tracePt t="1427" x="6491288" y="5576888"/>
          <p14:tracePt t="1431" x="6289675" y="5659438"/>
          <p14:tracePt t="1442" x="6061075" y="5730875"/>
          <p14:tracePt t="1446" x="5827713" y="5805488"/>
          <p14:tracePt t="1458" x="5603875" y="5865813"/>
          <p14:tracePt t="1467" x="5359400" y="5929313"/>
          <p14:tracePt t="1471" x="5135563" y="5981700"/>
          <p14:tracePt t="1481" x="4943475" y="6007100"/>
          <p14:tracePt t="1487" x="4779963" y="6037263"/>
          <p14:tracePt t="1497" x="4633913" y="6064250"/>
          <p14:tracePt t="1507" x="4513263" y="6086475"/>
          <p14:tracePt t="1514" x="4408488" y="6108700"/>
          <p14:tracePt t="1523" x="4341813" y="6116638"/>
          <p14:tracePt t="1527" x="4273550" y="6135688"/>
          <p14:tracePt t="1537" x="4206875" y="6153150"/>
          <p14:tracePt t="1544" x="4127500" y="6172200"/>
          <p14:tracePt t="1554" x="4052888" y="6191250"/>
          <p14:tracePt t="1564" x="3970338" y="6202363"/>
          <p14:tracePt t="1569" x="3895725" y="6210300"/>
          <p14:tracePt t="1579" x="3827463" y="6210300"/>
          <p14:tracePt t="1583" x="3768725" y="6210300"/>
          <p14:tracePt t="1593" x="3730625" y="6210300"/>
          <p14:tracePt t="1603" x="3686175" y="6210300"/>
          <p14:tracePt t="1609" x="3648075" y="6210300"/>
          <p14:tracePt t="1619" x="3611563" y="6210300"/>
          <p14:tracePt t="1623" x="3565525" y="6210300"/>
          <p14:tracePt t="1633" x="3524250" y="6210300"/>
          <p14:tracePt t="1643" x="3487738" y="6210300"/>
          <p14:tracePt t="1649" x="3435350" y="6210300"/>
          <p14:tracePt t="1659" x="3397250" y="6210300"/>
          <p14:tracePt t="1665" x="3352800" y="6210300"/>
          <p14:tracePt t="1675" x="3314700" y="6210300"/>
          <p14:tracePt t="1685" x="3270250" y="6210300"/>
          <p14:tracePt t="1689" x="3224213" y="6210300"/>
          <p14:tracePt t="1699" x="3195638" y="6210300"/>
          <p14:tracePt t="1705" x="3165475" y="6210300"/>
          <p14:tracePt t="1715" x="3160713" y="6210300"/>
          <p14:tracePt t="1725" x="3154363" y="6205538"/>
          <p14:tracePt t="1736" x="3149600" y="6202363"/>
          <p14:tracePt t="1740" x="3146425" y="6199188"/>
          <p14:tracePt t="1749" x="3138488" y="6191250"/>
          <p14:tracePt t="1762" x="3138488" y="6180138"/>
          <p14:tracePt t="1767" x="3138488" y="6165850"/>
          <p14:tracePt t="1775" x="3138488" y="6157913"/>
          <p14:tracePt t="1786" x="3138488" y="6138863"/>
          <p14:tracePt t="1795" x="3138488" y="6135688"/>
          <p14:tracePt t="1800" x="3138488" y="6127750"/>
          <p14:tracePt t="1808" x="3143250" y="6108700"/>
          <p14:tracePt t="1815" x="3154363" y="6100763"/>
          <p14:tracePt t="1823" x="3176588" y="6094413"/>
          <p14:tracePt t="1833" x="3187700" y="6094413"/>
          <p14:tracePt t="1838" x="3224213" y="6094413"/>
          <p14:tracePt t="1853" x="3292475" y="6089650"/>
          <p14:tracePt t="1858" x="3405188" y="6089650"/>
          <p14:tracePt t="1866" x="3557588" y="6089650"/>
          <p14:tracePt t="1874" x="3727450" y="6089650"/>
          <p14:tracePt t="1878" x="3910013" y="6089650"/>
          <p14:tracePt t="1890" x="4108450" y="6089650"/>
          <p14:tracePt t="1893" x="4303713" y="6089650"/>
          <p14:tracePt t="1903" x="4457700" y="6089650"/>
          <p14:tracePt t="1914" x="4565650" y="6089650"/>
          <p14:tracePt t="1919" x="4640263" y="6089650"/>
          <p14:tracePt t="1929" x="4708525" y="6089650"/>
          <p14:tracePt t="1933" x="4752975" y="6089650"/>
          <p14:tracePt t="1943" x="4797425" y="6089650"/>
          <p14:tracePt t="1953" x="4813300" y="6089650"/>
          <p14:tracePt t="1959" x="4824413" y="6083300"/>
          <p14:tracePt t="2107" x="4827588" y="6078538"/>
          <p14:tracePt t="2117" x="4838700" y="6072188"/>
          <p14:tracePt t="2123" x="4857750" y="6056313"/>
          <p14:tracePt t="2130" x="4884738" y="6042025"/>
          <p14:tracePt t="2141" x="4895850" y="6037263"/>
          <p14:tracePt t="2145" x="4914900" y="6026150"/>
          <p14:tracePt t="2157" x="4932363" y="6022975"/>
          <p14:tracePt t="2163" x="4967288" y="6011863"/>
          <p14:tracePt t="2173" x="4970463" y="6011863"/>
          <p14:tracePt t="2182" x="4981575" y="6000750"/>
          <p14:tracePt t="2186" x="4984750" y="5995988"/>
          <p14:tracePt t="2388" x="4989513" y="5995988"/>
          <p14:tracePt t="2397" x="5003800" y="5992813"/>
          <p14:tracePt t="2404" x="5022850" y="5989638"/>
          <p14:tracePt t="2413" x="5053013" y="5989638"/>
          <p14:tracePt t="2423" x="5078413" y="5984875"/>
          <p14:tracePt t="2427" x="5102225" y="5984875"/>
          <p14:tracePt t="2437" x="5138738" y="5984875"/>
          <p14:tracePt t="2443" x="5199063" y="5984875"/>
          <p14:tracePt t="2453" x="5273675" y="5984875"/>
          <p14:tracePt t="2464" x="5353050" y="5984875"/>
          <p14:tracePt t="2469" x="5449888" y="5992813"/>
          <p14:tracePt t="2479" x="5546725" y="6000750"/>
          <p14:tracePt t="2485" x="5656263" y="6007100"/>
          <p14:tracePt t="2493" x="5753100" y="6015038"/>
          <p14:tracePt t="2504" x="5880100" y="6022975"/>
          <p14:tracePt t="2509" x="5989638" y="6022975"/>
          <p14:tracePt t="2519" x="6116638" y="6030913"/>
          <p14:tracePt t="2523" x="6273800" y="6048375"/>
          <p14:tracePt t="2533" x="6430963" y="6056313"/>
          <p14:tracePt t="2543" x="6623050" y="6086475"/>
          <p14:tracePt t="2549" x="6797675" y="6111875"/>
          <p14:tracePt t="2559" x="6989763" y="6142038"/>
          <p14:tracePt t="2566" x="7150100" y="6161088"/>
          <p14:tracePt t="2575" x="7296150" y="6188075"/>
          <p14:tracePt t="2586" x="7423150" y="6194425"/>
          <p14:tracePt t="2589" x="7521575" y="6202363"/>
          <p14:tracePt t="2599" x="7604125" y="6202363"/>
          <p14:tracePt t="2605" x="7670800" y="6202363"/>
          <p14:tracePt t="2618" x="7731125" y="6202363"/>
          <p14:tracePt t="2628" x="7783513" y="6202363"/>
          <p14:tracePt t="2630" x="7835900" y="6202363"/>
          <p14:tracePt t="2640" x="7874000" y="6202363"/>
          <p14:tracePt t="2646" x="7902575" y="6202363"/>
          <p14:tracePt t="2656" x="7932738" y="6202363"/>
          <p14:tracePt t="2666" x="7954963" y="6202363"/>
          <p14:tracePt t="2670" x="7974013" y="6202363"/>
          <p14:tracePt t="2682" x="7996238" y="6202363"/>
          <p14:tracePt t="2686" x="8007350" y="6202363"/>
          <p14:tracePt t="2695" x="8023225" y="6202363"/>
          <p14:tracePt t="2706" x="8045450" y="6202363"/>
          <p14:tracePt t="2710" x="8064500" y="6202363"/>
          <p14:tracePt t="2723" x="8086725" y="6202363"/>
          <p14:tracePt t="2727" x="8116888" y="6202363"/>
          <p14:tracePt t="2736" x="8139113" y="6199188"/>
          <p14:tracePt t="2746" x="8166100" y="6199188"/>
          <p14:tracePt t="2751" x="8177213" y="6194425"/>
          <p14:tracePt t="2762" x="8191500" y="6191250"/>
          <p14:tracePt t="2765" x="8202613" y="6183313"/>
          <p14:tracePt t="10101" x="8213725" y="6172200"/>
          <p14:tracePt t="10109" x="8296275" y="6138863"/>
          <p14:tracePt t="10120" x="8521700" y="6086475"/>
          <p14:tracePt t="10126" x="8809038" y="6000750"/>
          <p14:tracePt t="10137" x="9124950" y="5943600"/>
          <p14:tracePt t="10142" x="9439275" y="5876925"/>
          <p14:tracePt t="10149" x="9723438" y="5819775"/>
          <p14:tracePt t="10635" x="9775825" y="6094413"/>
          <p14:tracePt t="10645" x="9577388" y="6045200"/>
          <p14:tracePt t="10651" x="9390063" y="5978525"/>
          <p14:tracePt t="10660" x="9221788" y="5921375"/>
          <p14:tracePt t="10670" x="9048750" y="5854700"/>
          <p14:tracePt t="10676" x="8877300" y="5786438"/>
          <p14:tracePt t="10683" x="8704263" y="5719763"/>
          <p14:tracePt t="10689" x="8574088" y="5659438"/>
          <p14:tracePt t="10700" x="8453438" y="5580063"/>
          <p14:tracePt t="10709" x="8318500" y="5499100"/>
          <p14:tracePt t="10716" x="8194675" y="5411788"/>
          <p14:tracePt t="10725" x="8086725" y="5337175"/>
          <p14:tracePt t="10729" x="7989888" y="5254625"/>
          <p14:tracePt t="10740" x="7896225" y="5153025"/>
          <p14:tracePt t="10751" x="7821613" y="5072063"/>
          <p14:tracePt t="10755" x="7742238" y="4984750"/>
          <p14:tracePt t="10772" x="7588250" y="4779963"/>
          <p14:tracePt t="10781" x="7540625" y="4667250"/>
          <p14:tracePt t="10790" x="7491413" y="4565650"/>
          <p14:tracePt t="10796" x="7469188" y="4464050"/>
          <p14:tracePt t="10806" x="7446963" y="4359275"/>
          <p14:tracePt t="10811" x="7439025" y="4262438"/>
          <p14:tracePt t="10822" x="7431088" y="4149725"/>
          <p14:tracePt t="10832" x="7431088" y="4056063"/>
          <p14:tracePt t="10835" x="7431088" y="3948113"/>
          <p14:tracePt t="10845" x="7431088" y="3857625"/>
          <p14:tracePt t="10851" x="7446963" y="3741738"/>
          <p14:tracePt t="10862" x="7469188" y="3636963"/>
          <p14:tracePt t="10872" x="7488238" y="3546475"/>
          <p14:tracePt t="10875" x="7513638" y="3468688"/>
          <p14:tracePt t="10886" x="7532688" y="3394075"/>
          <p14:tracePt t="10892" x="7546975" y="3317875"/>
          <p14:tracePt t="10901" x="7577138" y="3254375"/>
          <p14:tracePt t="10912" x="7607300" y="3182938"/>
          <p14:tracePt t="10917" x="7626350" y="3116263"/>
          <p14:tracePt t="10927" x="7659688" y="3060700"/>
          <p14:tracePt t="10931" x="7689850" y="3008313"/>
          <p14:tracePt t="10943" x="7720013" y="2943225"/>
          <p14:tracePt t="10953" x="7756525" y="2903538"/>
          <p14:tracePt t="10959" x="7786688" y="2846388"/>
          <p14:tracePt t="10969" x="7827963" y="2805113"/>
          <p14:tracePt t="10974" x="7858125" y="2755900"/>
          <p14:tracePt t="10983" x="7899400" y="2716213"/>
          <p14:tracePt t="10992" x="7926388" y="2667000"/>
          <p14:tracePt t="10998" x="7959725" y="2628900"/>
          <p14:tracePt t="11007" x="7996238" y="2587625"/>
          <p14:tracePt t="11013" x="8037513" y="2554288"/>
          <p14:tracePt t="11024" x="8078788" y="2509838"/>
          <p14:tracePt t="11033" x="8128000" y="2479675"/>
          <p14:tracePt t="11037" x="8180388" y="2463800"/>
          <p14:tracePt t="11048" x="8235950" y="2449513"/>
          <p14:tracePt t="11053" x="8288338" y="2438400"/>
          <p14:tracePt t="11063" x="8356600" y="2427288"/>
          <p14:tracePt t="11073" x="8428038" y="2416175"/>
          <p14:tracePt t="11077" x="8502650" y="2400300"/>
          <p14:tracePt t="11087" x="8599488" y="2382838"/>
          <p14:tracePt t="11093" x="8693150" y="2374900"/>
          <p14:tracePt t="11103" x="8816975" y="2374900"/>
          <p14:tracePt t="11113" x="8959850" y="2366963"/>
          <p14:tracePt t="11117" x="9128125" y="2366963"/>
          <p14:tracePt t="11129" x="9312275" y="2366963"/>
          <p14:tracePt t="11133" x="9525000" y="2366963"/>
          <p14:tracePt t="11143" x="9715500" y="2389188"/>
          <p14:tracePt t="11153" x="9940925" y="2441575"/>
          <p14:tracePt t="11159" x="10153650" y="2501900"/>
          <p14:tracePt t="11169" x="10323513" y="2551113"/>
          <p14:tracePt t="11173" x="10480675" y="2614613"/>
          <p14:tracePt t="11183" x="10604500" y="2655888"/>
          <p14:tracePt t="11193" x="10723563" y="2716213"/>
          <p14:tracePt t="11199" x="10828338" y="2779713"/>
          <p14:tracePt t="11209" x="10933113" y="2843213"/>
          <p14:tracePt t="11213" x="11023600" y="2906713"/>
          <p14:tracePt t="11223" x="11139488" y="3000375"/>
          <p14:tracePt t="11233" x="11258550" y="3078163"/>
          <p14:tracePt t="11239" x="11382375" y="3168650"/>
          <p14:tracePt t="11250" x="11522075" y="3259138"/>
          <p14:tracePt t="11256" x="11671300" y="3344863"/>
          <p14:tracePt t="11265" x="11806238" y="3422650"/>
          <p14:tracePt t="11275" x="11925300" y="3490913"/>
          <p14:tracePt t="11279" x="12015788" y="3554413"/>
          <p14:tracePt t="11289" x="12095163" y="3609975"/>
          <p14:tracePt t="11295" x="12172950" y="3659188"/>
        </p14:tracePtLst>
      </p14:laserTraceLst>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14" name="Group 44">
            <a:extLst>
              <a:ext uri="{FF2B5EF4-FFF2-40B4-BE49-F238E27FC236}">
                <a16:creationId xmlns:a16="http://schemas.microsoft.com/office/drawing/2014/main" id="{8A8F390A-EA2E-4834-ADBD-25D3A667EA84}"/>
              </a:ext>
            </a:extLst>
          </p:cNvPr>
          <p:cNvGrpSpPr>
            <a:grpSpLocks/>
          </p:cNvGrpSpPr>
          <p:nvPr/>
        </p:nvGrpSpPr>
        <p:grpSpPr bwMode="auto">
          <a:xfrm>
            <a:off x="2119949" y="1903414"/>
            <a:ext cx="481013" cy="481013"/>
            <a:chOff x="3001" y="2855"/>
            <a:chExt cx="303" cy="303"/>
          </a:xfrm>
          <a:noFill/>
        </p:grpSpPr>
        <p:grpSp>
          <p:nvGrpSpPr>
            <p:cNvPr id="140" name="Group 41">
              <a:extLst>
                <a:ext uri="{FF2B5EF4-FFF2-40B4-BE49-F238E27FC236}">
                  <a16:creationId xmlns:a16="http://schemas.microsoft.com/office/drawing/2014/main" id="{6A93E1CE-7D85-4001-9F44-9569AEB9725A}"/>
                </a:ext>
              </a:extLst>
            </p:cNvPr>
            <p:cNvGrpSpPr>
              <a:grpSpLocks/>
            </p:cNvGrpSpPr>
            <p:nvPr/>
          </p:nvGrpSpPr>
          <p:grpSpPr bwMode="auto">
            <a:xfrm>
              <a:off x="3001" y="2855"/>
              <a:ext cx="303" cy="303"/>
              <a:chOff x="3001" y="2855"/>
              <a:chExt cx="303" cy="303"/>
            </a:xfrm>
            <a:grpFill/>
          </p:grpSpPr>
          <p:grpSp>
            <p:nvGrpSpPr>
              <p:cNvPr id="143" name="Group 39">
                <a:extLst>
                  <a:ext uri="{FF2B5EF4-FFF2-40B4-BE49-F238E27FC236}">
                    <a16:creationId xmlns:a16="http://schemas.microsoft.com/office/drawing/2014/main" id="{C395C041-E3D4-4F25-925E-FED99F1D88AF}"/>
                  </a:ext>
                </a:extLst>
              </p:cNvPr>
              <p:cNvGrpSpPr>
                <a:grpSpLocks/>
              </p:cNvGrpSpPr>
              <p:nvPr/>
            </p:nvGrpSpPr>
            <p:grpSpPr bwMode="auto">
              <a:xfrm>
                <a:off x="3001" y="2855"/>
                <a:ext cx="303" cy="303"/>
                <a:chOff x="3001" y="2855"/>
                <a:chExt cx="303" cy="303"/>
              </a:xfrm>
              <a:grpFill/>
            </p:grpSpPr>
            <p:sp>
              <p:nvSpPr>
                <p:cNvPr id="145" name="Rectangle 35">
                  <a:extLst>
                    <a:ext uri="{FF2B5EF4-FFF2-40B4-BE49-F238E27FC236}">
                      <a16:creationId xmlns:a16="http://schemas.microsoft.com/office/drawing/2014/main" id="{370B67B2-E2EC-4B54-81D1-F2321B517A92}"/>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146" name="Freeform 36">
                  <a:extLst>
                    <a:ext uri="{FF2B5EF4-FFF2-40B4-BE49-F238E27FC236}">
                      <a16:creationId xmlns:a16="http://schemas.microsoft.com/office/drawing/2014/main" id="{FC12D7A6-8628-470C-A6B2-D8E08609A6BC}"/>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47" name="Oval 37">
                  <a:extLst>
                    <a:ext uri="{FF2B5EF4-FFF2-40B4-BE49-F238E27FC236}">
                      <a16:creationId xmlns:a16="http://schemas.microsoft.com/office/drawing/2014/main" id="{6555B848-70A2-4EC1-93E9-A3B9FF7FEE7F}"/>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148" name="Rectangle 38">
                  <a:extLst>
                    <a:ext uri="{FF2B5EF4-FFF2-40B4-BE49-F238E27FC236}">
                      <a16:creationId xmlns:a16="http://schemas.microsoft.com/office/drawing/2014/main" id="{BA485E93-E545-48EE-B7E4-AF171182B626}"/>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144" name="Oval 40">
                <a:extLst>
                  <a:ext uri="{FF2B5EF4-FFF2-40B4-BE49-F238E27FC236}">
                    <a16:creationId xmlns:a16="http://schemas.microsoft.com/office/drawing/2014/main" id="{10BB7CA8-3B25-49D8-87CD-00AC8F75458E}"/>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41" name="Rectangle 42">
              <a:extLst>
                <a:ext uri="{FF2B5EF4-FFF2-40B4-BE49-F238E27FC236}">
                  <a16:creationId xmlns:a16="http://schemas.microsoft.com/office/drawing/2014/main" id="{5EFFCE40-D484-42BE-9C01-9695CC111C84}"/>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142" name="Rectangle 43">
              <a:extLst>
                <a:ext uri="{FF2B5EF4-FFF2-40B4-BE49-F238E27FC236}">
                  <a16:creationId xmlns:a16="http://schemas.microsoft.com/office/drawing/2014/main" id="{6029EDA7-0595-4643-8CC6-056B6B42223C}"/>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15" name="Group 54">
            <a:extLst>
              <a:ext uri="{FF2B5EF4-FFF2-40B4-BE49-F238E27FC236}">
                <a16:creationId xmlns:a16="http://schemas.microsoft.com/office/drawing/2014/main" id="{5512992E-3E04-43AD-8C12-B4B1F6558D05}"/>
              </a:ext>
            </a:extLst>
          </p:cNvPr>
          <p:cNvGrpSpPr>
            <a:grpSpLocks/>
          </p:cNvGrpSpPr>
          <p:nvPr/>
        </p:nvGrpSpPr>
        <p:grpSpPr bwMode="auto">
          <a:xfrm>
            <a:off x="1108712" y="1903414"/>
            <a:ext cx="481013" cy="481013"/>
            <a:chOff x="1996" y="2855"/>
            <a:chExt cx="303" cy="303"/>
          </a:xfrm>
          <a:noFill/>
        </p:grpSpPr>
        <p:grpSp>
          <p:nvGrpSpPr>
            <p:cNvPr id="131" name="Group 51">
              <a:extLst>
                <a:ext uri="{FF2B5EF4-FFF2-40B4-BE49-F238E27FC236}">
                  <a16:creationId xmlns:a16="http://schemas.microsoft.com/office/drawing/2014/main" id="{47B2FCD9-07CE-4097-BF0B-7CD3AAC34C97}"/>
                </a:ext>
              </a:extLst>
            </p:cNvPr>
            <p:cNvGrpSpPr>
              <a:grpSpLocks/>
            </p:cNvGrpSpPr>
            <p:nvPr/>
          </p:nvGrpSpPr>
          <p:grpSpPr bwMode="auto">
            <a:xfrm>
              <a:off x="1996" y="2855"/>
              <a:ext cx="303" cy="303"/>
              <a:chOff x="1996" y="2855"/>
              <a:chExt cx="303" cy="303"/>
            </a:xfrm>
            <a:grpFill/>
          </p:grpSpPr>
          <p:grpSp>
            <p:nvGrpSpPr>
              <p:cNvPr id="134" name="Group 49">
                <a:extLst>
                  <a:ext uri="{FF2B5EF4-FFF2-40B4-BE49-F238E27FC236}">
                    <a16:creationId xmlns:a16="http://schemas.microsoft.com/office/drawing/2014/main" id="{50C0F9FC-7A60-41B7-8AA0-160CD67051B7}"/>
                  </a:ext>
                </a:extLst>
              </p:cNvPr>
              <p:cNvGrpSpPr>
                <a:grpSpLocks/>
              </p:cNvGrpSpPr>
              <p:nvPr/>
            </p:nvGrpSpPr>
            <p:grpSpPr bwMode="auto">
              <a:xfrm>
                <a:off x="1996" y="2855"/>
                <a:ext cx="303" cy="303"/>
                <a:chOff x="1996" y="2855"/>
                <a:chExt cx="303" cy="303"/>
              </a:xfrm>
              <a:grpFill/>
            </p:grpSpPr>
            <p:sp>
              <p:nvSpPr>
                <p:cNvPr id="136" name="Rectangle 45">
                  <a:extLst>
                    <a:ext uri="{FF2B5EF4-FFF2-40B4-BE49-F238E27FC236}">
                      <a16:creationId xmlns:a16="http://schemas.microsoft.com/office/drawing/2014/main" id="{98499CD2-E299-4971-8E8C-3B18483EB43F}"/>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137" name="Freeform 46">
                  <a:extLst>
                    <a:ext uri="{FF2B5EF4-FFF2-40B4-BE49-F238E27FC236}">
                      <a16:creationId xmlns:a16="http://schemas.microsoft.com/office/drawing/2014/main" id="{1E0B0D35-6249-4FDE-B95A-7643636A9B48}"/>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138" name="Oval 47">
                  <a:extLst>
                    <a:ext uri="{FF2B5EF4-FFF2-40B4-BE49-F238E27FC236}">
                      <a16:creationId xmlns:a16="http://schemas.microsoft.com/office/drawing/2014/main" id="{56C7A2F7-61E6-4E14-B98B-77BB0C2B978D}"/>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139" name="Rectangle 48">
                  <a:extLst>
                    <a:ext uri="{FF2B5EF4-FFF2-40B4-BE49-F238E27FC236}">
                      <a16:creationId xmlns:a16="http://schemas.microsoft.com/office/drawing/2014/main" id="{3F76184D-3809-4A24-A09B-C2CC3FC9ABB5}"/>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135" name="Oval 50">
                <a:extLst>
                  <a:ext uri="{FF2B5EF4-FFF2-40B4-BE49-F238E27FC236}">
                    <a16:creationId xmlns:a16="http://schemas.microsoft.com/office/drawing/2014/main" id="{AA697525-932B-446F-8AB6-AAA28388FDFE}"/>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32" name="Rectangle 52">
              <a:extLst>
                <a:ext uri="{FF2B5EF4-FFF2-40B4-BE49-F238E27FC236}">
                  <a16:creationId xmlns:a16="http://schemas.microsoft.com/office/drawing/2014/main" id="{6934AC5E-9065-492D-9781-269672B1BB00}"/>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133" name="Rectangle 53">
              <a:extLst>
                <a:ext uri="{FF2B5EF4-FFF2-40B4-BE49-F238E27FC236}">
                  <a16:creationId xmlns:a16="http://schemas.microsoft.com/office/drawing/2014/main" id="{7A321594-7067-4713-91AC-3101CD4EFD29}"/>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grpSp>
        <p:nvGrpSpPr>
          <p:cNvPr id="24" name="Group 144">
            <a:extLst>
              <a:ext uri="{FF2B5EF4-FFF2-40B4-BE49-F238E27FC236}">
                <a16:creationId xmlns:a16="http://schemas.microsoft.com/office/drawing/2014/main" id="{ACD60420-2F07-4085-978A-F4C10D9E30F5}"/>
              </a:ext>
            </a:extLst>
          </p:cNvPr>
          <p:cNvGrpSpPr>
            <a:grpSpLocks/>
          </p:cNvGrpSpPr>
          <p:nvPr/>
        </p:nvGrpSpPr>
        <p:grpSpPr bwMode="auto">
          <a:xfrm>
            <a:off x="4117024" y="1890714"/>
            <a:ext cx="481013" cy="481013"/>
            <a:chOff x="5011" y="2855"/>
            <a:chExt cx="303" cy="303"/>
          </a:xfrm>
          <a:noFill/>
        </p:grpSpPr>
        <p:grpSp>
          <p:nvGrpSpPr>
            <p:cNvPr id="50" name="Group 141">
              <a:extLst>
                <a:ext uri="{FF2B5EF4-FFF2-40B4-BE49-F238E27FC236}">
                  <a16:creationId xmlns:a16="http://schemas.microsoft.com/office/drawing/2014/main" id="{24D975AA-6D1F-49DD-A333-6F96D50FF893}"/>
                </a:ext>
              </a:extLst>
            </p:cNvPr>
            <p:cNvGrpSpPr>
              <a:grpSpLocks/>
            </p:cNvGrpSpPr>
            <p:nvPr/>
          </p:nvGrpSpPr>
          <p:grpSpPr bwMode="auto">
            <a:xfrm>
              <a:off x="5011" y="2855"/>
              <a:ext cx="303" cy="303"/>
              <a:chOff x="5011" y="2855"/>
              <a:chExt cx="303" cy="303"/>
            </a:xfrm>
            <a:grpFill/>
          </p:grpSpPr>
          <p:grpSp>
            <p:nvGrpSpPr>
              <p:cNvPr id="53" name="Group 139">
                <a:extLst>
                  <a:ext uri="{FF2B5EF4-FFF2-40B4-BE49-F238E27FC236}">
                    <a16:creationId xmlns:a16="http://schemas.microsoft.com/office/drawing/2014/main" id="{01DC543A-8C39-4B0A-BC1D-F956AE296559}"/>
                  </a:ext>
                </a:extLst>
              </p:cNvPr>
              <p:cNvGrpSpPr>
                <a:grpSpLocks/>
              </p:cNvGrpSpPr>
              <p:nvPr/>
            </p:nvGrpSpPr>
            <p:grpSpPr bwMode="auto">
              <a:xfrm>
                <a:off x="5011" y="2855"/>
                <a:ext cx="303" cy="303"/>
                <a:chOff x="5011" y="2855"/>
                <a:chExt cx="303" cy="303"/>
              </a:xfrm>
              <a:grpFill/>
            </p:grpSpPr>
            <p:sp>
              <p:nvSpPr>
                <p:cNvPr id="55" name="Rectangle 135">
                  <a:extLst>
                    <a:ext uri="{FF2B5EF4-FFF2-40B4-BE49-F238E27FC236}">
                      <a16:creationId xmlns:a16="http://schemas.microsoft.com/office/drawing/2014/main" id="{2DC0B620-5B2B-49A2-AD26-9EBDF4135941}"/>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sp>
              <p:nvSpPr>
                <p:cNvPr id="56" name="Freeform 136">
                  <a:extLst>
                    <a:ext uri="{FF2B5EF4-FFF2-40B4-BE49-F238E27FC236}">
                      <a16:creationId xmlns:a16="http://schemas.microsoft.com/office/drawing/2014/main" id="{A322C054-49B6-4F97-AFA1-4C819B720FD6}"/>
                    </a:ext>
                  </a:extLst>
                </p:cNvPr>
                <p:cNvSpPr>
                  <a:spLocks/>
                </p:cNvSpPr>
                <p:nvPr/>
              </p:nvSpPr>
              <p:spPr bwMode="auto">
                <a:xfrm>
                  <a:off x="5011" y="285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8" y="36"/>
                      </a:lnTo>
                      <a:lnTo>
                        <a:pt x="132" y="51"/>
                      </a:lnTo>
                      <a:lnTo>
                        <a:pt x="110" y="68"/>
                      </a:lnTo>
                      <a:lnTo>
                        <a:pt x="88" y="88"/>
                      </a:lnTo>
                      <a:lnTo>
                        <a:pt x="68" y="110"/>
                      </a:lnTo>
                      <a:lnTo>
                        <a:pt x="51" y="132"/>
                      </a:lnTo>
                      <a:lnTo>
                        <a:pt x="36" y="157"/>
                      </a:lnTo>
                      <a:lnTo>
                        <a:pt x="24" y="184"/>
                      </a:lnTo>
                      <a:lnTo>
                        <a:pt x="14" y="212"/>
                      </a:lnTo>
                      <a:lnTo>
                        <a:pt x="5" y="241"/>
                      </a:lnTo>
                      <a:lnTo>
                        <a:pt x="1" y="270"/>
                      </a:lnTo>
                      <a:lnTo>
                        <a:pt x="0" y="301"/>
                      </a:lnTo>
                      <a:lnTo>
                        <a:pt x="1" y="332"/>
                      </a:lnTo>
                      <a:lnTo>
                        <a:pt x="5" y="361"/>
                      </a:lnTo>
                      <a:lnTo>
                        <a:pt x="14" y="390"/>
                      </a:lnTo>
                      <a:lnTo>
                        <a:pt x="24" y="418"/>
                      </a:lnTo>
                      <a:lnTo>
                        <a:pt x="36" y="445"/>
                      </a:lnTo>
                      <a:lnTo>
                        <a:pt x="51" y="470"/>
                      </a:lnTo>
                      <a:lnTo>
                        <a:pt x="68" y="492"/>
                      </a:lnTo>
                      <a:lnTo>
                        <a:pt x="88" y="515"/>
                      </a:lnTo>
                      <a:lnTo>
                        <a:pt x="110" y="534"/>
                      </a:lnTo>
                      <a:lnTo>
                        <a:pt x="132" y="551"/>
                      </a:lnTo>
                      <a:lnTo>
                        <a:pt x="158"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5" y="492"/>
                      </a:lnTo>
                      <a:lnTo>
                        <a:pt x="551" y="470"/>
                      </a:lnTo>
                      <a:lnTo>
                        <a:pt x="567" y="445"/>
                      </a:lnTo>
                      <a:lnTo>
                        <a:pt x="579" y="418"/>
                      </a:lnTo>
                      <a:lnTo>
                        <a:pt x="589" y="390"/>
                      </a:lnTo>
                      <a:lnTo>
                        <a:pt x="597" y="361"/>
                      </a:lnTo>
                      <a:lnTo>
                        <a:pt x="602" y="332"/>
                      </a:lnTo>
                      <a:lnTo>
                        <a:pt x="603" y="301"/>
                      </a:lnTo>
                      <a:lnTo>
                        <a:pt x="602" y="270"/>
                      </a:lnTo>
                      <a:lnTo>
                        <a:pt x="597" y="241"/>
                      </a:lnTo>
                      <a:lnTo>
                        <a:pt x="589" y="212"/>
                      </a:lnTo>
                      <a:lnTo>
                        <a:pt x="579" y="184"/>
                      </a:lnTo>
                      <a:lnTo>
                        <a:pt x="567" y="157"/>
                      </a:lnTo>
                      <a:lnTo>
                        <a:pt x="551" y="132"/>
                      </a:lnTo>
                      <a:lnTo>
                        <a:pt x="535"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57" name="Oval 137">
                  <a:extLst>
                    <a:ext uri="{FF2B5EF4-FFF2-40B4-BE49-F238E27FC236}">
                      <a16:creationId xmlns:a16="http://schemas.microsoft.com/office/drawing/2014/main" id="{6D6F73CC-3854-4496-AFE2-492087599007}"/>
                    </a:ext>
                  </a:extLst>
                </p:cNvPr>
                <p:cNvSpPr>
                  <a:spLocks noChangeArrowheads="1"/>
                </p:cNvSpPr>
                <p:nvPr/>
              </p:nvSpPr>
              <p:spPr bwMode="auto">
                <a:xfrm>
                  <a:off x="5011" y="2855"/>
                  <a:ext cx="303" cy="303"/>
                </a:xfrm>
                <a:prstGeom prst="ellipse">
                  <a:avLst/>
                </a:prstGeom>
                <a:grpFill/>
                <a:ln>
                  <a:noFill/>
                </a:ln>
              </p:spPr>
              <p:txBody>
                <a:bodyPr/>
                <a:lstStyle/>
                <a:p>
                  <a:pPr>
                    <a:defRPr/>
                  </a:pPr>
                  <a:endParaRPr lang="en-US"/>
                </a:p>
              </p:txBody>
            </p:sp>
            <p:sp>
              <p:nvSpPr>
                <p:cNvPr id="58" name="Rectangle 138">
                  <a:extLst>
                    <a:ext uri="{FF2B5EF4-FFF2-40B4-BE49-F238E27FC236}">
                      <a16:creationId xmlns:a16="http://schemas.microsoft.com/office/drawing/2014/main" id="{4895D551-26D0-41C8-A499-26A53C8BA1D7}"/>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grpSp>
          <p:sp>
            <p:nvSpPr>
              <p:cNvPr id="54" name="Oval 140">
                <a:extLst>
                  <a:ext uri="{FF2B5EF4-FFF2-40B4-BE49-F238E27FC236}">
                    <a16:creationId xmlns:a16="http://schemas.microsoft.com/office/drawing/2014/main" id="{46C34367-429E-40D4-AE7B-4640A1266590}"/>
                  </a:ext>
                </a:extLst>
              </p:cNvPr>
              <p:cNvSpPr>
                <a:spLocks noChangeArrowheads="1"/>
              </p:cNvSpPr>
              <p:nvPr/>
            </p:nvSpPr>
            <p:spPr bwMode="auto">
              <a:xfrm>
                <a:off x="5011" y="2855"/>
                <a:ext cx="303" cy="303"/>
              </a:xfrm>
              <a:prstGeom prst="ellipse">
                <a:avLst/>
              </a:prstGeom>
              <a:grpFill/>
              <a:ln w="39688">
                <a:solidFill>
                  <a:srgbClr val="000000"/>
                </a:solidFill>
                <a:prstDash val="solid"/>
                <a:round/>
                <a:headEnd/>
                <a:tailEnd/>
              </a:ln>
            </p:spPr>
            <p:txBody>
              <a:bodyPr/>
              <a:lstStyle/>
              <a:p>
                <a:pPr>
                  <a:defRPr/>
                </a:pPr>
                <a:endParaRPr lang="en-US"/>
              </a:p>
            </p:txBody>
          </p:sp>
        </p:grpSp>
        <p:sp>
          <p:nvSpPr>
            <p:cNvPr id="51" name="Rectangle 142">
              <a:extLst>
                <a:ext uri="{FF2B5EF4-FFF2-40B4-BE49-F238E27FC236}">
                  <a16:creationId xmlns:a16="http://schemas.microsoft.com/office/drawing/2014/main" id="{CEEDDDAD-9DF9-4060-8161-6025E6469F4A}"/>
                </a:ext>
              </a:extLst>
            </p:cNvPr>
            <p:cNvSpPr>
              <a:spLocks noChangeArrowheads="1"/>
            </p:cNvSpPr>
            <p:nvPr/>
          </p:nvSpPr>
          <p:spPr bwMode="auto">
            <a:xfrm>
              <a:off x="5045" y="2889"/>
              <a:ext cx="211" cy="255"/>
            </a:xfrm>
            <a:prstGeom prst="rect">
              <a:avLst/>
            </a:prstGeom>
            <a:grpFill/>
            <a:ln>
              <a:noFill/>
            </a:ln>
          </p:spPr>
          <p:txBody>
            <a:bodyPr/>
            <a:lstStyle/>
            <a:p>
              <a:pPr>
                <a:defRPr/>
              </a:pPr>
              <a:endParaRPr lang="en-US"/>
            </a:p>
          </p:txBody>
        </p:sp>
        <p:sp>
          <p:nvSpPr>
            <p:cNvPr id="52" name="Rectangle 143">
              <a:extLst>
                <a:ext uri="{FF2B5EF4-FFF2-40B4-BE49-F238E27FC236}">
                  <a16:creationId xmlns:a16="http://schemas.microsoft.com/office/drawing/2014/main" id="{5ACC2E78-3382-4814-AE69-93E696D24254}"/>
                </a:ext>
              </a:extLst>
            </p:cNvPr>
            <p:cNvSpPr>
              <a:spLocks noChangeArrowheads="1"/>
            </p:cNvSpPr>
            <p:nvPr/>
          </p:nvSpPr>
          <p:spPr bwMode="auto">
            <a:xfrm>
              <a:off x="5085"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G</a:t>
              </a:r>
              <a:endParaRPr lang="en-US" altLang="en-US"/>
            </a:p>
          </p:txBody>
        </p:sp>
      </p:grpSp>
      <p:grpSp>
        <p:nvGrpSpPr>
          <p:cNvPr id="25" name="Group 154">
            <a:extLst>
              <a:ext uri="{FF2B5EF4-FFF2-40B4-BE49-F238E27FC236}">
                <a16:creationId xmlns:a16="http://schemas.microsoft.com/office/drawing/2014/main" id="{C78E8FE1-E2FC-45BC-9B2B-E9959BEFAC25}"/>
              </a:ext>
            </a:extLst>
          </p:cNvPr>
          <p:cNvGrpSpPr>
            <a:grpSpLocks/>
          </p:cNvGrpSpPr>
          <p:nvPr/>
        </p:nvGrpSpPr>
        <p:grpSpPr bwMode="auto">
          <a:xfrm>
            <a:off x="2985137" y="1903414"/>
            <a:ext cx="481013" cy="481013"/>
            <a:chOff x="4006" y="2855"/>
            <a:chExt cx="303" cy="303"/>
          </a:xfrm>
          <a:noFill/>
        </p:grpSpPr>
        <p:grpSp>
          <p:nvGrpSpPr>
            <p:cNvPr id="41" name="Group 151">
              <a:extLst>
                <a:ext uri="{FF2B5EF4-FFF2-40B4-BE49-F238E27FC236}">
                  <a16:creationId xmlns:a16="http://schemas.microsoft.com/office/drawing/2014/main" id="{52340BCE-EF9A-439B-88DE-6ECD68D79D06}"/>
                </a:ext>
              </a:extLst>
            </p:cNvPr>
            <p:cNvGrpSpPr>
              <a:grpSpLocks/>
            </p:cNvGrpSpPr>
            <p:nvPr/>
          </p:nvGrpSpPr>
          <p:grpSpPr bwMode="auto">
            <a:xfrm>
              <a:off x="4006" y="2855"/>
              <a:ext cx="303" cy="303"/>
              <a:chOff x="4006" y="2855"/>
              <a:chExt cx="303" cy="303"/>
            </a:xfrm>
            <a:grpFill/>
          </p:grpSpPr>
          <p:grpSp>
            <p:nvGrpSpPr>
              <p:cNvPr id="44" name="Group 149">
                <a:extLst>
                  <a:ext uri="{FF2B5EF4-FFF2-40B4-BE49-F238E27FC236}">
                    <a16:creationId xmlns:a16="http://schemas.microsoft.com/office/drawing/2014/main" id="{24A2E45E-3BAF-4822-B2CA-8363734D166B}"/>
                  </a:ext>
                </a:extLst>
              </p:cNvPr>
              <p:cNvGrpSpPr>
                <a:grpSpLocks/>
              </p:cNvGrpSpPr>
              <p:nvPr/>
            </p:nvGrpSpPr>
            <p:grpSpPr bwMode="auto">
              <a:xfrm>
                <a:off x="4006" y="2855"/>
                <a:ext cx="303" cy="303"/>
                <a:chOff x="4006" y="2855"/>
                <a:chExt cx="303" cy="303"/>
              </a:xfrm>
              <a:grpFill/>
            </p:grpSpPr>
            <p:sp>
              <p:nvSpPr>
                <p:cNvPr id="46" name="Rectangle 145">
                  <a:extLst>
                    <a:ext uri="{FF2B5EF4-FFF2-40B4-BE49-F238E27FC236}">
                      <a16:creationId xmlns:a16="http://schemas.microsoft.com/office/drawing/2014/main" id="{952D76D8-6282-464B-B198-24ED2AB38426}"/>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sp>
              <p:nvSpPr>
                <p:cNvPr id="47" name="Freeform 146">
                  <a:extLst>
                    <a:ext uri="{FF2B5EF4-FFF2-40B4-BE49-F238E27FC236}">
                      <a16:creationId xmlns:a16="http://schemas.microsoft.com/office/drawing/2014/main" id="{CDC964CE-3781-478D-BCDD-C42DC0EDC708}"/>
                    </a:ext>
                  </a:extLst>
                </p:cNvPr>
                <p:cNvSpPr>
                  <a:spLocks/>
                </p:cNvSpPr>
                <p:nvPr/>
              </p:nvSpPr>
              <p:spPr bwMode="auto">
                <a:xfrm>
                  <a:off x="4006" y="2855"/>
                  <a:ext cx="302" cy="302"/>
                </a:xfrm>
                <a:custGeom>
                  <a:avLst/>
                  <a:gdLst>
                    <a:gd name="T0" fmla="*/ 271 w 603"/>
                    <a:gd name="T1" fmla="*/ 1 h 603"/>
                    <a:gd name="T2" fmla="*/ 212 w 603"/>
                    <a:gd name="T3" fmla="*/ 14 h 603"/>
                    <a:gd name="T4" fmla="*/ 158 w 603"/>
                    <a:gd name="T5" fmla="*/ 36 h 603"/>
                    <a:gd name="T6" fmla="*/ 111 w 603"/>
                    <a:gd name="T7" fmla="*/ 68 h 603"/>
                    <a:gd name="T8" fmla="*/ 69 w 603"/>
                    <a:gd name="T9" fmla="*/ 110 h 603"/>
                    <a:gd name="T10" fmla="*/ 37 w 603"/>
                    <a:gd name="T11" fmla="*/ 157 h 603"/>
                    <a:gd name="T12" fmla="*/ 14 w 603"/>
                    <a:gd name="T13" fmla="*/ 212 h 603"/>
                    <a:gd name="T14" fmla="*/ 2 w 603"/>
                    <a:gd name="T15" fmla="*/ 270 h 603"/>
                    <a:gd name="T16" fmla="*/ 2 w 603"/>
                    <a:gd name="T17" fmla="*/ 332 h 603"/>
                    <a:gd name="T18" fmla="*/ 14 w 603"/>
                    <a:gd name="T19" fmla="*/ 390 h 603"/>
                    <a:gd name="T20" fmla="*/ 37 w 603"/>
                    <a:gd name="T21" fmla="*/ 445 h 603"/>
                    <a:gd name="T22" fmla="*/ 69 w 603"/>
                    <a:gd name="T23" fmla="*/ 492 h 603"/>
                    <a:gd name="T24" fmla="*/ 111 w 603"/>
                    <a:gd name="T25" fmla="*/ 534 h 603"/>
                    <a:gd name="T26" fmla="*/ 158 w 603"/>
                    <a:gd name="T27" fmla="*/ 566 h 603"/>
                    <a:gd name="T28" fmla="*/ 212 w 603"/>
                    <a:gd name="T29" fmla="*/ 589 h 603"/>
                    <a:gd name="T30" fmla="*/ 271 w 603"/>
                    <a:gd name="T31" fmla="*/ 601 h 603"/>
                    <a:gd name="T32" fmla="*/ 333 w 603"/>
                    <a:gd name="T33" fmla="*/ 601 h 603"/>
                    <a:gd name="T34" fmla="*/ 391 w 603"/>
                    <a:gd name="T35" fmla="*/ 589 h 603"/>
                    <a:gd name="T36" fmla="*/ 446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6 w 603"/>
                    <a:gd name="T59" fmla="*/ 36 h 603"/>
                    <a:gd name="T60" fmla="*/ 391 w 603"/>
                    <a:gd name="T61" fmla="*/ 14 h 603"/>
                    <a:gd name="T62" fmla="*/ 333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5" y="23"/>
                      </a:lnTo>
                      <a:lnTo>
                        <a:pt x="158" y="36"/>
                      </a:lnTo>
                      <a:lnTo>
                        <a:pt x="133" y="51"/>
                      </a:lnTo>
                      <a:lnTo>
                        <a:pt x="111" y="68"/>
                      </a:lnTo>
                      <a:lnTo>
                        <a:pt x="88" y="88"/>
                      </a:lnTo>
                      <a:lnTo>
                        <a:pt x="69" y="110"/>
                      </a:lnTo>
                      <a:lnTo>
                        <a:pt x="52" y="132"/>
                      </a:lnTo>
                      <a:lnTo>
                        <a:pt x="37" y="157"/>
                      </a:lnTo>
                      <a:lnTo>
                        <a:pt x="24" y="184"/>
                      </a:lnTo>
                      <a:lnTo>
                        <a:pt x="14" y="212"/>
                      </a:lnTo>
                      <a:lnTo>
                        <a:pt x="6" y="241"/>
                      </a:lnTo>
                      <a:lnTo>
                        <a:pt x="2" y="270"/>
                      </a:lnTo>
                      <a:lnTo>
                        <a:pt x="0" y="301"/>
                      </a:lnTo>
                      <a:lnTo>
                        <a:pt x="2" y="332"/>
                      </a:lnTo>
                      <a:lnTo>
                        <a:pt x="6" y="361"/>
                      </a:lnTo>
                      <a:lnTo>
                        <a:pt x="14" y="390"/>
                      </a:lnTo>
                      <a:lnTo>
                        <a:pt x="24" y="418"/>
                      </a:lnTo>
                      <a:lnTo>
                        <a:pt x="37" y="445"/>
                      </a:lnTo>
                      <a:lnTo>
                        <a:pt x="52" y="470"/>
                      </a:lnTo>
                      <a:lnTo>
                        <a:pt x="69" y="492"/>
                      </a:lnTo>
                      <a:lnTo>
                        <a:pt x="88" y="515"/>
                      </a:lnTo>
                      <a:lnTo>
                        <a:pt x="111" y="534"/>
                      </a:lnTo>
                      <a:lnTo>
                        <a:pt x="133" y="551"/>
                      </a:lnTo>
                      <a:lnTo>
                        <a:pt x="158" y="566"/>
                      </a:lnTo>
                      <a:lnTo>
                        <a:pt x="185" y="579"/>
                      </a:lnTo>
                      <a:lnTo>
                        <a:pt x="212" y="589"/>
                      </a:lnTo>
                      <a:lnTo>
                        <a:pt x="242" y="597"/>
                      </a:lnTo>
                      <a:lnTo>
                        <a:pt x="271" y="601"/>
                      </a:lnTo>
                      <a:lnTo>
                        <a:pt x="302" y="603"/>
                      </a:lnTo>
                      <a:lnTo>
                        <a:pt x="333" y="601"/>
                      </a:lnTo>
                      <a:lnTo>
                        <a:pt x="362" y="597"/>
                      </a:lnTo>
                      <a:lnTo>
                        <a:pt x="391" y="589"/>
                      </a:lnTo>
                      <a:lnTo>
                        <a:pt x="419" y="579"/>
                      </a:lnTo>
                      <a:lnTo>
                        <a:pt x="446"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6" y="36"/>
                      </a:lnTo>
                      <a:lnTo>
                        <a:pt x="419" y="23"/>
                      </a:lnTo>
                      <a:lnTo>
                        <a:pt x="391" y="14"/>
                      </a:lnTo>
                      <a:lnTo>
                        <a:pt x="362" y="5"/>
                      </a:lnTo>
                      <a:lnTo>
                        <a:pt x="333"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48" name="Oval 147">
                  <a:extLst>
                    <a:ext uri="{FF2B5EF4-FFF2-40B4-BE49-F238E27FC236}">
                      <a16:creationId xmlns:a16="http://schemas.microsoft.com/office/drawing/2014/main" id="{614E84E0-1415-44F9-A3B1-4C4783FBD2B6}"/>
                    </a:ext>
                  </a:extLst>
                </p:cNvPr>
                <p:cNvSpPr>
                  <a:spLocks noChangeArrowheads="1"/>
                </p:cNvSpPr>
                <p:nvPr/>
              </p:nvSpPr>
              <p:spPr bwMode="auto">
                <a:xfrm>
                  <a:off x="4006" y="2855"/>
                  <a:ext cx="302" cy="303"/>
                </a:xfrm>
                <a:prstGeom prst="ellipse">
                  <a:avLst/>
                </a:prstGeom>
                <a:grpFill/>
                <a:ln>
                  <a:noFill/>
                </a:ln>
              </p:spPr>
              <p:txBody>
                <a:bodyPr/>
                <a:lstStyle/>
                <a:p>
                  <a:pPr>
                    <a:defRPr/>
                  </a:pPr>
                  <a:endParaRPr lang="en-US"/>
                </a:p>
              </p:txBody>
            </p:sp>
            <p:sp>
              <p:nvSpPr>
                <p:cNvPr id="49" name="Rectangle 148">
                  <a:extLst>
                    <a:ext uri="{FF2B5EF4-FFF2-40B4-BE49-F238E27FC236}">
                      <a16:creationId xmlns:a16="http://schemas.microsoft.com/office/drawing/2014/main" id="{DD0691D8-1E61-4771-A7A8-9A6E7F952F73}"/>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grpSp>
          <p:sp>
            <p:nvSpPr>
              <p:cNvPr id="45" name="Oval 150">
                <a:extLst>
                  <a:ext uri="{FF2B5EF4-FFF2-40B4-BE49-F238E27FC236}">
                    <a16:creationId xmlns:a16="http://schemas.microsoft.com/office/drawing/2014/main" id="{972A46A9-6869-497D-B9D2-0D1C6DD0108A}"/>
                  </a:ext>
                </a:extLst>
              </p:cNvPr>
              <p:cNvSpPr>
                <a:spLocks noChangeArrowheads="1"/>
              </p:cNvSpPr>
              <p:nvPr/>
            </p:nvSpPr>
            <p:spPr bwMode="auto">
              <a:xfrm>
                <a:off x="400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42" name="Rectangle 152">
              <a:extLst>
                <a:ext uri="{FF2B5EF4-FFF2-40B4-BE49-F238E27FC236}">
                  <a16:creationId xmlns:a16="http://schemas.microsoft.com/office/drawing/2014/main" id="{AFF7B2ED-CF30-49B8-B05B-F4E72C36042D}"/>
                </a:ext>
              </a:extLst>
            </p:cNvPr>
            <p:cNvSpPr>
              <a:spLocks noChangeArrowheads="1"/>
            </p:cNvSpPr>
            <p:nvPr/>
          </p:nvSpPr>
          <p:spPr bwMode="auto">
            <a:xfrm>
              <a:off x="4054" y="2889"/>
              <a:ext cx="181" cy="255"/>
            </a:xfrm>
            <a:prstGeom prst="rect">
              <a:avLst/>
            </a:prstGeom>
            <a:grpFill/>
            <a:ln>
              <a:noFill/>
            </a:ln>
          </p:spPr>
          <p:txBody>
            <a:bodyPr/>
            <a:lstStyle/>
            <a:p>
              <a:pPr>
                <a:defRPr/>
              </a:pPr>
              <a:endParaRPr lang="en-US"/>
            </a:p>
          </p:txBody>
        </p:sp>
        <p:sp>
          <p:nvSpPr>
            <p:cNvPr id="43" name="Rectangle 153">
              <a:extLst>
                <a:ext uri="{FF2B5EF4-FFF2-40B4-BE49-F238E27FC236}">
                  <a16:creationId xmlns:a16="http://schemas.microsoft.com/office/drawing/2014/main" id="{BE0218BB-B930-4D4B-ACDA-67074C5B5C55}"/>
                </a:ext>
              </a:extLst>
            </p:cNvPr>
            <p:cNvSpPr>
              <a:spLocks noChangeArrowheads="1"/>
            </p:cNvSpPr>
            <p:nvPr/>
          </p:nvSpPr>
          <p:spPr bwMode="auto">
            <a:xfrm>
              <a:off x="4095" y="2922"/>
              <a:ext cx="9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F</a:t>
              </a:r>
              <a:endParaRPr lang="en-US" altLang="en-US"/>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 name="Group 158">
            <a:extLst>
              <a:ext uri="{FF2B5EF4-FFF2-40B4-BE49-F238E27FC236}">
                <a16:creationId xmlns:a16="http://schemas.microsoft.com/office/drawing/2014/main" id="{C700493E-E891-41D6-B0BC-0080EBCE5E80}"/>
              </a:ext>
            </a:extLst>
          </p:cNvPr>
          <p:cNvGrpSpPr>
            <a:grpSpLocks/>
          </p:cNvGrpSpPr>
          <p:nvPr/>
        </p:nvGrpSpPr>
        <p:grpSpPr bwMode="auto">
          <a:xfrm>
            <a:off x="1354228" y="1431927"/>
            <a:ext cx="876847" cy="504824"/>
            <a:chOff x="2453" y="2366"/>
            <a:chExt cx="573" cy="543"/>
          </a:xfrm>
          <a:noFill/>
        </p:grpSpPr>
        <p:sp>
          <p:nvSpPr>
            <p:cNvPr id="39" name="Line 156">
              <a:extLst>
                <a:ext uri="{FF2B5EF4-FFF2-40B4-BE49-F238E27FC236}">
                  <a16:creationId xmlns:a16="http://schemas.microsoft.com/office/drawing/2014/main" id="{44861333-21EB-4C7C-8E35-2AA88568898F}"/>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40" name="Line 157">
              <a:extLst>
                <a:ext uri="{FF2B5EF4-FFF2-40B4-BE49-F238E27FC236}">
                  <a16:creationId xmlns:a16="http://schemas.microsoft.com/office/drawing/2014/main" id="{5C31BC47-AD3F-4E62-B007-42FF4EDBD1A3}"/>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50187" name="Line 159">
            <a:extLst>
              <a:ext uri="{FF2B5EF4-FFF2-40B4-BE49-F238E27FC236}">
                <a16:creationId xmlns:a16="http://schemas.microsoft.com/office/drawing/2014/main" id="{D9C7088B-8723-415B-B763-57F72D20B320}"/>
              </a:ext>
            </a:extLst>
          </p:cNvPr>
          <p:cNvSpPr>
            <a:spLocks noChangeShapeType="1"/>
          </p:cNvSpPr>
          <p:nvPr/>
        </p:nvSpPr>
        <p:spPr bwMode="auto">
          <a:xfrm flipH="1">
            <a:off x="3370899" y="1431926"/>
            <a:ext cx="433387" cy="512763"/>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8" name="Line 160">
            <a:extLst>
              <a:ext uri="{FF2B5EF4-FFF2-40B4-BE49-F238E27FC236}">
                <a16:creationId xmlns:a16="http://schemas.microsoft.com/office/drawing/2014/main" id="{4F94F051-3CF8-42CF-B3DE-3EF60C81ECE2}"/>
              </a:ext>
            </a:extLst>
          </p:cNvPr>
          <p:cNvSpPr>
            <a:spLocks noChangeShapeType="1"/>
          </p:cNvSpPr>
          <p:nvPr/>
        </p:nvSpPr>
        <p:spPr bwMode="auto">
          <a:xfrm>
            <a:off x="4034474" y="1455738"/>
            <a:ext cx="244475" cy="4683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a:t>
            </a:r>
            <a:r>
              <a:rPr lang="en-US" altLang="en-US" sz="1400" dirty="0">
                <a:solidFill>
                  <a:srgbClr val="FF0000"/>
                </a:solidFill>
              </a:rPr>
              <a:t>succeeds</a:t>
            </a:r>
            <a:r>
              <a:rPr lang="en-US" altLang="en-US" sz="1400" dirty="0"/>
              <a:t>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693464641"/>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Enter loop, pull of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r>
                        <a:rPr lang="en-US" sz="1800" dirty="0">
                          <a:solidFill>
                            <a:schemeClr val="bg1">
                              <a:lumMod val="50000"/>
                            </a:schemeClr>
                          </a:solidFill>
                        </a:rPr>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b="1" dirty="0">
                          <a:solidFill>
                            <a:schemeClr val="bg1">
                              <a:lumMod val="50000"/>
                            </a:schemeClr>
                          </a:solidFill>
                        </a:rPr>
                        <a:t>A</a:t>
                      </a:r>
                      <a:r>
                        <a:rPr lang="en-US" sz="1800" dirty="0">
                          <a:solidFill>
                            <a:schemeClr val="bg1">
                              <a:lumMod val="50000"/>
                            </a:schemeClr>
                          </a:solidFill>
                        </a:rPr>
                        <a:t> was not goal, so put its children{</a:t>
                      </a:r>
                      <a:r>
                        <a:rPr lang="en-US" sz="1800" b="1" dirty="0">
                          <a:solidFill>
                            <a:schemeClr val="bg1">
                              <a:lumMod val="50000"/>
                            </a:schemeClr>
                          </a:solidFill>
                        </a:rPr>
                        <a:t>B</a:t>
                      </a:r>
                      <a:r>
                        <a:rPr lang="en-US" sz="1800" dirty="0">
                          <a:solidFill>
                            <a:schemeClr val="bg1">
                              <a:lumMod val="50000"/>
                            </a:schemeClr>
                          </a:solidFill>
                        </a:rPr>
                        <a:t>,</a:t>
                      </a:r>
                      <a:r>
                        <a:rPr lang="en-US" sz="1800" b="1" dirty="0">
                          <a:solidFill>
                            <a:schemeClr val="bg1">
                              <a:lumMod val="50000"/>
                            </a:schemeClr>
                          </a:solidFill>
                        </a:rPr>
                        <a:t>C</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r>
                        <a:rPr lang="en-US" sz="1800" dirty="0">
                          <a:solidFill>
                            <a:schemeClr val="bg1">
                              <a:lumMod val="50000"/>
                            </a:schemeClr>
                          </a:solidFill>
                        </a:rPr>
                        <a:t>C</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Thru loop a second time, pull off </a:t>
                      </a:r>
                      <a:r>
                        <a:rPr lang="en-US" sz="1800" b="1" dirty="0">
                          <a:solidFill>
                            <a:schemeClr val="bg1">
                              <a:lumMod val="50000"/>
                            </a:schemeClr>
                          </a:solidFill>
                        </a:rPr>
                        <a:t>B</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r>
                        <a:rPr lang="en-US" sz="1800" dirty="0">
                          <a:solidFill>
                            <a:schemeClr val="bg1">
                              <a:lumMod val="50000"/>
                            </a:schemeClr>
                          </a:solidFill>
                        </a:rPr>
                        <a:t>E D C</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rPr>
                        <a:t>B</a:t>
                      </a:r>
                      <a:r>
                        <a:rPr lang="en-US" sz="1800" dirty="0">
                          <a:solidFill>
                            <a:schemeClr val="bg1">
                              <a:lumMod val="50000"/>
                            </a:schemeClr>
                          </a:solidFill>
                        </a:rPr>
                        <a:t> was not goal, so put its children{</a:t>
                      </a:r>
                      <a:r>
                        <a:rPr lang="en-US" sz="1800" b="1" dirty="0">
                          <a:solidFill>
                            <a:schemeClr val="bg1">
                              <a:lumMod val="50000"/>
                            </a:schemeClr>
                          </a:solidFill>
                        </a:rPr>
                        <a:t>D</a:t>
                      </a:r>
                      <a:r>
                        <a:rPr lang="en-US" sz="1800" dirty="0">
                          <a:solidFill>
                            <a:schemeClr val="bg1">
                              <a:lumMod val="50000"/>
                            </a:schemeClr>
                          </a:solidFill>
                        </a:rPr>
                        <a:t>,</a:t>
                      </a:r>
                      <a:r>
                        <a:rPr lang="en-US" sz="1800" b="1" dirty="0">
                          <a:solidFill>
                            <a:schemeClr val="bg1">
                              <a:lumMod val="50000"/>
                            </a:schemeClr>
                          </a:solidFill>
                        </a:rPr>
                        <a:t>E</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r>
                        <a:rPr lang="en-US" sz="1800" dirty="0">
                          <a:solidFill>
                            <a:schemeClr val="bg1">
                              <a:lumMod val="50000"/>
                            </a:schemeClr>
                          </a:solidFill>
                        </a:rPr>
                        <a:t>E D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solidFill>
                            <a:schemeClr val="bg1">
                              <a:lumMod val="50000"/>
                            </a:schemeClr>
                          </a:solidFill>
                        </a:rPr>
                        <a:t>Thru loop a second time, pull off </a:t>
                      </a:r>
                      <a:r>
                        <a:rPr lang="en-US" sz="1800" b="1" dirty="0">
                          <a:solidFill>
                            <a:schemeClr val="bg1">
                              <a:lumMod val="50000"/>
                            </a:schemeClr>
                          </a:solidFill>
                        </a:rPr>
                        <a:t>C</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r>
                        <a:rPr lang="en-US" sz="1800" dirty="0">
                          <a:solidFill>
                            <a:schemeClr val="bg1">
                              <a:lumMod val="50000"/>
                            </a:schemeClr>
                          </a:solidFill>
                        </a:rPr>
                        <a:t> F G E D</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rPr>
                        <a:t>C</a:t>
                      </a:r>
                      <a:r>
                        <a:rPr lang="en-US" sz="1800" dirty="0">
                          <a:solidFill>
                            <a:schemeClr val="bg1">
                              <a:lumMod val="50000"/>
                            </a:schemeClr>
                          </a:solidFill>
                        </a:rPr>
                        <a:t> was not goal, so put its children{</a:t>
                      </a:r>
                      <a:r>
                        <a:rPr lang="en-US" sz="1800" b="1" dirty="0">
                          <a:solidFill>
                            <a:schemeClr val="bg1">
                              <a:lumMod val="50000"/>
                            </a:schemeClr>
                          </a:solidFill>
                        </a:rPr>
                        <a:t>F</a:t>
                      </a:r>
                      <a:r>
                        <a:rPr lang="en-US" sz="1800" dirty="0">
                          <a:solidFill>
                            <a:schemeClr val="bg1">
                              <a:lumMod val="50000"/>
                            </a:schemeClr>
                          </a:solidFill>
                        </a:rPr>
                        <a:t>,</a:t>
                      </a:r>
                      <a:r>
                        <a:rPr lang="en-US" sz="1800" b="1" dirty="0">
                          <a:solidFill>
                            <a:schemeClr val="bg1">
                              <a:lumMod val="50000"/>
                            </a:schemeClr>
                          </a:solidFill>
                        </a:rPr>
                        <a:t>G</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r>
                        <a:rPr lang="en-US" sz="1800" dirty="0">
                          <a:solidFill>
                            <a:schemeClr val="bg1">
                              <a:lumMod val="50000"/>
                            </a:schemeClr>
                          </a:solidFill>
                        </a:rPr>
                        <a:t>F G E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solidFill>
                            <a:schemeClr val="bg1">
                              <a:lumMod val="50000"/>
                            </a:schemeClr>
                          </a:solidFill>
                        </a:rPr>
                        <a:t>Thru loop, pull off </a:t>
                      </a:r>
                      <a:r>
                        <a:rPr lang="en-US" sz="1800" b="1" dirty="0">
                          <a:solidFill>
                            <a:schemeClr val="bg1">
                              <a:lumMod val="50000"/>
                            </a:schemeClr>
                          </a:solidFill>
                        </a:rPr>
                        <a:t>D</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r>
                        <a:rPr lang="en-US" sz="1800" dirty="0">
                          <a:solidFill>
                            <a:schemeClr val="bg1">
                              <a:lumMod val="50000"/>
                            </a:schemeClr>
                          </a:solidFill>
                        </a:rPr>
                        <a:t>F G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solidFill>
                            <a:schemeClr val="bg1">
                              <a:lumMod val="50000"/>
                            </a:schemeClr>
                          </a:solidFill>
                        </a:rPr>
                        <a:t>Thru loop, pull off </a:t>
                      </a:r>
                      <a:r>
                        <a:rPr lang="en-US" sz="1800" b="1" dirty="0">
                          <a:solidFill>
                            <a:schemeClr val="bg1">
                              <a:lumMod val="50000"/>
                            </a:schemeClr>
                          </a:solidFill>
                        </a:rPr>
                        <a:t>E</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r>
                        <a:rPr lang="en-US" sz="1800" dirty="0"/>
                        <a:t>F</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t>Thru loop, pull off </a:t>
                      </a:r>
                      <a:r>
                        <a:rPr lang="en-US" sz="1800" b="1" dirty="0"/>
                        <a:t>G</a:t>
                      </a:r>
                      <a:r>
                        <a:rPr lang="en-US" sz="1800" dirty="0"/>
                        <a:t>, the head of </a:t>
                      </a:r>
                      <a:r>
                        <a:rPr lang="en-US" sz="1800" i="1" dirty="0"/>
                        <a:t>nodes</a:t>
                      </a: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50229" name="Rectangle 178">
            <a:extLst>
              <a:ext uri="{FF2B5EF4-FFF2-40B4-BE49-F238E27FC236}">
                <a16:creationId xmlns:a16="http://schemas.microsoft.com/office/drawing/2014/main" id="{7C33B849-52A6-48DF-8694-14D425461981}"/>
              </a:ext>
            </a:extLst>
          </p:cNvPr>
          <p:cNvSpPr>
            <a:spLocks noChangeArrowheads="1"/>
          </p:cNvSpPr>
          <p:nvPr/>
        </p:nvSpPr>
        <p:spPr bwMode="auto">
          <a:xfrm>
            <a:off x="4050349" y="1800225"/>
            <a:ext cx="619125" cy="685800"/>
          </a:xfrm>
          <a:prstGeom prst="rect">
            <a:avLst/>
          </a:prstGeom>
          <a:noFill/>
          <a:ln w="3810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84" name="TextBox 83">
            <a:extLst>
              <a:ext uri="{FF2B5EF4-FFF2-40B4-BE49-F238E27FC236}">
                <a16:creationId xmlns:a16="http://schemas.microsoft.com/office/drawing/2014/main" id="{E13F225C-0C52-4FCD-8115-645F05D25B16}"/>
              </a:ext>
            </a:extLst>
          </p:cNvPr>
          <p:cNvSpPr txBox="1"/>
          <p:nvPr/>
        </p:nvSpPr>
        <p:spPr>
          <a:xfrm>
            <a:off x="10533062" y="6376305"/>
            <a:ext cx="1110929" cy="369332"/>
          </a:xfrm>
          <a:prstGeom prst="rect">
            <a:avLst/>
          </a:prstGeom>
          <a:noFill/>
        </p:spPr>
        <p:txBody>
          <a:bodyPr wrap="square">
            <a:spAutoFit/>
          </a:bodyPr>
          <a:lstStyle/>
          <a:p>
            <a:r>
              <a:rPr lang="en-US" sz="1800" dirty="0">
                <a:solidFill>
                  <a:srgbClr val="FF0000"/>
                </a:solidFill>
              </a:rPr>
              <a:t>Success!</a:t>
            </a:r>
            <a:endParaRPr lang="en-US" dirty="0">
              <a:solidFill>
                <a:srgbClr val="FF0000"/>
              </a:solidFill>
            </a:endParaRPr>
          </a:p>
        </p:txBody>
      </p:sp>
      <p:sp>
        <p:nvSpPr>
          <p:cNvPr id="85" name="Arrow: Right 84">
            <a:extLst>
              <a:ext uri="{FF2B5EF4-FFF2-40B4-BE49-F238E27FC236}">
                <a16:creationId xmlns:a16="http://schemas.microsoft.com/office/drawing/2014/main" id="{0A816389-AE4F-4614-B384-462B96393517}"/>
              </a:ext>
            </a:extLst>
          </p:cNvPr>
          <p:cNvSpPr/>
          <p:nvPr/>
        </p:nvSpPr>
        <p:spPr>
          <a:xfrm flipH="1">
            <a:off x="10171836" y="1546227"/>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0742212"/>
      </p:ext>
    </p:extLst>
  </p:cSld>
  <p:clrMapOvr>
    <a:masterClrMapping/>
  </p:clrMapOvr>
  <mc:AlternateContent xmlns:mc="http://schemas.openxmlformats.org/markup-compatibility/2006" xmlns:p14="http://schemas.microsoft.com/office/powerpoint/2010/main">
    <mc:Choice Requires="p14">
      <p:transition spd="slow" p14:dur="2000" advTm="19435"/>
    </mc:Choice>
    <mc:Fallback xmlns="">
      <p:transition spd="slow" advTm="19435"/>
    </mc:Fallback>
  </mc:AlternateContent>
  <p:extLst>
    <p:ext uri="{3A86A75C-4F4B-4683-9AE1-C65F6400EC91}">
      <p14:laserTraceLst xmlns:p14="http://schemas.microsoft.com/office/powerpoint/2010/main">
        <p14:tracePtLst>
          <p14:tracePt t="1245" x="11922125" y="3779838"/>
          <p14:tracePt t="1250" x="11679238" y="3849688"/>
          <p14:tracePt t="1261" x="11409363" y="3917950"/>
          <p14:tracePt t="1272" x="11106150" y="3984625"/>
          <p14:tracePt t="1274" x="10809288" y="4025900"/>
          <p14:tracePt t="1284" x="10499725" y="4060825"/>
          <p14:tracePt t="1291" x="10177463" y="4094163"/>
          <p14:tracePt t="1300" x="9820275" y="4127500"/>
          <p14:tracePt t="1311" x="9434513" y="4165600"/>
          <p14:tracePt t="1315" x="9020175" y="4198938"/>
          <p14:tracePt t="1327" x="8610600" y="4210050"/>
          <p14:tracePt t="1330" x="8199438" y="4224338"/>
          <p14:tracePt t="1341" x="7832725" y="4224338"/>
          <p14:tracePt t="1350" x="7494588" y="4248150"/>
          <p14:tracePt t="1355" x="7188200" y="4254500"/>
          <p14:tracePt t="1367" x="6940550" y="4276725"/>
          <p14:tracePt t="1371" x="6745288" y="4325938"/>
          <p14:tracePt t="1381" x="6551613" y="4364038"/>
          <p14:tracePt t="1391" x="6408738" y="4419600"/>
          <p14:tracePt t="1396" x="6307138" y="4464050"/>
          <p14:tracePt t="1407" x="6224588" y="4498975"/>
          <p14:tracePt t="1410" x="6154738" y="4540250"/>
          <p14:tracePt t="1421" x="6097588" y="4576763"/>
          <p14:tracePt t="1433" x="6034088" y="4614863"/>
          <p14:tracePt t="1437" x="5992813" y="4656138"/>
          <p14:tracePt t="1446" x="5956300" y="4697413"/>
          <p14:tracePt t="1451" x="5907088" y="4741863"/>
          <p14:tracePt t="1461" x="5865813" y="4783138"/>
          <p14:tracePt t="1473" x="5791200" y="4827588"/>
          <p14:tracePt t="1476" x="5703888" y="4879975"/>
          <p14:tracePt t="1487" x="5584825" y="4940300"/>
          <p14:tracePt t="1493" x="5441950" y="5003800"/>
          <p14:tracePt t="1502" x="5295900" y="5075238"/>
          <p14:tracePt t="1513" x="5094288" y="5157788"/>
          <p14:tracePt t="1517" x="4906963" y="5224463"/>
          <p14:tracePt t="1527" x="4703763" y="5295900"/>
          <p14:tracePt t="1533" x="4532313" y="5375275"/>
          <p14:tracePt t="1543" x="4370388" y="5449888"/>
          <p14:tracePt t="1552" x="4210050" y="5513388"/>
          <p14:tracePt t="1557" x="4097338" y="5562600"/>
          <p14:tracePt t="1567" x="4011613" y="5607050"/>
          <p14:tracePt t="1573" x="3948113" y="5637213"/>
          <p14:tracePt t="1583" x="3903663" y="5656263"/>
          <p14:tracePt t="1593" x="3862388" y="5667375"/>
          <p14:tracePt t="1598" x="3846513" y="5670550"/>
          <p14:tracePt t="1609" x="3838575" y="5670550"/>
          <p14:tracePt t="1612" x="3832225" y="5670550"/>
          <p14:tracePt t="1623" x="3821113" y="5670550"/>
          <p14:tracePt t="1633" x="3797300" y="5670550"/>
          <p14:tracePt t="1639" x="3763963" y="5670550"/>
          <p14:tracePt t="1650" x="3749675" y="5670550"/>
          <p14:tracePt t="1652" x="3727450" y="5670550"/>
          <p14:tracePt t="1663" x="3703638" y="5670550"/>
          <p14:tracePt t="1676" x="3692525" y="5670550"/>
          <p14:tracePt t="1680" x="3675063" y="5670550"/>
          <p14:tracePt t="1690" x="3651250" y="5670550"/>
          <p14:tracePt t="1694" x="3640138" y="5670550"/>
          <p14:tracePt t="1706" x="3617913" y="5673725"/>
          <p14:tracePt t="1716" x="3587750" y="5711825"/>
          <p14:tracePt t="1722" x="3562350" y="5726113"/>
          <p14:tracePt t="1731" x="3535363" y="5749925"/>
          <p14:tracePt t="1735" x="3509963" y="5775325"/>
          <p14:tracePt t="1745" x="3487738" y="5802313"/>
          <p14:tracePt t="1755" x="3471863" y="5816600"/>
          <p14:tracePt t="1759" x="3457575" y="5843588"/>
          <p14:tracePt t="1771" x="3430588" y="5868988"/>
          <p14:tracePt t="1775" x="3427413" y="5888038"/>
          <p14:tracePt t="1784" x="3411538" y="5895975"/>
          <p14:tracePt t="1794" x="3408363" y="5907088"/>
          <p14:tracePt t="1800" x="3400425" y="5926138"/>
          <p14:tracePt t="1809" x="3397250" y="5932488"/>
          <p14:tracePt t="1815" x="3397250" y="5943600"/>
          <p14:tracePt t="1825" x="3389313" y="5965825"/>
          <p14:tracePt t="1834" x="3382963" y="5992813"/>
          <p14:tracePt t="1841" x="3378200" y="6003925"/>
          <p14:tracePt t="1851" x="3363913" y="6030913"/>
          <p14:tracePt t="1855" x="3359150" y="6045200"/>
          <p14:tracePt t="1866" x="3352800" y="6072188"/>
          <p14:tracePt t="1879" x="3344863" y="6097588"/>
          <p14:tracePt t="1882" x="3344863" y="6105525"/>
          <p14:tracePt t="1901" x="3336925" y="6142038"/>
          <p14:tracePt t="1905" x="3336925" y="6161088"/>
          <p14:tracePt t="1915" x="3341688" y="6191250"/>
          <p14:tracePt t="1921" x="3355975" y="6218238"/>
          <p14:tracePt t="1931" x="3382963" y="6240463"/>
          <p14:tracePt t="1937" x="3416300" y="6262688"/>
          <p14:tracePt t="1946" x="3457575" y="6276975"/>
          <p14:tracePt t="1957" x="3498850" y="6296025"/>
          <p14:tracePt t="1961" x="3543300" y="6311900"/>
          <p14:tracePt t="1971" x="3587750" y="6318250"/>
          <p14:tracePt t="1977" x="3644900" y="6326188"/>
          <p14:tracePt t="1987" x="3689350" y="6329363"/>
          <p14:tracePt t="1996" x="3741738" y="6337300"/>
          <p14:tracePt t="2001" x="3779838" y="6337300"/>
          <p14:tracePt t="2010" x="3816350" y="6337300"/>
          <p14:tracePt t="2017" x="3835400" y="6337300"/>
          <p14:tracePt t="2027" x="3857625" y="6337300"/>
          <p14:tracePt t="2037" x="3865563" y="6337300"/>
          <p14:tracePt t="2053" x="3868738" y="6337300"/>
          <p14:tracePt t="2062" x="3873500" y="6337300"/>
          <p14:tracePt t="2066" x="3879850" y="6337300"/>
          <p14:tracePt t="2307" x="3879850" y="6334125"/>
          <p14:tracePt t="2431" x="3887788" y="6307138"/>
          <p14:tracePt t="2441" x="3906838" y="6276975"/>
          <p14:tracePt t="2451" x="3914775" y="6262688"/>
          <p14:tracePt t="2455" x="3932238" y="6243638"/>
          <p14:tracePt t="2464" x="3951288" y="6210300"/>
          <p14:tracePt t="2471" x="3981450" y="6161088"/>
          <p14:tracePt t="2481" x="4011613" y="6100763"/>
          <p14:tracePt t="2491" x="4041775" y="6037263"/>
          <p14:tracePt t="2497" x="4075113" y="5959475"/>
          <p14:tracePt t="2507" x="4124325" y="5857875"/>
          <p14:tracePt t="2511" x="4171950" y="5745163"/>
          <p14:tracePt t="2521" x="4229100" y="5629275"/>
          <p14:tracePt t="2531" x="4289425" y="5513388"/>
          <p14:tracePt t="2537" x="4375150" y="5389563"/>
          <p14:tracePt t="2547" x="4471988" y="5273675"/>
          <p14:tracePt t="2551" x="4551363" y="5176838"/>
          <p14:tracePt t="2560" x="4637088" y="5100638"/>
          <p14:tracePt t="2571" x="4689475" y="5033963"/>
          <p14:tracePt t="2577" x="4722813" y="5000625"/>
          <p14:tracePt t="2587" x="4752975" y="4967288"/>
          <p14:tracePt t="2593" x="4775200" y="4943475"/>
          <p14:tracePt t="2663" x="4775200" y="4959350"/>
          <p14:tracePt t="2666" x="4775200" y="4962525"/>
          <p14:tracePt t="2683" x="4775200" y="4967288"/>
          <p14:tracePt t="2815" x="4775200" y="4970463"/>
          <p14:tracePt t="2835" x="4786313" y="4970463"/>
          <p14:tracePt t="2840" x="4816475" y="4970463"/>
          <p14:tracePt t="2849" x="4854575" y="4970463"/>
          <p14:tracePt t="2853" x="4899025" y="4970463"/>
          <p14:tracePt t="2865" x="4956175" y="4932363"/>
          <p14:tracePt t="2875" x="4992688" y="4891088"/>
          <p14:tracePt t="2879" x="5037138" y="4816475"/>
          <p14:tracePt t="2889" x="5060950" y="4727575"/>
          <p14:tracePt t="2901" x="5078413" y="4637088"/>
          <p14:tracePt t="2905" x="5105400" y="4502150"/>
          <p14:tracePt t="2915" x="5130800" y="4356100"/>
          <p14:tracePt t="2919" x="5202238" y="4154488"/>
          <p14:tracePt t="2929" x="5289550" y="3879850"/>
          <p14:tracePt t="2934" x="5389563" y="3603625"/>
          <p14:tracePt t="2945" x="5480050" y="3314700"/>
          <p14:tracePt t="2955" x="5565775" y="3022600"/>
          <p14:tracePt t="2960" x="5656263" y="2763838"/>
          <p14:tracePt t="2971" x="5764213" y="2498725"/>
          <p14:tracePt t="2975" x="5862638" y="2265363"/>
          <p14:tracePt t="2984" x="5940425" y="2063750"/>
          <p14:tracePt t="2994" x="6022975" y="1862138"/>
          <p14:tracePt t="3000" x="6108700" y="1697038"/>
          <p14:tracePt t="3010" x="6149975" y="1573213"/>
          <p14:tracePt t="3014" x="6188075" y="1476375"/>
          <p14:tracePt t="3025" x="6207125" y="1411288"/>
          <p14:tracePt t="3035" x="6218238" y="1358900"/>
          <p14:tracePt t="3041" x="6218238" y="1330325"/>
          <p14:tracePt t="3051" x="6218238" y="1322388"/>
          <p14:tracePt t="3058" x="6218238" y="1317625"/>
          <p14:tracePt t="3107" x="6218238" y="1314450"/>
          <p14:tracePt t="3127" x="6207125" y="1314450"/>
          <p14:tracePt t="3130" x="6183313" y="1317625"/>
          <p14:tracePt t="3141" x="6154738" y="1330325"/>
          <p14:tracePt t="3146" x="6113463" y="1341438"/>
          <p14:tracePt t="3157" x="6086475" y="1344613"/>
          <p14:tracePt t="3166" x="6056313" y="1355725"/>
          <p14:tracePt t="3171" x="6037263" y="1358900"/>
          <p14:tracePt t="3180" x="6008688" y="1363663"/>
          <p14:tracePt t="3187" x="5989638" y="1363663"/>
          <p14:tracePt t="3196" x="5973763" y="1363663"/>
          <p14:tracePt t="3207" x="5956300" y="1363663"/>
          <p14:tracePt t="3212" x="5943600" y="1363663"/>
          <p14:tracePt t="3223" x="5937250" y="1363663"/>
          <p14:tracePt t="3226" x="5929313" y="1363663"/>
          <p14:tracePt t="3237" x="5915025" y="1363663"/>
          <p14:tracePt t="3247" x="5902325" y="1363663"/>
          <p14:tracePt t="3252" x="5888038" y="1363663"/>
          <p14:tracePt t="3262" x="5873750" y="1363663"/>
          <p14:tracePt t="3267" x="5854700" y="1363663"/>
          <p14:tracePt t="3278" x="5838825" y="1363663"/>
          <p14:tracePt t="3289" x="5797550" y="1347788"/>
          <p14:tracePt t="3294" x="5756275" y="1322388"/>
          <p14:tracePt t="3303" x="5703888" y="1300163"/>
          <p14:tracePt t="3310" x="5640388" y="1273175"/>
          <p14:tracePt t="3320" x="5588000" y="1254125"/>
          <p14:tracePt t="3329" x="5524500" y="1236663"/>
          <p14:tracePt t="3333" x="5457825" y="1231900"/>
          <p14:tracePt t="3343" x="5405438" y="1225550"/>
          <p14:tracePt t="3348" x="5345113" y="1225550"/>
          <p14:tracePt t="3359" x="5292725" y="1228725"/>
          <p14:tracePt t="3368" x="5243513" y="1250950"/>
          <p14:tracePt t="3373" x="5210175" y="1284288"/>
          <p14:tracePt t="3383" x="5180013" y="1333500"/>
          <p14:tracePt t="3389" x="5154613" y="1389063"/>
          <p14:tracePt t="3399" x="5143500" y="1449388"/>
          <p14:tracePt t="3409" x="5124450" y="1528763"/>
          <p14:tracePt t="3415" x="5116513" y="1598613"/>
          <p14:tracePt t="3423" x="5113338" y="1670050"/>
          <p14:tracePt t="3429" x="5113338" y="1741488"/>
          <p14:tracePt t="3439" x="5113338" y="1816100"/>
          <p14:tracePt t="3449" x="5127625" y="1890713"/>
          <p14:tracePt t="3455" x="5149850" y="1955800"/>
          <p14:tracePt t="3465" x="5180013" y="2011363"/>
          <p14:tracePt t="3468" x="5207000" y="2063750"/>
          <p14:tracePt t="3479" x="5237163" y="2101850"/>
          <p14:tracePt t="3489" x="5251450" y="2130425"/>
          <p14:tracePt t="3494" x="5251450" y="2138363"/>
          <p14:tracePt t="3505" x="5251450" y="2146300"/>
          <p14:tracePt t="3509" x="5254625" y="2154238"/>
          <p14:tracePt t="3816" x="5254625" y="2157413"/>
          <p14:tracePt t="3827" x="5254625" y="2171700"/>
          <p14:tracePt t="3837" x="5237163" y="2184400"/>
          <p14:tracePt t="3843" x="5221288" y="2209800"/>
          <p14:tracePt t="3852" x="5195888" y="2224088"/>
          <p14:tracePt t="3862" x="5183188" y="2224088"/>
          <p14:tracePt t="3867" x="5168900" y="2236788"/>
          <p14:tracePt t="3877" x="5157788" y="2239963"/>
          <p14:tracePt t="3883" x="5149850" y="2243138"/>
          <p14:tracePt t="3902" x="5130800" y="2251075"/>
          <p14:tracePt t="3903" x="5124450" y="2251075"/>
          <p14:tracePt t="3909" x="5116513" y="2259013"/>
          <p14:tracePt t="3918" x="5113338" y="2259013"/>
          <p14:tracePt t="3922" x="5113338" y="2262188"/>
          <p14:tracePt t="4251" x="5108575" y="2262188"/>
          <p14:tracePt t="4261" x="5083175" y="2273300"/>
          <p14:tracePt t="4267" x="5067300" y="2273300"/>
          <p14:tracePt t="4277" x="5053013" y="2276475"/>
          <p14:tracePt t="4280" x="5041900" y="2281238"/>
          <p14:tracePt t="4291" x="5033963" y="2281238"/>
          <p14:tracePt t="4300" x="5019675" y="2284413"/>
          <p14:tracePt t="4393" x="5026025" y="2284413"/>
          <p14:tracePt t="4397" x="5049838" y="2284413"/>
          <p14:tracePt t="4407" x="5060950" y="2284413"/>
          <p14:tracePt t="4417" x="5089525" y="2292350"/>
          <p14:tracePt t="4423" x="5135563" y="2295525"/>
          <p14:tracePt t="4434" x="5195888" y="2295525"/>
          <p14:tracePt t="4438" x="5270500" y="2295525"/>
          <p14:tracePt t="4447" x="5345113" y="2295525"/>
          <p14:tracePt t="4457" x="5457825" y="2295525"/>
          <p14:tracePt t="4462" x="5565775" y="2295525"/>
          <p14:tracePt t="4473" x="5689600" y="2295525"/>
          <p14:tracePt t="4478" x="5797550" y="2295525"/>
          <p14:tracePt t="4489" x="5902325" y="2295525"/>
          <p14:tracePt t="4499" x="5984875" y="2295525"/>
          <p14:tracePt t="4502" x="6045200" y="2295525"/>
          <p14:tracePt t="4512" x="6105525" y="2289175"/>
          <p14:tracePt t="4518" x="6161088" y="2276475"/>
          <p14:tracePt t="4529" x="6207125" y="2259013"/>
          <p14:tracePt t="4539" x="6240463" y="2243138"/>
          <p14:tracePt t="4542" x="6273800" y="2220913"/>
          <p14:tracePt t="4552" x="6292850" y="2206625"/>
          <p14:tracePt t="4559" x="6318250" y="2190750"/>
          <p14:tracePt t="4568" x="6342063" y="2160588"/>
          <p14:tracePt t="4578" x="6364288" y="2135188"/>
          <p14:tracePt t="4585" x="6381750" y="2116138"/>
          <p14:tracePt t="4594" x="6405563" y="2085975"/>
          <p14:tracePt t="4600" x="6423025" y="2055813"/>
          <p14:tracePt t="4609" x="6450013" y="2033588"/>
          <p14:tracePt t="4618" x="6469063" y="2011363"/>
          <p14:tracePt t="4625" x="6483350" y="1992313"/>
          <p14:tracePt t="4634" x="6505575" y="1973263"/>
          <p14:tracePt t="4639" x="6516688" y="1966913"/>
          <p14:tracePt t="4648" x="6524625" y="1962150"/>
          <p14:tracePt t="4659" x="6532563" y="1951038"/>
          <p14:tracePt t="4664" x="6543675" y="1944688"/>
          <p14:tracePt t="4675" x="6554788" y="1931988"/>
          <p14:tracePt t="4684" x="6562725" y="1928813"/>
          <p14:tracePt t="4694" x="6569075" y="1925638"/>
          <p14:tracePt t="4698" x="6573838" y="1925638"/>
          <p14:tracePt t="4711" x="6577013" y="1920875"/>
          <p14:tracePt t="4721" x="6581775" y="1920875"/>
          <p14:tracePt t="4725" x="6588125" y="1917700"/>
          <p14:tracePt t="4735" x="6592888" y="1917700"/>
          <p14:tracePt t="4741" x="6596063" y="1914525"/>
          <p14:tracePt t="4837" x="6599238" y="1914525"/>
          <p14:tracePt t="4846" x="6607175" y="1914525"/>
          <p14:tracePt t="4850" x="6615113" y="1914525"/>
          <p14:tracePt t="4871" x="6629400" y="1914525"/>
          <p14:tracePt t="4877" x="6651625" y="1914525"/>
          <p14:tracePt t="4887" x="6675438" y="1914525"/>
          <p14:tracePt t="4893" x="6704013" y="1914525"/>
          <p14:tracePt t="4902" x="6723063" y="1914525"/>
          <p14:tracePt t="4913" x="6738938" y="1914525"/>
          <p14:tracePt t="4917" x="6750050" y="1917700"/>
          <p14:tracePt t="4927" x="6764338" y="1920875"/>
          <p14:tracePt t="4930" x="6769100" y="1925638"/>
          <p14:tracePt t="4943" x="6780213" y="1928813"/>
          <p14:tracePt t="4952" x="6802438" y="1928813"/>
          <p14:tracePt t="4957" x="6821488" y="1931988"/>
          <p14:tracePt t="4967" x="6843713" y="1939925"/>
          <p14:tracePt t="4973" x="6850063" y="1939925"/>
          <p14:tracePt t="4983" x="6862763" y="1939925"/>
          <p14:tracePt t="4993" x="6869113" y="1939925"/>
          <p14:tracePt t="5007" x="6877050" y="1939925"/>
          <p14:tracePt t="5178" x="6884988" y="1939925"/>
          <p14:tracePt t="5189" x="6899275" y="1939925"/>
          <p14:tracePt t="5199" x="6915150" y="1931988"/>
          <p14:tracePt t="5205" x="6929438" y="1928813"/>
          <p14:tracePt t="5215" x="6970713" y="1928813"/>
          <p14:tracePt t="5218" x="7023100" y="1928813"/>
          <p14:tracePt t="5228" x="7072313" y="1928813"/>
          <p14:tracePt t="5239" x="7124700" y="1928813"/>
          <p14:tracePt t="5244" x="7183438" y="1928813"/>
          <p14:tracePt t="5255" x="7251700" y="1928813"/>
          <p14:tracePt t="5261" x="7318375" y="1928813"/>
          <p14:tracePt t="5271" x="7386638" y="1928813"/>
          <p14:tracePt t="5281" x="7446963" y="1931988"/>
          <p14:tracePt t="5284" x="7505700" y="1931988"/>
          <p14:tracePt t="5294" x="7566025" y="1931988"/>
          <p14:tracePt t="5301" x="7610475" y="1931988"/>
          <p14:tracePt t="5310" x="7662863" y="1931988"/>
          <p14:tracePt t="5321" x="7693025" y="1931988"/>
          <p14:tracePt t="5324" x="7731125" y="1931988"/>
          <p14:tracePt t="5334" x="7753350" y="1931988"/>
          <p14:tracePt t="5341" x="7786688" y="1931988"/>
          <p14:tracePt t="5351" x="7808913" y="1931988"/>
          <p14:tracePt t="5361" x="7839075" y="1936750"/>
          <p14:tracePt t="5367" x="7866063" y="1939925"/>
          <p14:tracePt t="5376" x="7880350" y="1947863"/>
          <p14:tracePt t="5380" x="7899400" y="1951038"/>
          <p14:tracePt t="5390" x="7910513" y="1955800"/>
          <p14:tracePt t="5401" x="7915275" y="1958975"/>
          <p14:tracePt t="5407" x="7918450" y="1958975"/>
          <p14:tracePt t="13324" x="7929563" y="1958975"/>
          <p14:tracePt t="13330" x="7940675" y="1966913"/>
          <p14:tracePt t="13339" x="7940675" y="1973263"/>
          <p14:tracePt t="13349" x="7940675" y="1997075"/>
          <p14:tracePt t="13355" x="7940675" y="2008188"/>
          <p14:tracePt t="13364" x="7915275" y="2033588"/>
          <p14:tracePt t="13370" x="7907338" y="2036763"/>
          <p14:tracePt t="13380" x="7888288" y="2055813"/>
          <p14:tracePt t="13391" x="7861300" y="2082800"/>
          <p14:tracePt t="13394" x="7847013" y="2108200"/>
          <p14:tracePt t="13405" x="7824788" y="2138363"/>
          <p14:tracePt t="13411" x="7794625" y="2171700"/>
          <p14:tracePt t="13421" x="7780338" y="2198688"/>
          <p14:tracePt t="13431" x="7756525" y="2232025"/>
          <p14:tracePt t="13434" x="7742238" y="2259013"/>
          <p14:tracePt t="13444" x="7727950" y="2276475"/>
          <p14:tracePt t="13451" x="7720013" y="2295525"/>
          <p14:tracePt t="13461" x="7700963" y="2322513"/>
          <p14:tracePt t="13471" x="7686675" y="2341563"/>
          <p14:tracePt t="13477" x="7675563" y="2355850"/>
          <p14:tracePt t="13486" x="7659688" y="2366963"/>
          <p14:tracePt t="13491" x="7656513" y="2374900"/>
          <p14:tracePt t="13500" x="7656513" y="2378075"/>
          <p14:tracePt t="13511" x="7656513" y="2382838"/>
          <p14:tracePt t="13517" x="7651750" y="2386013"/>
          <p14:tracePt t="13919" x="7648575" y="2386013"/>
          <p14:tracePt t="13929" x="7659688" y="2386013"/>
          <p14:tracePt t="13934" x="7693025" y="2386013"/>
          <p14:tracePt t="13945" x="7753350" y="2386013"/>
          <p14:tracePt t="13955" x="7827963" y="2382838"/>
          <p14:tracePt t="13961" x="7902575" y="2363788"/>
          <p14:tracePt t="13971" x="7978775" y="2352675"/>
          <p14:tracePt t="13975" x="8048625" y="2333625"/>
          <p14:tracePt t="13985" x="8116888" y="2314575"/>
          <p14:tracePt t="13996" x="8183563" y="2295525"/>
          <p14:tracePt t="14001" x="8248650" y="2270125"/>
          <p14:tracePt t="14011" x="8307388" y="2251075"/>
          <p14:tracePt t="14015" x="8364538" y="2232025"/>
          <p14:tracePt t="14025" x="8401050" y="2217738"/>
          <p14:tracePt t="14036" x="8442325" y="2198688"/>
          <p14:tracePt t="14041" x="8475663" y="2187575"/>
          <p14:tracePt t="14051" x="8510588" y="2171700"/>
          <p14:tracePt t="14058" x="8540750" y="2154238"/>
          <p14:tracePt t="14067" x="8558213" y="2149475"/>
          <p14:tracePt t="14077" x="8577263" y="2143125"/>
          <p14:tracePt t="14080" x="8596313" y="2127250"/>
          <p14:tracePt t="14091" x="8615363" y="2116138"/>
          <p14:tracePt t="14096" x="8621713" y="2108200"/>
          <p14:tracePt t="14107" x="8637588" y="2101850"/>
          <p14:tracePt t="14117" x="8640763" y="2097088"/>
          <p14:tracePt t="14121" x="8656638" y="2085975"/>
          <p14:tracePt t="14131" x="8659813" y="2078038"/>
          <p14:tracePt t="14153" x="8662988" y="2074863"/>
          <p14:tracePt t="14252" x="8662988" y="2071688"/>
          <p14:tracePt t="14263" x="8659813" y="2060575"/>
          <p14:tracePt t="14273" x="8640763" y="2052638"/>
          <p14:tracePt t="14279" x="8629650" y="2044700"/>
          <p14:tracePt t="14289" x="8615363" y="2036763"/>
          <p14:tracePt t="14293" x="8607425" y="2036763"/>
          <p14:tracePt t="14305" x="8585200" y="2033588"/>
          <p14:tracePt t="14309" x="8577263" y="2033588"/>
          <p14:tracePt t="14318" x="8574088" y="2033588"/>
          <p14:tracePt t="14334" x="8562975" y="2033588"/>
          <p14:tracePt t="14345" x="8555038" y="2033588"/>
          <p14:tracePt t="14349" x="8543925" y="2033588"/>
          <p14:tracePt t="14359" x="8535988" y="2033588"/>
          <p14:tracePt t="14368" x="8528050" y="2033588"/>
          <p14:tracePt t="14374" x="8524875" y="2033588"/>
          <p14:tracePt t="14385" x="8521700" y="2033588"/>
          <p14:tracePt t="14391" x="8516938" y="2033588"/>
          <p14:tracePt t="14401" x="8513763" y="2030413"/>
          <p14:tracePt t="14409" x="8505825" y="2025650"/>
          <p14:tracePt t="14414" x="8494713" y="2025650"/>
          <p14:tracePt t="14425" x="8491538" y="2025650"/>
          <p14:tracePt t="14430" x="8491538" y="2019300"/>
          <p14:tracePt t="14441" x="8488363" y="2019300"/>
          <p14:tracePt t="14450" x="8472488" y="2014538"/>
          <p14:tracePt t="14455" x="8469313" y="2011363"/>
          <p14:tracePt t="14465" x="8461375" y="2008188"/>
          <p14:tracePt t="14481" x="8458200" y="2008188"/>
          <p14:tracePt t="14486" x="8453438" y="2003425"/>
          <p14:tracePt t="14497" x="8450263" y="2003425"/>
          <p14:tracePt t="14507" x="8447088" y="1992313"/>
          <p14:tracePt t="14510" x="8439150" y="1992313"/>
          <p14:tracePt t="14521" x="8431213" y="1989138"/>
          <p14:tracePt t="14527" x="8416925" y="1984375"/>
          <p14:tracePt t="14536" x="8408988" y="1984375"/>
          <p14:tracePt t="14547" x="8401050" y="1981200"/>
          <p14:tracePt t="14551" x="8382000" y="1981200"/>
          <p14:tracePt t="14561" x="8367713" y="1981200"/>
          <p14:tracePt t="14567" x="8356600" y="1981200"/>
          <p14:tracePt t="14577" x="8337550" y="1981200"/>
          <p14:tracePt t="14586" x="8326438" y="1981200"/>
          <p14:tracePt t="14591" x="8307388" y="1981200"/>
          <p14:tracePt t="14601" x="8293100" y="1981200"/>
          <p14:tracePt t="14607" x="8288338" y="1981200"/>
          <p14:tracePt t="14621" x="8277225" y="1981200"/>
          <p14:tracePt t="14629" x="8262938" y="1981200"/>
          <p14:tracePt t="14636" x="8259763" y="1981200"/>
          <p14:tracePt t="14643" x="8248650" y="1981200"/>
          <p14:tracePt t="14646" x="8243888" y="1981200"/>
          <p14:tracePt t="14657" x="8232775" y="1981200"/>
          <p14:tracePt t="14667" x="8224838" y="1981200"/>
          <p14:tracePt t="14839" x="8229600" y="1981200"/>
          <p14:tracePt t="14849" x="8248650" y="1981200"/>
          <p14:tracePt t="14856" x="8259763" y="1981200"/>
          <p14:tracePt t="14864" x="8301038" y="1981200"/>
          <p14:tracePt t="14869" x="8345488" y="1981200"/>
          <p14:tracePt t="14885" x="8389938" y="1981200"/>
          <p14:tracePt t="14889" x="8442325" y="1981200"/>
          <p14:tracePt t="14894" x="8488363" y="1981200"/>
          <p14:tracePt t="14904" x="8532813" y="1973263"/>
          <p14:tracePt t="14909" x="8585200" y="1973263"/>
          <p14:tracePt t="14918" x="8629650" y="1970088"/>
          <p14:tracePt t="14929" x="8678863" y="1958975"/>
          <p14:tracePt t="14934" x="8731250" y="1951038"/>
          <p14:tracePt t="14945" x="8767763" y="1947863"/>
          <p14:tracePt t="14951" x="8802688" y="1939925"/>
          <p14:tracePt t="14962" x="8832850" y="1936750"/>
          <p14:tracePt t="14973" x="8855075" y="1936750"/>
          <p14:tracePt t="14978" x="8885238" y="1936750"/>
          <p14:tracePt t="14987" x="8910638" y="1936750"/>
          <p14:tracePt t="14991" x="8940800" y="1936750"/>
          <p14:tracePt t="15000" x="8963025" y="1936750"/>
          <p14:tracePt t="15011" x="8974138" y="1936750"/>
          <p14:tracePt t="15015" x="8978900" y="1936750"/>
          <p14:tracePt t="16453" x="8982075" y="1936750"/>
          <p14:tracePt t="17810" x="8990013" y="1936750"/>
          <p14:tracePt t="17818" x="9031288" y="1962150"/>
          <p14:tracePt t="17831" x="9153525" y="2014538"/>
          <p14:tracePt t="17834" x="9359900" y="2108200"/>
          <p14:tracePt t="17845" x="9610725" y="2228850"/>
          <p14:tracePt t="17851" x="9861550" y="2347913"/>
          <p14:tracePt t="17861" x="10128250" y="2471738"/>
          <p14:tracePt t="17867" x="10382250" y="2603500"/>
          <p14:tracePt t="17875" x="10621963" y="2733675"/>
          <p14:tracePt t="17886" x="10814050" y="2835275"/>
          <p14:tracePt t="17891" x="10979150" y="2921000"/>
          <p14:tracePt t="17900" x="11139488" y="3008313"/>
          <p14:tracePt t="17907" x="11236325" y="3044825"/>
          <p14:tracePt t="17919" x="11299825" y="3074988"/>
          <p14:tracePt t="17928" x="11341100" y="3097213"/>
          <p14:tracePt t="17932" x="11356975" y="3108325"/>
          <p14:tracePt t="18013" x="11360150" y="3108325"/>
          <p14:tracePt t="18017" x="11371263" y="3108325"/>
          <p14:tracePt t="18027" x="11390313" y="3108325"/>
          <p14:tracePt t="18032" x="11401425" y="3108325"/>
          <p14:tracePt t="18043" x="11412538" y="3108325"/>
          <p14:tracePt t="18052" x="11423650" y="3108325"/>
          <p14:tracePt t="18057" x="11439525" y="3108325"/>
          <p14:tracePt t="18071" x="11450638" y="3113088"/>
          <p14:tracePt t="18075" x="11461750" y="3113088"/>
          <p14:tracePt t="18084" x="11480800" y="3116263"/>
          <p14:tracePt t="18093" x="11491913" y="3116263"/>
          <p14:tracePt t="18098" x="11517313" y="3116263"/>
          <p14:tracePt t="18109" x="11533188" y="3119438"/>
          <p14:tracePt t="18112" x="11544300" y="3124200"/>
          <p14:tracePt t="18123" x="11574463" y="3130550"/>
          <p14:tracePt t="18135" x="11596688" y="3135313"/>
          <p14:tracePt t="18139" x="11645900" y="3146425"/>
          <p14:tracePt t="18149" x="11682413" y="3165475"/>
          <p14:tracePt t="18152" x="11739563" y="3182938"/>
          <p14:tracePt t="18163" x="11798300" y="3206750"/>
          <p14:tracePt t="18173" x="11855450" y="3224213"/>
          <p14:tracePt t="18178" x="11907838" y="3243263"/>
          <p14:tracePt t="18189" x="11955463" y="3262313"/>
          <p14:tracePt t="18192" x="12012613" y="3276600"/>
          <p14:tracePt t="18205" x="12049125" y="3289300"/>
          <p14:tracePt t="18214" x="12084050" y="3300413"/>
          <p14:tracePt t="18218" x="12120563" y="3306763"/>
          <p14:tracePt t="18228" x="12147550" y="3314700"/>
          <p14:tracePt t="18234" x="12177713" y="3322638"/>
        </p14:tracePtLst>
      </p14:laserTraceLst>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4">
            <a:extLst>
              <a:ext uri="{FF2B5EF4-FFF2-40B4-BE49-F238E27FC236}">
                <a16:creationId xmlns:a16="http://schemas.microsoft.com/office/drawing/2014/main" id="{4A4E67D9-B6CD-470A-89B7-34E4F533CE0A}"/>
              </a:ext>
            </a:extLst>
          </p:cNvPr>
          <p:cNvGrpSpPr>
            <a:grpSpLocks/>
          </p:cNvGrpSpPr>
          <p:nvPr/>
        </p:nvGrpSpPr>
        <p:grpSpPr bwMode="auto">
          <a:xfrm>
            <a:off x="2640649" y="80964"/>
            <a:ext cx="481013" cy="481013"/>
            <a:chOff x="3369" y="1515"/>
            <a:chExt cx="303" cy="303"/>
          </a:xfrm>
          <a:noFill/>
        </p:grpSpPr>
        <p:grpSp>
          <p:nvGrpSpPr>
            <p:cNvPr id="4" name="Group 11">
              <a:extLst>
                <a:ext uri="{FF2B5EF4-FFF2-40B4-BE49-F238E27FC236}">
                  <a16:creationId xmlns:a16="http://schemas.microsoft.com/office/drawing/2014/main" id="{3C3BB4B1-32D7-4FE3-B4BA-AB8B32131C20}"/>
                </a:ext>
              </a:extLst>
            </p:cNvPr>
            <p:cNvGrpSpPr>
              <a:grpSpLocks/>
            </p:cNvGrpSpPr>
            <p:nvPr/>
          </p:nvGrpSpPr>
          <p:grpSpPr bwMode="auto">
            <a:xfrm>
              <a:off x="3369" y="1515"/>
              <a:ext cx="303" cy="303"/>
              <a:chOff x="3369" y="1515"/>
              <a:chExt cx="303" cy="303"/>
            </a:xfrm>
            <a:grpFill/>
          </p:grpSpPr>
          <p:grpSp>
            <p:nvGrpSpPr>
              <p:cNvPr id="7" name="Group 9">
                <a:extLst>
                  <a:ext uri="{FF2B5EF4-FFF2-40B4-BE49-F238E27FC236}">
                    <a16:creationId xmlns:a16="http://schemas.microsoft.com/office/drawing/2014/main" id="{0A6F5DA1-887E-4F0A-BC2B-43C1D45A105E}"/>
                  </a:ext>
                </a:extLst>
              </p:cNvPr>
              <p:cNvGrpSpPr>
                <a:grpSpLocks/>
              </p:cNvGrpSpPr>
              <p:nvPr/>
            </p:nvGrpSpPr>
            <p:grpSpPr bwMode="auto">
              <a:xfrm>
                <a:off x="3369" y="1515"/>
                <a:ext cx="303" cy="303"/>
                <a:chOff x="3369" y="1515"/>
                <a:chExt cx="303" cy="303"/>
              </a:xfrm>
              <a:grpFill/>
            </p:grpSpPr>
            <p:sp>
              <p:nvSpPr>
                <p:cNvPr id="9" name="Rectangle 5">
                  <a:extLst>
                    <a:ext uri="{FF2B5EF4-FFF2-40B4-BE49-F238E27FC236}">
                      <a16:creationId xmlns:a16="http://schemas.microsoft.com/office/drawing/2014/main" id="{832E33CC-9F6F-4C54-AE99-3DBCFFEB1651}"/>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0" name="Freeform 6">
                  <a:extLst>
                    <a:ext uri="{FF2B5EF4-FFF2-40B4-BE49-F238E27FC236}">
                      <a16:creationId xmlns:a16="http://schemas.microsoft.com/office/drawing/2014/main" id="{073C5357-1967-48F6-BF22-E6DAFA7E4639}"/>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1" name="Oval 7">
                  <a:extLst>
                    <a:ext uri="{FF2B5EF4-FFF2-40B4-BE49-F238E27FC236}">
                      <a16:creationId xmlns:a16="http://schemas.microsoft.com/office/drawing/2014/main" id="{B99DB2BD-88AE-4C32-BDA3-B7014E50CD69}"/>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2" name="Rectangle 8">
                  <a:extLst>
                    <a:ext uri="{FF2B5EF4-FFF2-40B4-BE49-F238E27FC236}">
                      <a16:creationId xmlns:a16="http://schemas.microsoft.com/office/drawing/2014/main" id="{9E5AF6BD-50F8-41E9-B61D-D50FCC2574C5}"/>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8" name="Oval 10">
                <a:extLst>
                  <a:ext uri="{FF2B5EF4-FFF2-40B4-BE49-F238E27FC236}">
                    <a16:creationId xmlns:a16="http://schemas.microsoft.com/office/drawing/2014/main" id="{319A3867-0481-4531-99CD-69E59ADFB2AB}"/>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5" name="Rectangle 12">
              <a:extLst>
                <a:ext uri="{FF2B5EF4-FFF2-40B4-BE49-F238E27FC236}">
                  <a16:creationId xmlns:a16="http://schemas.microsoft.com/office/drawing/2014/main" id="{1D9E8E11-1F6A-412D-AE89-57CD7294FBD4}"/>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6" name="Rectangle 13">
              <a:extLst>
                <a:ext uri="{FF2B5EF4-FFF2-40B4-BE49-F238E27FC236}">
                  <a16:creationId xmlns:a16="http://schemas.microsoft.com/office/drawing/2014/main" id="{3F68ECEA-E064-4442-876B-58D71F553711}"/>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3" name="Group 24">
            <a:extLst>
              <a:ext uri="{FF2B5EF4-FFF2-40B4-BE49-F238E27FC236}">
                <a16:creationId xmlns:a16="http://schemas.microsoft.com/office/drawing/2014/main" id="{0F98FA4B-BB8F-4E63-907B-FA4951C05D93}"/>
              </a:ext>
            </a:extLst>
          </p:cNvPr>
          <p:cNvGrpSpPr>
            <a:grpSpLocks/>
          </p:cNvGrpSpPr>
          <p:nvPr/>
        </p:nvGrpSpPr>
        <p:grpSpPr bwMode="auto">
          <a:xfrm>
            <a:off x="1489712" y="985839"/>
            <a:ext cx="481013" cy="481013"/>
            <a:chOff x="2532" y="2085"/>
            <a:chExt cx="303" cy="303"/>
          </a:xfrm>
          <a:noFill/>
        </p:grpSpPr>
        <p:grpSp>
          <p:nvGrpSpPr>
            <p:cNvPr id="14" name="Group 21">
              <a:extLst>
                <a:ext uri="{FF2B5EF4-FFF2-40B4-BE49-F238E27FC236}">
                  <a16:creationId xmlns:a16="http://schemas.microsoft.com/office/drawing/2014/main" id="{20F17538-455B-4FB6-8156-6B9253341DB1}"/>
                </a:ext>
              </a:extLst>
            </p:cNvPr>
            <p:cNvGrpSpPr>
              <a:grpSpLocks/>
            </p:cNvGrpSpPr>
            <p:nvPr/>
          </p:nvGrpSpPr>
          <p:grpSpPr bwMode="auto">
            <a:xfrm>
              <a:off x="2532" y="2085"/>
              <a:ext cx="303" cy="303"/>
              <a:chOff x="2532" y="2085"/>
              <a:chExt cx="303" cy="303"/>
            </a:xfrm>
            <a:grpFill/>
          </p:grpSpPr>
          <p:grpSp>
            <p:nvGrpSpPr>
              <p:cNvPr id="17" name="Group 19">
                <a:extLst>
                  <a:ext uri="{FF2B5EF4-FFF2-40B4-BE49-F238E27FC236}">
                    <a16:creationId xmlns:a16="http://schemas.microsoft.com/office/drawing/2014/main" id="{E812EF89-25CD-46A3-9A5B-70A417858891}"/>
                  </a:ext>
                </a:extLst>
              </p:cNvPr>
              <p:cNvGrpSpPr>
                <a:grpSpLocks/>
              </p:cNvGrpSpPr>
              <p:nvPr/>
            </p:nvGrpSpPr>
            <p:grpSpPr bwMode="auto">
              <a:xfrm>
                <a:off x="2532" y="2085"/>
                <a:ext cx="303" cy="303"/>
                <a:chOff x="2532" y="2085"/>
                <a:chExt cx="303" cy="303"/>
              </a:xfrm>
              <a:grpFill/>
            </p:grpSpPr>
            <p:sp>
              <p:nvSpPr>
                <p:cNvPr id="19" name="Rectangle 15">
                  <a:extLst>
                    <a:ext uri="{FF2B5EF4-FFF2-40B4-BE49-F238E27FC236}">
                      <a16:creationId xmlns:a16="http://schemas.microsoft.com/office/drawing/2014/main" id="{4D116DBE-57CC-415C-8F0D-F5527B30FAA2}"/>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20" name="Freeform 16">
                  <a:extLst>
                    <a:ext uri="{FF2B5EF4-FFF2-40B4-BE49-F238E27FC236}">
                      <a16:creationId xmlns:a16="http://schemas.microsoft.com/office/drawing/2014/main" id="{4632BD46-3361-4F53-BDCA-97E4F0B80C34}"/>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21" name="Oval 17">
                  <a:extLst>
                    <a:ext uri="{FF2B5EF4-FFF2-40B4-BE49-F238E27FC236}">
                      <a16:creationId xmlns:a16="http://schemas.microsoft.com/office/drawing/2014/main" id="{9B6EFC72-D904-45C0-BB15-B083961B182D}"/>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22" name="Rectangle 18">
                  <a:extLst>
                    <a:ext uri="{FF2B5EF4-FFF2-40B4-BE49-F238E27FC236}">
                      <a16:creationId xmlns:a16="http://schemas.microsoft.com/office/drawing/2014/main" id="{E0A5FCE1-0C3C-4634-A954-C476A163365B}"/>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8" name="Oval 20">
                <a:extLst>
                  <a:ext uri="{FF2B5EF4-FFF2-40B4-BE49-F238E27FC236}">
                    <a16:creationId xmlns:a16="http://schemas.microsoft.com/office/drawing/2014/main" id="{F5091167-2EA7-4AE5-9E29-2432FFFD0628}"/>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 name="Rectangle 22">
              <a:extLst>
                <a:ext uri="{FF2B5EF4-FFF2-40B4-BE49-F238E27FC236}">
                  <a16:creationId xmlns:a16="http://schemas.microsoft.com/office/drawing/2014/main" id="{D716D2E8-0413-409B-A374-5A2DF2AEA385}"/>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 name="Rectangle 23">
              <a:extLst>
                <a:ext uri="{FF2B5EF4-FFF2-40B4-BE49-F238E27FC236}">
                  <a16:creationId xmlns:a16="http://schemas.microsoft.com/office/drawing/2014/main" id="{B877B666-C543-4A1B-97E2-67DD85FBD685}"/>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23" name="Group 34">
            <a:extLst>
              <a:ext uri="{FF2B5EF4-FFF2-40B4-BE49-F238E27FC236}">
                <a16:creationId xmlns:a16="http://schemas.microsoft.com/office/drawing/2014/main" id="{E949CE3A-EA49-4A3B-B201-FADEEC630448}"/>
              </a:ext>
            </a:extLst>
          </p:cNvPr>
          <p:cNvGrpSpPr>
            <a:grpSpLocks/>
          </p:cNvGrpSpPr>
          <p:nvPr/>
        </p:nvGrpSpPr>
        <p:grpSpPr bwMode="auto">
          <a:xfrm>
            <a:off x="3688399" y="985839"/>
            <a:ext cx="481013" cy="481013"/>
            <a:chOff x="4509" y="2085"/>
            <a:chExt cx="303" cy="303"/>
          </a:xfrm>
          <a:noFill/>
        </p:grpSpPr>
        <p:grpSp>
          <p:nvGrpSpPr>
            <p:cNvPr id="24" name="Group 31">
              <a:extLst>
                <a:ext uri="{FF2B5EF4-FFF2-40B4-BE49-F238E27FC236}">
                  <a16:creationId xmlns:a16="http://schemas.microsoft.com/office/drawing/2014/main" id="{3189F28F-CDD0-47CB-AE2B-9C0A01E03E9A}"/>
                </a:ext>
              </a:extLst>
            </p:cNvPr>
            <p:cNvGrpSpPr>
              <a:grpSpLocks/>
            </p:cNvGrpSpPr>
            <p:nvPr/>
          </p:nvGrpSpPr>
          <p:grpSpPr bwMode="auto">
            <a:xfrm>
              <a:off x="4509" y="2085"/>
              <a:ext cx="303" cy="303"/>
              <a:chOff x="4509" y="2085"/>
              <a:chExt cx="303" cy="303"/>
            </a:xfrm>
            <a:grpFill/>
          </p:grpSpPr>
          <p:grpSp>
            <p:nvGrpSpPr>
              <p:cNvPr id="27" name="Group 29">
                <a:extLst>
                  <a:ext uri="{FF2B5EF4-FFF2-40B4-BE49-F238E27FC236}">
                    <a16:creationId xmlns:a16="http://schemas.microsoft.com/office/drawing/2014/main" id="{5CB833B0-384F-4647-89EB-DA4842F6126E}"/>
                  </a:ext>
                </a:extLst>
              </p:cNvPr>
              <p:cNvGrpSpPr>
                <a:grpSpLocks/>
              </p:cNvGrpSpPr>
              <p:nvPr/>
            </p:nvGrpSpPr>
            <p:grpSpPr bwMode="auto">
              <a:xfrm>
                <a:off x="4509" y="2085"/>
                <a:ext cx="303" cy="303"/>
                <a:chOff x="4509" y="2085"/>
                <a:chExt cx="303" cy="303"/>
              </a:xfrm>
              <a:grpFill/>
            </p:grpSpPr>
            <p:sp>
              <p:nvSpPr>
                <p:cNvPr id="29" name="Rectangle 25">
                  <a:extLst>
                    <a:ext uri="{FF2B5EF4-FFF2-40B4-BE49-F238E27FC236}">
                      <a16:creationId xmlns:a16="http://schemas.microsoft.com/office/drawing/2014/main" id="{05C97C0A-B687-4E51-BF77-0D99568CEACA}"/>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30" name="Freeform 26">
                  <a:extLst>
                    <a:ext uri="{FF2B5EF4-FFF2-40B4-BE49-F238E27FC236}">
                      <a16:creationId xmlns:a16="http://schemas.microsoft.com/office/drawing/2014/main" id="{917F2E0B-C55F-4086-AC45-A3A9B2CE1B7C}"/>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31" name="Oval 27">
                  <a:extLst>
                    <a:ext uri="{FF2B5EF4-FFF2-40B4-BE49-F238E27FC236}">
                      <a16:creationId xmlns:a16="http://schemas.microsoft.com/office/drawing/2014/main" id="{DFEEC18E-81F1-4C0E-A3EA-32D66F3F7E5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32" name="Rectangle 28">
                  <a:extLst>
                    <a:ext uri="{FF2B5EF4-FFF2-40B4-BE49-F238E27FC236}">
                      <a16:creationId xmlns:a16="http://schemas.microsoft.com/office/drawing/2014/main" id="{8DE34252-58FB-40D3-A59F-49D081F8BCE3}"/>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28" name="Oval 30">
                <a:extLst>
                  <a:ext uri="{FF2B5EF4-FFF2-40B4-BE49-F238E27FC236}">
                    <a16:creationId xmlns:a16="http://schemas.microsoft.com/office/drawing/2014/main" id="{F34F3460-276C-44D2-8934-56D76611130E}"/>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25" name="Rectangle 32">
              <a:extLst>
                <a:ext uri="{FF2B5EF4-FFF2-40B4-BE49-F238E27FC236}">
                  <a16:creationId xmlns:a16="http://schemas.microsoft.com/office/drawing/2014/main" id="{B0A9837C-AD6E-4DF3-96A5-B7084C231192}"/>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26" name="Rectangle 33">
              <a:extLst>
                <a:ext uri="{FF2B5EF4-FFF2-40B4-BE49-F238E27FC236}">
                  <a16:creationId xmlns:a16="http://schemas.microsoft.com/office/drawing/2014/main" id="{9C78D3B5-0437-4A3C-9559-6F85BDC5B2AF}"/>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33" name="Group 44">
            <a:extLst>
              <a:ext uri="{FF2B5EF4-FFF2-40B4-BE49-F238E27FC236}">
                <a16:creationId xmlns:a16="http://schemas.microsoft.com/office/drawing/2014/main" id="{130E0909-3412-47F8-8BDE-256BFC573353}"/>
              </a:ext>
            </a:extLst>
          </p:cNvPr>
          <p:cNvGrpSpPr>
            <a:grpSpLocks/>
          </p:cNvGrpSpPr>
          <p:nvPr/>
        </p:nvGrpSpPr>
        <p:grpSpPr bwMode="auto">
          <a:xfrm>
            <a:off x="2119949" y="1903414"/>
            <a:ext cx="481013" cy="481013"/>
            <a:chOff x="3001" y="2855"/>
            <a:chExt cx="303" cy="303"/>
          </a:xfrm>
          <a:noFill/>
        </p:grpSpPr>
        <p:grpSp>
          <p:nvGrpSpPr>
            <p:cNvPr id="34" name="Group 41">
              <a:extLst>
                <a:ext uri="{FF2B5EF4-FFF2-40B4-BE49-F238E27FC236}">
                  <a16:creationId xmlns:a16="http://schemas.microsoft.com/office/drawing/2014/main" id="{98178E66-1D2E-4D67-898C-64BF69417BCD}"/>
                </a:ext>
              </a:extLst>
            </p:cNvPr>
            <p:cNvGrpSpPr>
              <a:grpSpLocks/>
            </p:cNvGrpSpPr>
            <p:nvPr/>
          </p:nvGrpSpPr>
          <p:grpSpPr bwMode="auto">
            <a:xfrm>
              <a:off x="3001" y="2855"/>
              <a:ext cx="303" cy="303"/>
              <a:chOff x="3001" y="2855"/>
              <a:chExt cx="303" cy="303"/>
            </a:xfrm>
            <a:grpFill/>
          </p:grpSpPr>
          <p:grpSp>
            <p:nvGrpSpPr>
              <p:cNvPr id="37" name="Group 39">
                <a:extLst>
                  <a:ext uri="{FF2B5EF4-FFF2-40B4-BE49-F238E27FC236}">
                    <a16:creationId xmlns:a16="http://schemas.microsoft.com/office/drawing/2014/main" id="{3111CAEE-CAEB-41CC-9F64-496E0515E9BD}"/>
                  </a:ext>
                </a:extLst>
              </p:cNvPr>
              <p:cNvGrpSpPr>
                <a:grpSpLocks/>
              </p:cNvGrpSpPr>
              <p:nvPr/>
            </p:nvGrpSpPr>
            <p:grpSpPr bwMode="auto">
              <a:xfrm>
                <a:off x="3001" y="2855"/>
                <a:ext cx="303" cy="303"/>
                <a:chOff x="3001" y="2855"/>
                <a:chExt cx="303" cy="303"/>
              </a:xfrm>
              <a:grpFill/>
            </p:grpSpPr>
            <p:sp>
              <p:nvSpPr>
                <p:cNvPr id="39" name="Rectangle 35">
                  <a:extLst>
                    <a:ext uri="{FF2B5EF4-FFF2-40B4-BE49-F238E27FC236}">
                      <a16:creationId xmlns:a16="http://schemas.microsoft.com/office/drawing/2014/main" id="{54ED9FD8-5578-4618-82A2-D64905DFCB58}"/>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40" name="Freeform 36">
                  <a:extLst>
                    <a:ext uri="{FF2B5EF4-FFF2-40B4-BE49-F238E27FC236}">
                      <a16:creationId xmlns:a16="http://schemas.microsoft.com/office/drawing/2014/main" id="{92FA19A0-2A5D-4AE4-8C0D-4390C43BAF64}"/>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41" name="Oval 37">
                  <a:extLst>
                    <a:ext uri="{FF2B5EF4-FFF2-40B4-BE49-F238E27FC236}">
                      <a16:creationId xmlns:a16="http://schemas.microsoft.com/office/drawing/2014/main" id="{3A57172C-BD16-4B18-BB68-F7754B0405B5}"/>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42" name="Rectangle 38">
                  <a:extLst>
                    <a:ext uri="{FF2B5EF4-FFF2-40B4-BE49-F238E27FC236}">
                      <a16:creationId xmlns:a16="http://schemas.microsoft.com/office/drawing/2014/main" id="{7CA3A63B-2A04-4A79-9CB1-757A02071412}"/>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38" name="Oval 40">
                <a:extLst>
                  <a:ext uri="{FF2B5EF4-FFF2-40B4-BE49-F238E27FC236}">
                    <a16:creationId xmlns:a16="http://schemas.microsoft.com/office/drawing/2014/main" id="{E49A220E-65DB-4671-A637-09D223D2EE82}"/>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35" name="Rectangle 42">
              <a:extLst>
                <a:ext uri="{FF2B5EF4-FFF2-40B4-BE49-F238E27FC236}">
                  <a16:creationId xmlns:a16="http://schemas.microsoft.com/office/drawing/2014/main" id="{C884AF77-247C-4251-AADB-FE6B45C7E7C9}"/>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36" name="Rectangle 43">
              <a:extLst>
                <a:ext uri="{FF2B5EF4-FFF2-40B4-BE49-F238E27FC236}">
                  <a16:creationId xmlns:a16="http://schemas.microsoft.com/office/drawing/2014/main" id="{20ABBFA0-BD56-4119-9213-B91C4DEEEA4D}"/>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43" name="Group 54">
            <a:extLst>
              <a:ext uri="{FF2B5EF4-FFF2-40B4-BE49-F238E27FC236}">
                <a16:creationId xmlns:a16="http://schemas.microsoft.com/office/drawing/2014/main" id="{8F5CACED-8BEF-42A4-9772-49A83907EE92}"/>
              </a:ext>
            </a:extLst>
          </p:cNvPr>
          <p:cNvGrpSpPr>
            <a:grpSpLocks/>
          </p:cNvGrpSpPr>
          <p:nvPr/>
        </p:nvGrpSpPr>
        <p:grpSpPr bwMode="auto">
          <a:xfrm>
            <a:off x="1108712" y="1903414"/>
            <a:ext cx="481013" cy="481013"/>
            <a:chOff x="1996" y="2855"/>
            <a:chExt cx="303" cy="303"/>
          </a:xfrm>
          <a:noFill/>
        </p:grpSpPr>
        <p:grpSp>
          <p:nvGrpSpPr>
            <p:cNvPr id="44" name="Group 51">
              <a:extLst>
                <a:ext uri="{FF2B5EF4-FFF2-40B4-BE49-F238E27FC236}">
                  <a16:creationId xmlns:a16="http://schemas.microsoft.com/office/drawing/2014/main" id="{A5F63CBC-FD54-4689-9F5D-B83855CAF1EB}"/>
                </a:ext>
              </a:extLst>
            </p:cNvPr>
            <p:cNvGrpSpPr>
              <a:grpSpLocks/>
            </p:cNvGrpSpPr>
            <p:nvPr/>
          </p:nvGrpSpPr>
          <p:grpSpPr bwMode="auto">
            <a:xfrm>
              <a:off x="1996" y="2855"/>
              <a:ext cx="303" cy="303"/>
              <a:chOff x="1996" y="2855"/>
              <a:chExt cx="303" cy="303"/>
            </a:xfrm>
            <a:grpFill/>
          </p:grpSpPr>
          <p:grpSp>
            <p:nvGrpSpPr>
              <p:cNvPr id="47" name="Group 49">
                <a:extLst>
                  <a:ext uri="{FF2B5EF4-FFF2-40B4-BE49-F238E27FC236}">
                    <a16:creationId xmlns:a16="http://schemas.microsoft.com/office/drawing/2014/main" id="{A38F7D71-7078-4352-BF90-1D7C339A32D2}"/>
                  </a:ext>
                </a:extLst>
              </p:cNvPr>
              <p:cNvGrpSpPr>
                <a:grpSpLocks/>
              </p:cNvGrpSpPr>
              <p:nvPr/>
            </p:nvGrpSpPr>
            <p:grpSpPr bwMode="auto">
              <a:xfrm>
                <a:off x="1996" y="2855"/>
                <a:ext cx="303" cy="303"/>
                <a:chOff x="1996" y="2855"/>
                <a:chExt cx="303" cy="303"/>
              </a:xfrm>
              <a:grpFill/>
            </p:grpSpPr>
            <p:sp>
              <p:nvSpPr>
                <p:cNvPr id="49" name="Rectangle 45">
                  <a:extLst>
                    <a:ext uri="{FF2B5EF4-FFF2-40B4-BE49-F238E27FC236}">
                      <a16:creationId xmlns:a16="http://schemas.microsoft.com/office/drawing/2014/main" id="{F141F5D1-25F3-4324-83AD-277D149DFA83}"/>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50" name="Freeform 46">
                  <a:extLst>
                    <a:ext uri="{FF2B5EF4-FFF2-40B4-BE49-F238E27FC236}">
                      <a16:creationId xmlns:a16="http://schemas.microsoft.com/office/drawing/2014/main" id="{BC9466C3-C586-4BEF-9415-D4BC28662DB6}"/>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51" name="Oval 47">
                  <a:extLst>
                    <a:ext uri="{FF2B5EF4-FFF2-40B4-BE49-F238E27FC236}">
                      <a16:creationId xmlns:a16="http://schemas.microsoft.com/office/drawing/2014/main" id="{949354AC-01B2-4FC9-A072-CC4670705812}"/>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52" name="Rectangle 48">
                  <a:extLst>
                    <a:ext uri="{FF2B5EF4-FFF2-40B4-BE49-F238E27FC236}">
                      <a16:creationId xmlns:a16="http://schemas.microsoft.com/office/drawing/2014/main" id="{BE2B35BF-9F2D-419C-A5DF-713EB6A5F560}"/>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48" name="Oval 50">
                <a:extLst>
                  <a:ext uri="{FF2B5EF4-FFF2-40B4-BE49-F238E27FC236}">
                    <a16:creationId xmlns:a16="http://schemas.microsoft.com/office/drawing/2014/main" id="{1F882E95-7797-4761-94B5-AB0D9120C495}"/>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45" name="Rectangle 52">
              <a:extLst>
                <a:ext uri="{FF2B5EF4-FFF2-40B4-BE49-F238E27FC236}">
                  <a16:creationId xmlns:a16="http://schemas.microsoft.com/office/drawing/2014/main" id="{ACFF0118-760B-454D-9B8C-A34A5A6FF26D}"/>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46" name="Rectangle 53">
              <a:extLst>
                <a:ext uri="{FF2B5EF4-FFF2-40B4-BE49-F238E27FC236}">
                  <a16:creationId xmlns:a16="http://schemas.microsoft.com/office/drawing/2014/main" id="{9F45371A-D36B-432A-94BB-61427EC49CFC}"/>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grpSp>
        <p:nvGrpSpPr>
          <p:cNvPr id="53" name="Group 144">
            <a:extLst>
              <a:ext uri="{FF2B5EF4-FFF2-40B4-BE49-F238E27FC236}">
                <a16:creationId xmlns:a16="http://schemas.microsoft.com/office/drawing/2014/main" id="{F65F1C58-D2C9-4940-8FCA-2AA91302D14B}"/>
              </a:ext>
            </a:extLst>
          </p:cNvPr>
          <p:cNvGrpSpPr>
            <a:grpSpLocks/>
          </p:cNvGrpSpPr>
          <p:nvPr/>
        </p:nvGrpSpPr>
        <p:grpSpPr bwMode="auto">
          <a:xfrm>
            <a:off x="4117024" y="1890714"/>
            <a:ext cx="481013" cy="481013"/>
            <a:chOff x="5011" y="2855"/>
            <a:chExt cx="303" cy="303"/>
          </a:xfrm>
          <a:noFill/>
        </p:grpSpPr>
        <p:grpSp>
          <p:nvGrpSpPr>
            <p:cNvPr id="54" name="Group 141">
              <a:extLst>
                <a:ext uri="{FF2B5EF4-FFF2-40B4-BE49-F238E27FC236}">
                  <a16:creationId xmlns:a16="http://schemas.microsoft.com/office/drawing/2014/main" id="{8764CE14-D35E-40E2-870F-7FC12C1F7FD2}"/>
                </a:ext>
              </a:extLst>
            </p:cNvPr>
            <p:cNvGrpSpPr>
              <a:grpSpLocks/>
            </p:cNvGrpSpPr>
            <p:nvPr/>
          </p:nvGrpSpPr>
          <p:grpSpPr bwMode="auto">
            <a:xfrm>
              <a:off x="5011" y="2855"/>
              <a:ext cx="303" cy="303"/>
              <a:chOff x="5011" y="2855"/>
              <a:chExt cx="303" cy="303"/>
            </a:xfrm>
            <a:grpFill/>
          </p:grpSpPr>
          <p:grpSp>
            <p:nvGrpSpPr>
              <p:cNvPr id="57" name="Group 139">
                <a:extLst>
                  <a:ext uri="{FF2B5EF4-FFF2-40B4-BE49-F238E27FC236}">
                    <a16:creationId xmlns:a16="http://schemas.microsoft.com/office/drawing/2014/main" id="{F7BE221F-CABF-4252-823B-E12719C6C8B4}"/>
                  </a:ext>
                </a:extLst>
              </p:cNvPr>
              <p:cNvGrpSpPr>
                <a:grpSpLocks/>
              </p:cNvGrpSpPr>
              <p:nvPr/>
            </p:nvGrpSpPr>
            <p:grpSpPr bwMode="auto">
              <a:xfrm>
                <a:off x="5011" y="2855"/>
                <a:ext cx="303" cy="303"/>
                <a:chOff x="5011" y="2855"/>
                <a:chExt cx="303" cy="303"/>
              </a:xfrm>
              <a:grpFill/>
            </p:grpSpPr>
            <p:sp>
              <p:nvSpPr>
                <p:cNvPr id="59" name="Rectangle 135">
                  <a:extLst>
                    <a:ext uri="{FF2B5EF4-FFF2-40B4-BE49-F238E27FC236}">
                      <a16:creationId xmlns:a16="http://schemas.microsoft.com/office/drawing/2014/main" id="{6BF02807-C306-4481-80A7-5998F94234E3}"/>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sp>
              <p:nvSpPr>
                <p:cNvPr id="60" name="Freeform 136">
                  <a:extLst>
                    <a:ext uri="{FF2B5EF4-FFF2-40B4-BE49-F238E27FC236}">
                      <a16:creationId xmlns:a16="http://schemas.microsoft.com/office/drawing/2014/main" id="{1A02857E-8799-4F0A-BDCE-86D815F07E85}"/>
                    </a:ext>
                  </a:extLst>
                </p:cNvPr>
                <p:cNvSpPr>
                  <a:spLocks/>
                </p:cNvSpPr>
                <p:nvPr/>
              </p:nvSpPr>
              <p:spPr bwMode="auto">
                <a:xfrm>
                  <a:off x="5011" y="285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8" y="36"/>
                      </a:lnTo>
                      <a:lnTo>
                        <a:pt x="132" y="51"/>
                      </a:lnTo>
                      <a:lnTo>
                        <a:pt x="110" y="68"/>
                      </a:lnTo>
                      <a:lnTo>
                        <a:pt x="88" y="88"/>
                      </a:lnTo>
                      <a:lnTo>
                        <a:pt x="68" y="110"/>
                      </a:lnTo>
                      <a:lnTo>
                        <a:pt x="51" y="132"/>
                      </a:lnTo>
                      <a:lnTo>
                        <a:pt x="36" y="157"/>
                      </a:lnTo>
                      <a:lnTo>
                        <a:pt x="24" y="184"/>
                      </a:lnTo>
                      <a:lnTo>
                        <a:pt x="14" y="212"/>
                      </a:lnTo>
                      <a:lnTo>
                        <a:pt x="5" y="241"/>
                      </a:lnTo>
                      <a:lnTo>
                        <a:pt x="1" y="270"/>
                      </a:lnTo>
                      <a:lnTo>
                        <a:pt x="0" y="301"/>
                      </a:lnTo>
                      <a:lnTo>
                        <a:pt x="1" y="332"/>
                      </a:lnTo>
                      <a:lnTo>
                        <a:pt x="5" y="361"/>
                      </a:lnTo>
                      <a:lnTo>
                        <a:pt x="14" y="390"/>
                      </a:lnTo>
                      <a:lnTo>
                        <a:pt x="24" y="418"/>
                      </a:lnTo>
                      <a:lnTo>
                        <a:pt x="36" y="445"/>
                      </a:lnTo>
                      <a:lnTo>
                        <a:pt x="51" y="470"/>
                      </a:lnTo>
                      <a:lnTo>
                        <a:pt x="68" y="492"/>
                      </a:lnTo>
                      <a:lnTo>
                        <a:pt x="88" y="515"/>
                      </a:lnTo>
                      <a:lnTo>
                        <a:pt x="110" y="534"/>
                      </a:lnTo>
                      <a:lnTo>
                        <a:pt x="132" y="551"/>
                      </a:lnTo>
                      <a:lnTo>
                        <a:pt x="158"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5" y="492"/>
                      </a:lnTo>
                      <a:lnTo>
                        <a:pt x="551" y="470"/>
                      </a:lnTo>
                      <a:lnTo>
                        <a:pt x="567" y="445"/>
                      </a:lnTo>
                      <a:lnTo>
                        <a:pt x="579" y="418"/>
                      </a:lnTo>
                      <a:lnTo>
                        <a:pt x="589" y="390"/>
                      </a:lnTo>
                      <a:lnTo>
                        <a:pt x="597" y="361"/>
                      </a:lnTo>
                      <a:lnTo>
                        <a:pt x="602" y="332"/>
                      </a:lnTo>
                      <a:lnTo>
                        <a:pt x="603" y="301"/>
                      </a:lnTo>
                      <a:lnTo>
                        <a:pt x="602" y="270"/>
                      </a:lnTo>
                      <a:lnTo>
                        <a:pt x="597" y="241"/>
                      </a:lnTo>
                      <a:lnTo>
                        <a:pt x="589" y="212"/>
                      </a:lnTo>
                      <a:lnTo>
                        <a:pt x="579" y="184"/>
                      </a:lnTo>
                      <a:lnTo>
                        <a:pt x="567" y="157"/>
                      </a:lnTo>
                      <a:lnTo>
                        <a:pt x="551" y="132"/>
                      </a:lnTo>
                      <a:lnTo>
                        <a:pt x="535"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61" name="Oval 137">
                  <a:extLst>
                    <a:ext uri="{FF2B5EF4-FFF2-40B4-BE49-F238E27FC236}">
                      <a16:creationId xmlns:a16="http://schemas.microsoft.com/office/drawing/2014/main" id="{6BFFF928-4D19-4A0A-A55D-14BBC47C6F1A}"/>
                    </a:ext>
                  </a:extLst>
                </p:cNvPr>
                <p:cNvSpPr>
                  <a:spLocks noChangeArrowheads="1"/>
                </p:cNvSpPr>
                <p:nvPr/>
              </p:nvSpPr>
              <p:spPr bwMode="auto">
                <a:xfrm>
                  <a:off x="5011" y="2855"/>
                  <a:ext cx="303" cy="303"/>
                </a:xfrm>
                <a:prstGeom prst="ellipse">
                  <a:avLst/>
                </a:prstGeom>
                <a:grpFill/>
                <a:ln>
                  <a:noFill/>
                </a:ln>
              </p:spPr>
              <p:txBody>
                <a:bodyPr/>
                <a:lstStyle/>
                <a:p>
                  <a:pPr>
                    <a:defRPr/>
                  </a:pPr>
                  <a:endParaRPr lang="en-US"/>
                </a:p>
              </p:txBody>
            </p:sp>
            <p:sp>
              <p:nvSpPr>
                <p:cNvPr id="62" name="Rectangle 138">
                  <a:extLst>
                    <a:ext uri="{FF2B5EF4-FFF2-40B4-BE49-F238E27FC236}">
                      <a16:creationId xmlns:a16="http://schemas.microsoft.com/office/drawing/2014/main" id="{1605BCE0-C0C0-453F-B496-BD42B909B86F}"/>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grpSp>
          <p:sp>
            <p:nvSpPr>
              <p:cNvPr id="58" name="Oval 140">
                <a:extLst>
                  <a:ext uri="{FF2B5EF4-FFF2-40B4-BE49-F238E27FC236}">
                    <a16:creationId xmlns:a16="http://schemas.microsoft.com/office/drawing/2014/main" id="{1E640940-0482-4B37-9400-C89F410404E9}"/>
                  </a:ext>
                </a:extLst>
              </p:cNvPr>
              <p:cNvSpPr>
                <a:spLocks noChangeArrowheads="1"/>
              </p:cNvSpPr>
              <p:nvPr/>
            </p:nvSpPr>
            <p:spPr bwMode="auto">
              <a:xfrm>
                <a:off x="5011" y="2855"/>
                <a:ext cx="303" cy="303"/>
              </a:xfrm>
              <a:prstGeom prst="ellipse">
                <a:avLst/>
              </a:prstGeom>
              <a:grpFill/>
              <a:ln w="39688">
                <a:solidFill>
                  <a:srgbClr val="000000"/>
                </a:solidFill>
                <a:prstDash val="solid"/>
                <a:round/>
                <a:headEnd/>
                <a:tailEnd/>
              </a:ln>
            </p:spPr>
            <p:txBody>
              <a:bodyPr/>
              <a:lstStyle/>
              <a:p>
                <a:pPr>
                  <a:defRPr/>
                </a:pPr>
                <a:endParaRPr lang="en-US"/>
              </a:p>
            </p:txBody>
          </p:sp>
        </p:grpSp>
        <p:sp>
          <p:nvSpPr>
            <p:cNvPr id="55" name="Rectangle 142">
              <a:extLst>
                <a:ext uri="{FF2B5EF4-FFF2-40B4-BE49-F238E27FC236}">
                  <a16:creationId xmlns:a16="http://schemas.microsoft.com/office/drawing/2014/main" id="{F2E422E3-308E-46CF-B460-5E38017CEF12}"/>
                </a:ext>
              </a:extLst>
            </p:cNvPr>
            <p:cNvSpPr>
              <a:spLocks noChangeArrowheads="1"/>
            </p:cNvSpPr>
            <p:nvPr/>
          </p:nvSpPr>
          <p:spPr bwMode="auto">
            <a:xfrm>
              <a:off x="5045" y="2889"/>
              <a:ext cx="211" cy="255"/>
            </a:xfrm>
            <a:prstGeom prst="rect">
              <a:avLst/>
            </a:prstGeom>
            <a:grpFill/>
            <a:ln>
              <a:noFill/>
            </a:ln>
          </p:spPr>
          <p:txBody>
            <a:bodyPr/>
            <a:lstStyle/>
            <a:p>
              <a:pPr>
                <a:defRPr/>
              </a:pPr>
              <a:endParaRPr lang="en-US"/>
            </a:p>
          </p:txBody>
        </p:sp>
        <p:sp>
          <p:nvSpPr>
            <p:cNvPr id="56" name="Rectangle 143">
              <a:extLst>
                <a:ext uri="{FF2B5EF4-FFF2-40B4-BE49-F238E27FC236}">
                  <a16:creationId xmlns:a16="http://schemas.microsoft.com/office/drawing/2014/main" id="{FD82C469-C552-4918-B3BD-F26AA7A31471}"/>
                </a:ext>
              </a:extLst>
            </p:cNvPr>
            <p:cNvSpPr>
              <a:spLocks noChangeArrowheads="1"/>
            </p:cNvSpPr>
            <p:nvPr/>
          </p:nvSpPr>
          <p:spPr bwMode="auto">
            <a:xfrm>
              <a:off x="5085"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G</a:t>
              </a:r>
              <a:endParaRPr lang="en-US" altLang="en-US"/>
            </a:p>
          </p:txBody>
        </p:sp>
      </p:grpSp>
      <p:grpSp>
        <p:nvGrpSpPr>
          <p:cNvPr id="63" name="Group 154">
            <a:extLst>
              <a:ext uri="{FF2B5EF4-FFF2-40B4-BE49-F238E27FC236}">
                <a16:creationId xmlns:a16="http://schemas.microsoft.com/office/drawing/2014/main" id="{186C041A-4891-47E0-9769-FC52FC991D15}"/>
              </a:ext>
            </a:extLst>
          </p:cNvPr>
          <p:cNvGrpSpPr>
            <a:grpSpLocks/>
          </p:cNvGrpSpPr>
          <p:nvPr/>
        </p:nvGrpSpPr>
        <p:grpSpPr bwMode="auto">
          <a:xfrm>
            <a:off x="2985137" y="1903414"/>
            <a:ext cx="481013" cy="481013"/>
            <a:chOff x="4006" y="2855"/>
            <a:chExt cx="303" cy="303"/>
          </a:xfrm>
          <a:noFill/>
        </p:grpSpPr>
        <p:grpSp>
          <p:nvGrpSpPr>
            <p:cNvPr id="64" name="Group 151">
              <a:extLst>
                <a:ext uri="{FF2B5EF4-FFF2-40B4-BE49-F238E27FC236}">
                  <a16:creationId xmlns:a16="http://schemas.microsoft.com/office/drawing/2014/main" id="{F30961EC-0365-481F-9487-3658D5191472}"/>
                </a:ext>
              </a:extLst>
            </p:cNvPr>
            <p:cNvGrpSpPr>
              <a:grpSpLocks/>
            </p:cNvGrpSpPr>
            <p:nvPr/>
          </p:nvGrpSpPr>
          <p:grpSpPr bwMode="auto">
            <a:xfrm>
              <a:off x="4006" y="2855"/>
              <a:ext cx="303" cy="303"/>
              <a:chOff x="4006" y="2855"/>
              <a:chExt cx="303" cy="303"/>
            </a:xfrm>
            <a:grpFill/>
          </p:grpSpPr>
          <p:grpSp>
            <p:nvGrpSpPr>
              <p:cNvPr id="67" name="Group 149">
                <a:extLst>
                  <a:ext uri="{FF2B5EF4-FFF2-40B4-BE49-F238E27FC236}">
                    <a16:creationId xmlns:a16="http://schemas.microsoft.com/office/drawing/2014/main" id="{4E18336F-F036-4852-AA5F-234AC2FF9683}"/>
                  </a:ext>
                </a:extLst>
              </p:cNvPr>
              <p:cNvGrpSpPr>
                <a:grpSpLocks/>
              </p:cNvGrpSpPr>
              <p:nvPr/>
            </p:nvGrpSpPr>
            <p:grpSpPr bwMode="auto">
              <a:xfrm>
                <a:off x="4006" y="2855"/>
                <a:ext cx="303" cy="303"/>
                <a:chOff x="4006" y="2855"/>
                <a:chExt cx="303" cy="303"/>
              </a:xfrm>
              <a:grpFill/>
            </p:grpSpPr>
            <p:sp>
              <p:nvSpPr>
                <p:cNvPr id="69" name="Rectangle 145">
                  <a:extLst>
                    <a:ext uri="{FF2B5EF4-FFF2-40B4-BE49-F238E27FC236}">
                      <a16:creationId xmlns:a16="http://schemas.microsoft.com/office/drawing/2014/main" id="{E1A9A671-27F4-4BEA-9AB5-6BA28F2AC135}"/>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sp>
              <p:nvSpPr>
                <p:cNvPr id="70" name="Freeform 146">
                  <a:extLst>
                    <a:ext uri="{FF2B5EF4-FFF2-40B4-BE49-F238E27FC236}">
                      <a16:creationId xmlns:a16="http://schemas.microsoft.com/office/drawing/2014/main" id="{B783592F-335C-47BE-ADCB-6A71CD3EB5F5}"/>
                    </a:ext>
                  </a:extLst>
                </p:cNvPr>
                <p:cNvSpPr>
                  <a:spLocks/>
                </p:cNvSpPr>
                <p:nvPr/>
              </p:nvSpPr>
              <p:spPr bwMode="auto">
                <a:xfrm>
                  <a:off x="4006" y="2855"/>
                  <a:ext cx="302" cy="302"/>
                </a:xfrm>
                <a:custGeom>
                  <a:avLst/>
                  <a:gdLst>
                    <a:gd name="T0" fmla="*/ 271 w 603"/>
                    <a:gd name="T1" fmla="*/ 1 h 603"/>
                    <a:gd name="T2" fmla="*/ 212 w 603"/>
                    <a:gd name="T3" fmla="*/ 14 h 603"/>
                    <a:gd name="T4" fmla="*/ 158 w 603"/>
                    <a:gd name="T5" fmla="*/ 36 h 603"/>
                    <a:gd name="T6" fmla="*/ 111 w 603"/>
                    <a:gd name="T7" fmla="*/ 68 h 603"/>
                    <a:gd name="T8" fmla="*/ 69 w 603"/>
                    <a:gd name="T9" fmla="*/ 110 h 603"/>
                    <a:gd name="T10" fmla="*/ 37 w 603"/>
                    <a:gd name="T11" fmla="*/ 157 h 603"/>
                    <a:gd name="T12" fmla="*/ 14 w 603"/>
                    <a:gd name="T13" fmla="*/ 212 h 603"/>
                    <a:gd name="T14" fmla="*/ 2 w 603"/>
                    <a:gd name="T15" fmla="*/ 270 h 603"/>
                    <a:gd name="T16" fmla="*/ 2 w 603"/>
                    <a:gd name="T17" fmla="*/ 332 h 603"/>
                    <a:gd name="T18" fmla="*/ 14 w 603"/>
                    <a:gd name="T19" fmla="*/ 390 h 603"/>
                    <a:gd name="T20" fmla="*/ 37 w 603"/>
                    <a:gd name="T21" fmla="*/ 445 h 603"/>
                    <a:gd name="T22" fmla="*/ 69 w 603"/>
                    <a:gd name="T23" fmla="*/ 492 h 603"/>
                    <a:gd name="T24" fmla="*/ 111 w 603"/>
                    <a:gd name="T25" fmla="*/ 534 h 603"/>
                    <a:gd name="T26" fmla="*/ 158 w 603"/>
                    <a:gd name="T27" fmla="*/ 566 h 603"/>
                    <a:gd name="T28" fmla="*/ 212 w 603"/>
                    <a:gd name="T29" fmla="*/ 589 h 603"/>
                    <a:gd name="T30" fmla="*/ 271 w 603"/>
                    <a:gd name="T31" fmla="*/ 601 h 603"/>
                    <a:gd name="T32" fmla="*/ 333 w 603"/>
                    <a:gd name="T33" fmla="*/ 601 h 603"/>
                    <a:gd name="T34" fmla="*/ 391 w 603"/>
                    <a:gd name="T35" fmla="*/ 589 h 603"/>
                    <a:gd name="T36" fmla="*/ 446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6 w 603"/>
                    <a:gd name="T59" fmla="*/ 36 h 603"/>
                    <a:gd name="T60" fmla="*/ 391 w 603"/>
                    <a:gd name="T61" fmla="*/ 14 h 603"/>
                    <a:gd name="T62" fmla="*/ 333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5" y="23"/>
                      </a:lnTo>
                      <a:lnTo>
                        <a:pt x="158" y="36"/>
                      </a:lnTo>
                      <a:lnTo>
                        <a:pt x="133" y="51"/>
                      </a:lnTo>
                      <a:lnTo>
                        <a:pt x="111" y="68"/>
                      </a:lnTo>
                      <a:lnTo>
                        <a:pt x="88" y="88"/>
                      </a:lnTo>
                      <a:lnTo>
                        <a:pt x="69" y="110"/>
                      </a:lnTo>
                      <a:lnTo>
                        <a:pt x="52" y="132"/>
                      </a:lnTo>
                      <a:lnTo>
                        <a:pt x="37" y="157"/>
                      </a:lnTo>
                      <a:lnTo>
                        <a:pt x="24" y="184"/>
                      </a:lnTo>
                      <a:lnTo>
                        <a:pt x="14" y="212"/>
                      </a:lnTo>
                      <a:lnTo>
                        <a:pt x="6" y="241"/>
                      </a:lnTo>
                      <a:lnTo>
                        <a:pt x="2" y="270"/>
                      </a:lnTo>
                      <a:lnTo>
                        <a:pt x="0" y="301"/>
                      </a:lnTo>
                      <a:lnTo>
                        <a:pt x="2" y="332"/>
                      </a:lnTo>
                      <a:lnTo>
                        <a:pt x="6" y="361"/>
                      </a:lnTo>
                      <a:lnTo>
                        <a:pt x="14" y="390"/>
                      </a:lnTo>
                      <a:lnTo>
                        <a:pt x="24" y="418"/>
                      </a:lnTo>
                      <a:lnTo>
                        <a:pt x="37" y="445"/>
                      </a:lnTo>
                      <a:lnTo>
                        <a:pt x="52" y="470"/>
                      </a:lnTo>
                      <a:lnTo>
                        <a:pt x="69" y="492"/>
                      </a:lnTo>
                      <a:lnTo>
                        <a:pt x="88" y="515"/>
                      </a:lnTo>
                      <a:lnTo>
                        <a:pt x="111" y="534"/>
                      </a:lnTo>
                      <a:lnTo>
                        <a:pt x="133" y="551"/>
                      </a:lnTo>
                      <a:lnTo>
                        <a:pt x="158" y="566"/>
                      </a:lnTo>
                      <a:lnTo>
                        <a:pt x="185" y="579"/>
                      </a:lnTo>
                      <a:lnTo>
                        <a:pt x="212" y="589"/>
                      </a:lnTo>
                      <a:lnTo>
                        <a:pt x="242" y="597"/>
                      </a:lnTo>
                      <a:lnTo>
                        <a:pt x="271" y="601"/>
                      </a:lnTo>
                      <a:lnTo>
                        <a:pt x="302" y="603"/>
                      </a:lnTo>
                      <a:lnTo>
                        <a:pt x="333" y="601"/>
                      </a:lnTo>
                      <a:lnTo>
                        <a:pt x="362" y="597"/>
                      </a:lnTo>
                      <a:lnTo>
                        <a:pt x="391" y="589"/>
                      </a:lnTo>
                      <a:lnTo>
                        <a:pt x="419" y="579"/>
                      </a:lnTo>
                      <a:lnTo>
                        <a:pt x="446"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6" y="36"/>
                      </a:lnTo>
                      <a:lnTo>
                        <a:pt x="419" y="23"/>
                      </a:lnTo>
                      <a:lnTo>
                        <a:pt x="391" y="14"/>
                      </a:lnTo>
                      <a:lnTo>
                        <a:pt x="362" y="5"/>
                      </a:lnTo>
                      <a:lnTo>
                        <a:pt x="333"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71" name="Oval 147">
                  <a:extLst>
                    <a:ext uri="{FF2B5EF4-FFF2-40B4-BE49-F238E27FC236}">
                      <a16:creationId xmlns:a16="http://schemas.microsoft.com/office/drawing/2014/main" id="{BF417398-6B46-403E-BB1D-F698A11F900D}"/>
                    </a:ext>
                  </a:extLst>
                </p:cNvPr>
                <p:cNvSpPr>
                  <a:spLocks noChangeArrowheads="1"/>
                </p:cNvSpPr>
                <p:nvPr/>
              </p:nvSpPr>
              <p:spPr bwMode="auto">
                <a:xfrm>
                  <a:off x="4006" y="2855"/>
                  <a:ext cx="302" cy="303"/>
                </a:xfrm>
                <a:prstGeom prst="ellipse">
                  <a:avLst/>
                </a:prstGeom>
                <a:grpFill/>
                <a:ln>
                  <a:noFill/>
                </a:ln>
              </p:spPr>
              <p:txBody>
                <a:bodyPr/>
                <a:lstStyle/>
                <a:p>
                  <a:pPr>
                    <a:defRPr/>
                  </a:pPr>
                  <a:endParaRPr lang="en-US"/>
                </a:p>
              </p:txBody>
            </p:sp>
            <p:sp>
              <p:nvSpPr>
                <p:cNvPr id="72" name="Rectangle 148">
                  <a:extLst>
                    <a:ext uri="{FF2B5EF4-FFF2-40B4-BE49-F238E27FC236}">
                      <a16:creationId xmlns:a16="http://schemas.microsoft.com/office/drawing/2014/main" id="{858F9E8B-04D5-4A5C-942D-0AE58DFD9408}"/>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grpSp>
          <p:sp>
            <p:nvSpPr>
              <p:cNvPr id="68" name="Oval 150">
                <a:extLst>
                  <a:ext uri="{FF2B5EF4-FFF2-40B4-BE49-F238E27FC236}">
                    <a16:creationId xmlns:a16="http://schemas.microsoft.com/office/drawing/2014/main" id="{2B7A546C-81C6-4C73-A984-8CEA2A4B5265}"/>
                  </a:ext>
                </a:extLst>
              </p:cNvPr>
              <p:cNvSpPr>
                <a:spLocks noChangeArrowheads="1"/>
              </p:cNvSpPr>
              <p:nvPr/>
            </p:nvSpPr>
            <p:spPr bwMode="auto">
              <a:xfrm>
                <a:off x="400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65" name="Rectangle 152">
              <a:extLst>
                <a:ext uri="{FF2B5EF4-FFF2-40B4-BE49-F238E27FC236}">
                  <a16:creationId xmlns:a16="http://schemas.microsoft.com/office/drawing/2014/main" id="{8528CAE4-3A33-4F6D-80FF-C7675A22FE59}"/>
                </a:ext>
              </a:extLst>
            </p:cNvPr>
            <p:cNvSpPr>
              <a:spLocks noChangeArrowheads="1"/>
            </p:cNvSpPr>
            <p:nvPr/>
          </p:nvSpPr>
          <p:spPr bwMode="auto">
            <a:xfrm>
              <a:off x="4054" y="2889"/>
              <a:ext cx="181" cy="255"/>
            </a:xfrm>
            <a:prstGeom prst="rect">
              <a:avLst/>
            </a:prstGeom>
            <a:grpFill/>
            <a:ln>
              <a:noFill/>
            </a:ln>
          </p:spPr>
          <p:txBody>
            <a:bodyPr/>
            <a:lstStyle/>
            <a:p>
              <a:pPr>
                <a:defRPr/>
              </a:pPr>
              <a:endParaRPr lang="en-US"/>
            </a:p>
          </p:txBody>
        </p:sp>
        <p:sp>
          <p:nvSpPr>
            <p:cNvPr id="66" name="Rectangle 153">
              <a:extLst>
                <a:ext uri="{FF2B5EF4-FFF2-40B4-BE49-F238E27FC236}">
                  <a16:creationId xmlns:a16="http://schemas.microsoft.com/office/drawing/2014/main" id="{E59B0373-FCE6-4D18-921D-93540A082E96}"/>
                </a:ext>
              </a:extLst>
            </p:cNvPr>
            <p:cNvSpPr>
              <a:spLocks noChangeArrowheads="1"/>
            </p:cNvSpPr>
            <p:nvPr/>
          </p:nvSpPr>
          <p:spPr bwMode="auto">
            <a:xfrm>
              <a:off x="4095" y="2922"/>
              <a:ext cx="9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F</a:t>
              </a:r>
              <a:endParaRPr lang="en-US" altLang="en-US"/>
            </a:p>
          </p:txBody>
        </p:sp>
      </p:grpSp>
      <p:sp>
        <p:nvSpPr>
          <p:cNvPr id="73" name="Line 155">
            <a:extLst>
              <a:ext uri="{FF2B5EF4-FFF2-40B4-BE49-F238E27FC236}">
                <a16:creationId xmlns:a16="http://schemas.microsoft.com/office/drawing/2014/main" id="{218EDEFE-A188-48BF-BD56-825859ED19B4}"/>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74" name="Group 158">
            <a:extLst>
              <a:ext uri="{FF2B5EF4-FFF2-40B4-BE49-F238E27FC236}">
                <a16:creationId xmlns:a16="http://schemas.microsoft.com/office/drawing/2014/main" id="{77A6656D-1959-423C-AB27-D361EB1D33BB}"/>
              </a:ext>
            </a:extLst>
          </p:cNvPr>
          <p:cNvGrpSpPr>
            <a:grpSpLocks/>
          </p:cNvGrpSpPr>
          <p:nvPr/>
        </p:nvGrpSpPr>
        <p:grpSpPr bwMode="auto">
          <a:xfrm>
            <a:off x="1354228" y="1431927"/>
            <a:ext cx="876847" cy="504824"/>
            <a:chOff x="2453" y="2366"/>
            <a:chExt cx="573" cy="543"/>
          </a:xfrm>
          <a:noFill/>
        </p:grpSpPr>
        <p:sp>
          <p:nvSpPr>
            <p:cNvPr id="75" name="Line 156">
              <a:extLst>
                <a:ext uri="{FF2B5EF4-FFF2-40B4-BE49-F238E27FC236}">
                  <a16:creationId xmlns:a16="http://schemas.microsoft.com/office/drawing/2014/main" id="{BED3ABB1-381C-4CF1-8716-FAC0B00272D9}"/>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76" name="Line 157">
              <a:extLst>
                <a:ext uri="{FF2B5EF4-FFF2-40B4-BE49-F238E27FC236}">
                  <a16:creationId xmlns:a16="http://schemas.microsoft.com/office/drawing/2014/main" id="{AC2879CB-9691-4D75-8780-BCA708CB2E03}"/>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77" name="Line 159">
            <a:extLst>
              <a:ext uri="{FF2B5EF4-FFF2-40B4-BE49-F238E27FC236}">
                <a16:creationId xmlns:a16="http://schemas.microsoft.com/office/drawing/2014/main" id="{B62682FE-590F-4F90-B394-06E0B4CDB06E}"/>
              </a:ext>
            </a:extLst>
          </p:cNvPr>
          <p:cNvSpPr>
            <a:spLocks noChangeShapeType="1"/>
          </p:cNvSpPr>
          <p:nvPr/>
        </p:nvSpPr>
        <p:spPr bwMode="auto">
          <a:xfrm flipH="1">
            <a:off x="3370899" y="1431926"/>
            <a:ext cx="433387" cy="512763"/>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 name="Line 160">
            <a:extLst>
              <a:ext uri="{FF2B5EF4-FFF2-40B4-BE49-F238E27FC236}">
                <a16:creationId xmlns:a16="http://schemas.microsoft.com/office/drawing/2014/main" id="{925F2FE0-06AA-45A7-933C-0F90974AED9D}"/>
              </a:ext>
            </a:extLst>
          </p:cNvPr>
          <p:cNvSpPr>
            <a:spLocks noChangeShapeType="1"/>
          </p:cNvSpPr>
          <p:nvPr/>
        </p:nvSpPr>
        <p:spPr bwMode="auto">
          <a:xfrm>
            <a:off x="4034474" y="1455738"/>
            <a:ext cx="244475" cy="4683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 name="Line 161">
            <a:extLst>
              <a:ext uri="{FF2B5EF4-FFF2-40B4-BE49-F238E27FC236}">
                <a16:creationId xmlns:a16="http://schemas.microsoft.com/office/drawing/2014/main" id="{A4F689BF-6F69-43C3-A4F7-EB66113559F2}"/>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0" name="Rectangle 177">
            <a:extLst>
              <a:ext uri="{FF2B5EF4-FFF2-40B4-BE49-F238E27FC236}">
                <a16:creationId xmlns:a16="http://schemas.microsoft.com/office/drawing/2014/main" id="{A8D346AD-219C-4BFF-8E05-7BF8BC375C8E}"/>
              </a:ext>
            </a:extLst>
          </p:cNvPr>
          <p:cNvSpPr>
            <a:spLocks noChangeArrowheads="1"/>
          </p:cNvSpPr>
          <p:nvPr/>
        </p:nvSpPr>
        <p:spPr bwMode="auto">
          <a:xfrm>
            <a:off x="5859144" y="253396"/>
            <a:ext cx="4843143"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dirty="0"/>
              <a:t>Some observations</a:t>
            </a:r>
          </a:p>
          <a:p>
            <a:pPr>
              <a:spcBef>
                <a:spcPct val="0"/>
              </a:spcBef>
              <a:buFontTx/>
              <a:buNone/>
            </a:pPr>
            <a:endParaRPr lang="en-US" altLang="en-US" dirty="0"/>
          </a:p>
          <a:p>
            <a:pPr>
              <a:spcBef>
                <a:spcPct val="0"/>
              </a:spcBef>
              <a:buFontTx/>
              <a:buNone/>
            </a:pPr>
            <a:r>
              <a:rPr lang="en-US" altLang="en-US" dirty="0"/>
              <a:t>What would have happened if there was no goal state? </a:t>
            </a:r>
          </a:p>
          <a:p>
            <a:pPr>
              <a:spcBef>
                <a:spcPct val="0"/>
              </a:spcBef>
              <a:buFontTx/>
              <a:buNone/>
            </a:pPr>
            <a:endParaRPr lang="en-US" altLang="en-US" dirty="0"/>
          </a:p>
          <a:p>
            <a:pPr>
              <a:spcBef>
                <a:spcPct val="0"/>
              </a:spcBef>
              <a:buFontTx/>
              <a:buNone/>
            </a:pPr>
            <a:r>
              <a:rPr lang="en-US" altLang="en-US" dirty="0"/>
              <a:t>(next slide)</a:t>
            </a:r>
          </a:p>
        </p:txBody>
      </p:sp>
    </p:spTree>
    <p:extLst>
      <p:ext uri="{BB962C8B-B14F-4D97-AF65-F5344CB8AC3E}">
        <p14:creationId xmlns:p14="http://schemas.microsoft.com/office/powerpoint/2010/main" val="305460010"/>
      </p:ext>
    </p:extLst>
  </p:cSld>
  <p:clrMapOvr>
    <a:masterClrMapping/>
  </p:clrMapOvr>
  <mc:AlternateContent xmlns:mc="http://schemas.openxmlformats.org/markup-compatibility/2006" xmlns:p14="http://schemas.microsoft.com/office/powerpoint/2010/main">
    <mc:Choice Requires="p14">
      <p:transition spd="slow" p14:dur="2000" advTm="16532"/>
    </mc:Choice>
    <mc:Fallback xmlns="">
      <p:transition spd="slow" advTm="16532"/>
    </mc:Fallback>
  </mc:AlternateContent>
  <p:extLst>
    <p:ext uri="{3A86A75C-4F4B-4683-9AE1-C65F6400EC91}">
      <p14:laserTraceLst xmlns:p14="http://schemas.microsoft.com/office/powerpoint/2010/main">
        <p14:tracePtLst>
          <p14:tracePt t="730" x="12101513" y="3317875"/>
          <p14:tracePt t="741" x="12034838" y="3306763"/>
          <p14:tracePt t="750" x="11960225" y="3295650"/>
          <p14:tracePt t="757" x="11885613" y="3289300"/>
          <p14:tracePt t="767" x="11809413" y="3276600"/>
          <p14:tracePt t="770" x="11734800" y="3270250"/>
          <p14:tracePt t="780" x="11652250" y="3262313"/>
          <p14:tracePt t="791" x="11569700" y="3262313"/>
          <p14:tracePt t="796" x="11476038" y="3259138"/>
          <p14:tracePt t="806" x="11401425" y="3251200"/>
          <p14:tracePt t="810" x="11326813" y="3251200"/>
          <p14:tracePt t="820" x="11252200" y="3240088"/>
          <p14:tracePt t="832" x="11177588" y="3217863"/>
          <p14:tracePt t="836" x="11087100" y="3190875"/>
          <p14:tracePt t="846" x="10996613" y="3171825"/>
          <p14:tracePt t="852" x="10937875" y="3154363"/>
          <p14:tracePt t="862" x="10885488" y="3146425"/>
          <p14:tracePt t="873" x="10850563" y="3135313"/>
          <p14:tracePt t="876" x="10817225" y="3124200"/>
          <p14:tracePt t="886" x="10787063" y="3116263"/>
          <p14:tracePt t="893" x="10783888" y="3116263"/>
          <p14:tracePt t="902" x="10779125" y="3116263"/>
          <p14:tracePt t="913" x="10772775" y="3116263"/>
          <p14:tracePt t="917" x="10768013" y="3116263"/>
          <p14:tracePt t="928" x="10761663" y="3116263"/>
          <p14:tracePt t="933" x="10756900" y="3116263"/>
          <p14:tracePt t="943" x="10753725" y="3116263"/>
          <p14:tracePt t="952" x="10750550" y="3116263"/>
          <p14:tracePt t="958" x="10745788" y="3116263"/>
          <p14:tracePt t="973" x="10742613" y="3116263"/>
          <p14:tracePt t="3616" x="10731500" y="3116263"/>
          <p14:tracePt t="3620" x="10720388" y="3116263"/>
          <p14:tracePt t="3630" x="10704513" y="3116263"/>
          <p14:tracePt t="3640" x="10674350" y="3116263"/>
          <p14:tracePt t="3647" x="10652125" y="3119438"/>
          <p14:tracePt t="3656" x="10626725" y="3124200"/>
          <p14:tracePt t="3660" x="10596563" y="3130550"/>
          <p14:tracePt t="3671" x="10569575" y="3135313"/>
          <p14:tracePt t="3681" x="10533063" y="3146425"/>
          <p14:tracePt t="3686" x="10506075" y="3149600"/>
          <p14:tracePt t="3696" x="10464800" y="3160713"/>
          <p14:tracePt t="3701" x="10442575" y="3171825"/>
          <p14:tracePt t="3712" x="10417175" y="3176588"/>
          <p14:tracePt t="3723" x="10406063" y="3179763"/>
          <p14:tracePt t="3726" x="10387013" y="3179763"/>
          <p14:tracePt t="3736" x="10371138" y="3187700"/>
          <p14:tracePt t="3742" x="10364788" y="3187700"/>
          <p14:tracePt t="3753" x="10356850" y="3190875"/>
          <p14:tracePt t="3777" x="10353675" y="3190875"/>
          <p14:tracePt t="3786" x="10345738" y="3190875"/>
          <p14:tracePt t="3793" x="10323513" y="3190875"/>
          <p14:tracePt t="3802" x="10299700" y="3190875"/>
          <p14:tracePt t="3812" x="10288588" y="3195638"/>
          <p14:tracePt t="3818" x="10271125" y="3198813"/>
          <p14:tracePt t="3828" x="10263188" y="3198813"/>
          <p14:tracePt t="3833" x="10255250" y="3198813"/>
          <p14:tracePt t="3843" x="10255250" y="3201988"/>
          <p14:tracePt t="3852" x="10252075" y="3201988"/>
          <p14:tracePt t="13760" x="10299700" y="3182938"/>
          <p14:tracePt t="13770" x="10417175" y="3138488"/>
          <p14:tracePt t="13777" x="10566400" y="3094038"/>
          <p14:tracePt t="13786" x="10660063" y="3063875"/>
          <p14:tracePt t="13795" x="10701338" y="3044825"/>
          <p14:tracePt t="13798" x="10726738" y="3030538"/>
          <p14:tracePt t="13809" x="10739438" y="3025775"/>
          <p14:tracePt t="13814" x="10756900" y="3011488"/>
          <p14:tracePt t="13824" x="10783888" y="2995613"/>
          <p14:tracePt t="13834" x="10798175" y="2984500"/>
          <p14:tracePt t="13839" x="10825163" y="2973388"/>
          <p14:tracePt t="13848" x="10855325" y="2970213"/>
          <p14:tracePt t="13854" x="10880725" y="2962275"/>
          <p14:tracePt t="13864" x="10926763" y="2959100"/>
          <p14:tracePt t="13875" x="10963275" y="2959100"/>
          <p14:tracePt t="13880" x="11007725" y="2959100"/>
          <p14:tracePt t="13889" x="11068050" y="2959100"/>
          <p14:tracePt t="13895" x="11128375" y="2959100"/>
          <p14:tracePt t="13905" x="11188700" y="2967038"/>
          <p14:tracePt t="13914" x="11247438" y="2984500"/>
          <p14:tracePt t="13920" x="11304588" y="2995613"/>
          <p14:tracePt t="13930" x="11356975" y="3014663"/>
          <p14:tracePt t="13934" x="11428413" y="3033713"/>
          <p14:tracePt t="13945" x="11487150" y="3041650"/>
          <p14:tracePt t="13954" x="11555413" y="3052763"/>
          <p14:tracePt t="13960" x="11607800" y="3063875"/>
          <p14:tracePt t="13970" x="11668125" y="3071813"/>
          <p14:tracePt t="13977" x="11742738" y="3082925"/>
          <p14:tracePt t="13986" x="11820525" y="3094038"/>
          <p14:tracePt t="13999" x="11896725" y="3113088"/>
          <p14:tracePt t="14005" x="11963400" y="3130550"/>
          <p14:tracePt t="14012" x="12038013" y="3146425"/>
          <p14:tracePt t="14019" x="12109450" y="3168650"/>
          <p14:tracePt t="14027" x="12161838" y="3187700"/>
        </p14:tracePtLst>
      </p14:laserTraceLst>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14" name="Group 44">
            <a:extLst>
              <a:ext uri="{FF2B5EF4-FFF2-40B4-BE49-F238E27FC236}">
                <a16:creationId xmlns:a16="http://schemas.microsoft.com/office/drawing/2014/main" id="{8A8F390A-EA2E-4834-ADBD-25D3A667EA84}"/>
              </a:ext>
            </a:extLst>
          </p:cNvPr>
          <p:cNvGrpSpPr>
            <a:grpSpLocks/>
          </p:cNvGrpSpPr>
          <p:nvPr/>
        </p:nvGrpSpPr>
        <p:grpSpPr bwMode="auto">
          <a:xfrm>
            <a:off x="2119949" y="1903414"/>
            <a:ext cx="481013" cy="481013"/>
            <a:chOff x="3001" y="2855"/>
            <a:chExt cx="303" cy="303"/>
          </a:xfrm>
          <a:noFill/>
        </p:grpSpPr>
        <p:grpSp>
          <p:nvGrpSpPr>
            <p:cNvPr id="140" name="Group 41">
              <a:extLst>
                <a:ext uri="{FF2B5EF4-FFF2-40B4-BE49-F238E27FC236}">
                  <a16:creationId xmlns:a16="http://schemas.microsoft.com/office/drawing/2014/main" id="{6A93E1CE-7D85-4001-9F44-9569AEB9725A}"/>
                </a:ext>
              </a:extLst>
            </p:cNvPr>
            <p:cNvGrpSpPr>
              <a:grpSpLocks/>
            </p:cNvGrpSpPr>
            <p:nvPr/>
          </p:nvGrpSpPr>
          <p:grpSpPr bwMode="auto">
            <a:xfrm>
              <a:off x="3001" y="2855"/>
              <a:ext cx="303" cy="303"/>
              <a:chOff x="3001" y="2855"/>
              <a:chExt cx="303" cy="303"/>
            </a:xfrm>
            <a:grpFill/>
          </p:grpSpPr>
          <p:grpSp>
            <p:nvGrpSpPr>
              <p:cNvPr id="143" name="Group 39">
                <a:extLst>
                  <a:ext uri="{FF2B5EF4-FFF2-40B4-BE49-F238E27FC236}">
                    <a16:creationId xmlns:a16="http://schemas.microsoft.com/office/drawing/2014/main" id="{C395C041-E3D4-4F25-925E-FED99F1D88AF}"/>
                  </a:ext>
                </a:extLst>
              </p:cNvPr>
              <p:cNvGrpSpPr>
                <a:grpSpLocks/>
              </p:cNvGrpSpPr>
              <p:nvPr/>
            </p:nvGrpSpPr>
            <p:grpSpPr bwMode="auto">
              <a:xfrm>
                <a:off x="3001" y="2855"/>
                <a:ext cx="303" cy="303"/>
                <a:chOff x="3001" y="2855"/>
                <a:chExt cx="303" cy="303"/>
              </a:xfrm>
              <a:grpFill/>
            </p:grpSpPr>
            <p:sp>
              <p:nvSpPr>
                <p:cNvPr id="145" name="Rectangle 35">
                  <a:extLst>
                    <a:ext uri="{FF2B5EF4-FFF2-40B4-BE49-F238E27FC236}">
                      <a16:creationId xmlns:a16="http://schemas.microsoft.com/office/drawing/2014/main" id="{370B67B2-E2EC-4B54-81D1-F2321B517A92}"/>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146" name="Freeform 36">
                  <a:extLst>
                    <a:ext uri="{FF2B5EF4-FFF2-40B4-BE49-F238E27FC236}">
                      <a16:creationId xmlns:a16="http://schemas.microsoft.com/office/drawing/2014/main" id="{FC12D7A6-8628-470C-A6B2-D8E08609A6BC}"/>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47" name="Oval 37">
                  <a:extLst>
                    <a:ext uri="{FF2B5EF4-FFF2-40B4-BE49-F238E27FC236}">
                      <a16:creationId xmlns:a16="http://schemas.microsoft.com/office/drawing/2014/main" id="{6555B848-70A2-4EC1-93E9-A3B9FF7FEE7F}"/>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148" name="Rectangle 38">
                  <a:extLst>
                    <a:ext uri="{FF2B5EF4-FFF2-40B4-BE49-F238E27FC236}">
                      <a16:creationId xmlns:a16="http://schemas.microsoft.com/office/drawing/2014/main" id="{BA485E93-E545-48EE-B7E4-AF171182B626}"/>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144" name="Oval 40">
                <a:extLst>
                  <a:ext uri="{FF2B5EF4-FFF2-40B4-BE49-F238E27FC236}">
                    <a16:creationId xmlns:a16="http://schemas.microsoft.com/office/drawing/2014/main" id="{10BB7CA8-3B25-49D8-87CD-00AC8F75458E}"/>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41" name="Rectangle 42">
              <a:extLst>
                <a:ext uri="{FF2B5EF4-FFF2-40B4-BE49-F238E27FC236}">
                  <a16:creationId xmlns:a16="http://schemas.microsoft.com/office/drawing/2014/main" id="{5EFFCE40-D484-42BE-9C01-9695CC111C84}"/>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142" name="Rectangle 43">
              <a:extLst>
                <a:ext uri="{FF2B5EF4-FFF2-40B4-BE49-F238E27FC236}">
                  <a16:creationId xmlns:a16="http://schemas.microsoft.com/office/drawing/2014/main" id="{6029EDA7-0595-4643-8CC6-056B6B42223C}"/>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15" name="Group 54">
            <a:extLst>
              <a:ext uri="{FF2B5EF4-FFF2-40B4-BE49-F238E27FC236}">
                <a16:creationId xmlns:a16="http://schemas.microsoft.com/office/drawing/2014/main" id="{5512992E-3E04-43AD-8C12-B4B1F6558D05}"/>
              </a:ext>
            </a:extLst>
          </p:cNvPr>
          <p:cNvGrpSpPr>
            <a:grpSpLocks/>
          </p:cNvGrpSpPr>
          <p:nvPr/>
        </p:nvGrpSpPr>
        <p:grpSpPr bwMode="auto">
          <a:xfrm>
            <a:off x="1108712" y="1903414"/>
            <a:ext cx="481013" cy="481013"/>
            <a:chOff x="1996" y="2855"/>
            <a:chExt cx="303" cy="303"/>
          </a:xfrm>
          <a:noFill/>
        </p:grpSpPr>
        <p:grpSp>
          <p:nvGrpSpPr>
            <p:cNvPr id="131" name="Group 51">
              <a:extLst>
                <a:ext uri="{FF2B5EF4-FFF2-40B4-BE49-F238E27FC236}">
                  <a16:creationId xmlns:a16="http://schemas.microsoft.com/office/drawing/2014/main" id="{47B2FCD9-07CE-4097-BF0B-7CD3AAC34C97}"/>
                </a:ext>
              </a:extLst>
            </p:cNvPr>
            <p:cNvGrpSpPr>
              <a:grpSpLocks/>
            </p:cNvGrpSpPr>
            <p:nvPr/>
          </p:nvGrpSpPr>
          <p:grpSpPr bwMode="auto">
            <a:xfrm>
              <a:off x="1996" y="2855"/>
              <a:ext cx="303" cy="303"/>
              <a:chOff x="1996" y="2855"/>
              <a:chExt cx="303" cy="303"/>
            </a:xfrm>
            <a:grpFill/>
          </p:grpSpPr>
          <p:grpSp>
            <p:nvGrpSpPr>
              <p:cNvPr id="134" name="Group 49">
                <a:extLst>
                  <a:ext uri="{FF2B5EF4-FFF2-40B4-BE49-F238E27FC236}">
                    <a16:creationId xmlns:a16="http://schemas.microsoft.com/office/drawing/2014/main" id="{50C0F9FC-7A60-41B7-8AA0-160CD67051B7}"/>
                  </a:ext>
                </a:extLst>
              </p:cNvPr>
              <p:cNvGrpSpPr>
                <a:grpSpLocks/>
              </p:cNvGrpSpPr>
              <p:nvPr/>
            </p:nvGrpSpPr>
            <p:grpSpPr bwMode="auto">
              <a:xfrm>
                <a:off x="1996" y="2855"/>
                <a:ext cx="303" cy="303"/>
                <a:chOff x="1996" y="2855"/>
                <a:chExt cx="303" cy="303"/>
              </a:xfrm>
              <a:grpFill/>
            </p:grpSpPr>
            <p:sp>
              <p:nvSpPr>
                <p:cNvPr id="136" name="Rectangle 45">
                  <a:extLst>
                    <a:ext uri="{FF2B5EF4-FFF2-40B4-BE49-F238E27FC236}">
                      <a16:creationId xmlns:a16="http://schemas.microsoft.com/office/drawing/2014/main" id="{98499CD2-E299-4971-8E8C-3B18483EB43F}"/>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137" name="Freeform 46">
                  <a:extLst>
                    <a:ext uri="{FF2B5EF4-FFF2-40B4-BE49-F238E27FC236}">
                      <a16:creationId xmlns:a16="http://schemas.microsoft.com/office/drawing/2014/main" id="{1E0B0D35-6249-4FDE-B95A-7643636A9B48}"/>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138" name="Oval 47">
                  <a:extLst>
                    <a:ext uri="{FF2B5EF4-FFF2-40B4-BE49-F238E27FC236}">
                      <a16:creationId xmlns:a16="http://schemas.microsoft.com/office/drawing/2014/main" id="{56C7A2F7-61E6-4E14-B98B-77BB0C2B978D}"/>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139" name="Rectangle 48">
                  <a:extLst>
                    <a:ext uri="{FF2B5EF4-FFF2-40B4-BE49-F238E27FC236}">
                      <a16:creationId xmlns:a16="http://schemas.microsoft.com/office/drawing/2014/main" id="{3F76184D-3809-4A24-A09B-C2CC3FC9ABB5}"/>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135" name="Oval 50">
                <a:extLst>
                  <a:ext uri="{FF2B5EF4-FFF2-40B4-BE49-F238E27FC236}">
                    <a16:creationId xmlns:a16="http://schemas.microsoft.com/office/drawing/2014/main" id="{AA697525-932B-446F-8AB6-AAA28388FDFE}"/>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132" name="Rectangle 52">
              <a:extLst>
                <a:ext uri="{FF2B5EF4-FFF2-40B4-BE49-F238E27FC236}">
                  <a16:creationId xmlns:a16="http://schemas.microsoft.com/office/drawing/2014/main" id="{6934AC5E-9065-492D-9781-269672B1BB00}"/>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133" name="Rectangle 53">
              <a:extLst>
                <a:ext uri="{FF2B5EF4-FFF2-40B4-BE49-F238E27FC236}">
                  <a16:creationId xmlns:a16="http://schemas.microsoft.com/office/drawing/2014/main" id="{7A321594-7067-4713-91AC-3101CD4EFD29}"/>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grpSp>
        <p:nvGrpSpPr>
          <p:cNvPr id="24" name="Group 144">
            <a:extLst>
              <a:ext uri="{FF2B5EF4-FFF2-40B4-BE49-F238E27FC236}">
                <a16:creationId xmlns:a16="http://schemas.microsoft.com/office/drawing/2014/main" id="{ACD60420-2F07-4085-978A-F4C10D9E30F5}"/>
              </a:ext>
            </a:extLst>
          </p:cNvPr>
          <p:cNvGrpSpPr>
            <a:grpSpLocks/>
          </p:cNvGrpSpPr>
          <p:nvPr/>
        </p:nvGrpSpPr>
        <p:grpSpPr bwMode="auto">
          <a:xfrm>
            <a:off x="4117024" y="1890714"/>
            <a:ext cx="481013" cy="481013"/>
            <a:chOff x="5011" y="2855"/>
            <a:chExt cx="303" cy="303"/>
          </a:xfrm>
          <a:noFill/>
        </p:grpSpPr>
        <p:grpSp>
          <p:nvGrpSpPr>
            <p:cNvPr id="50" name="Group 141">
              <a:extLst>
                <a:ext uri="{FF2B5EF4-FFF2-40B4-BE49-F238E27FC236}">
                  <a16:creationId xmlns:a16="http://schemas.microsoft.com/office/drawing/2014/main" id="{24D975AA-6D1F-49DD-A333-6F96D50FF893}"/>
                </a:ext>
              </a:extLst>
            </p:cNvPr>
            <p:cNvGrpSpPr>
              <a:grpSpLocks/>
            </p:cNvGrpSpPr>
            <p:nvPr/>
          </p:nvGrpSpPr>
          <p:grpSpPr bwMode="auto">
            <a:xfrm>
              <a:off x="5011" y="2855"/>
              <a:ext cx="303" cy="303"/>
              <a:chOff x="5011" y="2855"/>
              <a:chExt cx="303" cy="303"/>
            </a:xfrm>
            <a:grpFill/>
          </p:grpSpPr>
          <p:grpSp>
            <p:nvGrpSpPr>
              <p:cNvPr id="53" name="Group 139">
                <a:extLst>
                  <a:ext uri="{FF2B5EF4-FFF2-40B4-BE49-F238E27FC236}">
                    <a16:creationId xmlns:a16="http://schemas.microsoft.com/office/drawing/2014/main" id="{01DC543A-8C39-4B0A-BC1D-F956AE296559}"/>
                  </a:ext>
                </a:extLst>
              </p:cNvPr>
              <p:cNvGrpSpPr>
                <a:grpSpLocks/>
              </p:cNvGrpSpPr>
              <p:nvPr/>
            </p:nvGrpSpPr>
            <p:grpSpPr bwMode="auto">
              <a:xfrm>
                <a:off x="5011" y="2855"/>
                <a:ext cx="303" cy="303"/>
                <a:chOff x="5011" y="2855"/>
                <a:chExt cx="303" cy="303"/>
              </a:xfrm>
              <a:grpFill/>
            </p:grpSpPr>
            <p:sp>
              <p:nvSpPr>
                <p:cNvPr id="55" name="Rectangle 135">
                  <a:extLst>
                    <a:ext uri="{FF2B5EF4-FFF2-40B4-BE49-F238E27FC236}">
                      <a16:creationId xmlns:a16="http://schemas.microsoft.com/office/drawing/2014/main" id="{2DC0B620-5B2B-49A2-AD26-9EBDF4135941}"/>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sp>
              <p:nvSpPr>
                <p:cNvPr id="56" name="Freeform 136">
                  <a:extLst>
                    <a:ext uri="{FF2B5EF4-FFF2-40B4-BE49-F238E27FC236}">
                      <a16:creationId xmlns:a16="http://schemas.microsoft.com/office/drawing/2014/main" id="{A322C054-49B6-4F97-AFA1-4C819B720FD6}"/>
                    </a:ext>
                  </a:extLst>
                </p:cNvPr>
                <p:cNvSpPr>
                  <a:spLocks/>
                </p:cNvSpPr>
                <p:nvPr/>
              </p:nvSpPr>
              <p:spPr bwMode="auto">
                <a:xfrm>
                  <a:off x="5011" y="285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8" y="36"/>
                      </a:lnTo>
                      <a:lnTo>
                        <a:pt x="132" y="51"/>
                      </a:lnTo>
                      <a:lnTo>
                        <a:pt x="110" y="68"/>
                      </a:lnTo>
                      <a:lnTo>
                        <a:pt x="88" y="88"/>
                      </a:lnTo>
                      <a:lnTo>
                        <a:pt x="68" y="110"/>
                      </a:lnTo>
                      <a:lnTo>
                        <a:pt x="51" y="132"/>
                      </a:lnTo>
                      <a:lnTo>
                        <a:pt x="36" y="157"/>
                      </a:lnTo>
                      <a:lnTo>
                        <a:pt x="24" y="184"/>
                      </a:lnTo>
                      <a:lnTo>
                        <a:pt x="14" y="212"/>
                      </a:lnTo>
                      <a:lnTo>
                        <a:pt x="5" y="241"/>
                      </a:lnTo>
                      <a:lnTo>
                        <a:pt x="1" y="270"/>
                      </a:lnTo>
                      <a:lnTo>
                        <a:pt x="0" y="301"/>
                      </a:lnTo>
                      <a:lnTo>
                        <a:pt x="1" y="332"/>
                      </a:lnTo>
                      <a:lnTo>
                        <a:pt x="5" y="361"/>
                      </a:lnTo>
                      <a:lnTo>
                        <a:pt x="14" y="390"/>
                      </a:lnTo>
                      <a:lnTo>
                        <a:pt x="24" y="418"/>
                      </a:lnTo>
                      <a:lnTo>
                        <a:pt x="36" y="445"/>
                      </a:lnTo>
                      <a:lnTo>
                        <a:pt x="51" y="470"/>
                      </a:lnTo>
                      <a:lnTo>
                        <a:pt x="68" y="492"/>
                      </a:lnTo>
                      <a:lnTo>
                        <a:pt x="88" y="515"/>
                      </a:lnTo>
                      <a:lnTo>
                        <a:pt x="110" y="534"/>
                      </a:lnTo>
                      <a:lnTo>
                        <a:pt x="132" y="551"/>
                      </a:lnTo>
                      <a:lnTo>
                        <a:pt x="158"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5" y="492"/>
                      </a:lnTo>
                      <a:lnTo>
                        <a:pt x="551" y="470"/>
                      </a:lnTo>
                      <a:lnTo>
                        <a:pt x="567" y="445"/>
                      </a:lnTo>
                      <a:lnTo>
                        <a:pt x="579" y="418"/>
                      </a:lnTo>
                      <a:lnTo>
                        <a:pt x="589" y="390"/>
                      </a:lnTo>
                      <a:lnTo>
                        <a:pt x="597" y="361"/>
                      </a:lnTo>
                      <a:lnTo>
                        <a:pt x="602" y="332"/>
                      </a:lnTo>
                      <a:lnTo>
                        <a:pt x="603" y="301"/>
                      </a:lnTo>
                      <a:lnTo>
                        <a:pt x="602" y="270"/>
                      </a:lnTo>
                      <a:lnTo>
                        <a:pt x="597" y="241"/>
                      </a:lnTo>
                      <a:lnTo>
                        <a:pt x="589" y="212"/>
                      </a:lnTo>
                      <a:lnTo>
                        <a:pt x="579" y="184"/>
                      </a:lnTo>
                      <a:lnTo>
                        <a:pt x="567" y="157"/>
                      </a:lnTo>
                      <a:lnTo>
                        <a:pt x="551" y="132"/>
                      </a:lnTo>
                      <a:lnTo>
                        <a:pt x="535"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57" name="Oval 137">
                  <a:extLst>
                    <a:ext uri="{FF2B5EF4-FFF2-40B4-BE49-F238E27FC236}">
                      <a16:creationId xmlns:a16="http://schemas.microsoft.com/office/drawing/2014/main" id="{6D6F73CC-3854-4496-AFE2-492087599007}"/>
                    </a:ext>
                  </a:extLst>
                </p:cNvPr>
                <p:cNvSpPr>
                  <a:spLocks noChangeArrowheads="1"/>
                </p:cNvSpPr>
                <p:nvPr/>
              </p:nvSpPr>
              <p:spPr bwMode="auto">
                <a:xfrm>
                  <a:off x="5011" y="2855"/>
                  <a:ext cx="303" cy="303"/>
                </a:xfrm>
                <a:prstGeom prst="ellipse">
                  <a:avLst/>
                </a:prstGeom>
                <a:grpFill/>
                <a:ln>
                  <a:noFill/>
                </a:ln>
              </p:spPr>
              <p:txBody>
                <a:bodyPr/>
                <a:lstStyle/>
                <a:p>
                  <a:pPr>
                    <a:defRPr/>
                  </a:pPr>
                  <a:endParaRPr lang="en-US"/>
                </a:p>
              </p:txBody>
            </p:sp>
            <p:sp>
              <p:nvSpPr>
                <p:cNvPr id="58" name="Rectangle 138">
                  <a:extLst>
                    <a:ext uri="{FF2B5EF4-FFF2-40B4-BE49-F238E27FC236}">
                      <a16:creationId xmlns:a16="http://schemas.microsoft.com/office/drawing/2014/main" id="{4895D551-26D0-41C8-A499-26A53C8BA1D7}"/>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grpSp>
          <p:sp>
            <p:nvSpPr>
              <p:cNvPr id="54" name="Oval 140">
                <a:extLst>
                  <a:ext uri="{FF2B5EF4-FFF2-40B4-BE49-F238E27FC236}">
                    <a16:creationId xmlns:a16="http://schemas.microsoft.com/office/drawing/2014/main" id="{46C34367-429E-40D4-AE7B-4640A1266590}"/>
                  </a:ext>
                </a:extLst>
              </p:cNvPr>
              <p:cNvSpPr>
                <a:spLocks noChangeArrowheads="1"/>
              </p:cNvSpPr>
              <p:nvPr/>
            </p:nvSpPr>
            <p:spPr bwMode="auto">
              <a:xfrm>
                <a:off x="5011" y="2855"/>
                <a:ext cx="303" cy="303"/>
              </a:xfrm>
              <a:prstGeom prst="ellipse">
                <a:avLst/>
              </a:prstGeom>
              <a:grpFill/>
              <a:ln w="39688">
                <a:solidFill>
                  <a:srgbClr val="000000"/>
                </a:solidFill>
                <a:prstDash val="solid"/>
                <a:round/>
                <a:headEnd/>
                <a:tailEnd/>
              </a:ln>
            </p:spPr>
            <p:txBody>
              <a:bodyPr/>
              <a:lstStyle/>
              <a:p>
                <a:pPr>
                  <a:defRPr/>
                </a:pPr>
                <a:endParaRPr lang="en-US"/>
              </a:p>
            </p:txBody>
          </p:sp>
        </p:grpSp>
        <p:sp>
          <p:nvSpPr>
            <p:cNvPr id="51" name="Rectangle 142">
              <a:extLst>
                <a:ext uri="{FF2B5EF4-FFF2-40B4-BE49-F238E27FC236}">
                  <a16:creationId xmlns:a16="http://schemas.microsoft.com/office/drawing/2014/main" id="{CEEDDDAD-9DF9-4060-8161-6025E6469F4A}"/>
                </a:ext>
              </a:extLst>
            </p:cNvPr>
            <p:cNvSpPr>
              <a:spLocks noChangeArrowheads="1"/>
            </p:cNvSpPr>
            <p:nvPr/>
          </p:nvSpPr>
          <p:spPr bwMode="auto">
            <a:xfrm>
              <a:off x="5045" y="2889"/>
              <a:ext cx="211" cy="255"/>
            </a:xfrm>
            <a:prstGeom prst="rect">
              <a:avLst/>
            </a:prstGeom>
            <a:grpFill/>
            <a:ln>
              <a:noFill/>
            </a:ln>
          </p:spPr>
          <p:txBody>
            <a:bodyPr/>
            <a:lstStyle/>
            <a:p>
              <a:pPr>
                <a:defRPr/>
              </a:pPr>
              <a:endParaRPr lang="en-US"/>
            </a:p>
          </p:txBody>
        </p:sp>
        <p:sp>
          <p:nvSpPr>
            <p:cNvPr id="52" name="Rectangle 143">
              <a:extLst>
                <a:ext uri="{FF2B5EF4-FFF2-40B4-BE49-F238E27FC236}">
                  <a16:creationId xmlns:a16="http://schemas.microsoft.com/office/drawing/2014/main" id="{5ACC2E78-3382-4814-AE69-93E696D24254}"/>
                </a:ext>
              </a:extLst>
            </p:cNvPr>
            <p:cNvSpPr>
              <a:spLocks noChangeArrowheads="1"/>
            </p:cNvSpPr>
            <p:nvPr/>
          </p:nvSpPr>
          <p:spPr bwMode="auto">
            <a:xfrm>
              <a:off x="5085"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G</a:t>
              </a:r>
              <a:endParaRPr lang="en-US" altLang="en-US"/>
            </a:p>
          </p:txBody>
        </p:sp>
      </p:grpSp>
      <p:grpSp>
        <p:nvGrpSpPr>
          <p:cNvPr id="25" name="Group 154">
            <a:extLst>
              <a:ext uri="{FF2B5EF4-FFF2-40B4-BE49-F238E27FC236}">
                <a16:creationId xmlns:a16="http://schemas.microsoft.com/office/drawing/2014/main" id="{C78E8FE1-E2FC-45BC-9B2B-E9959BEFAC25}"/>
              </a:ext>
            </a:extLst>
          </p:cNvPr>
          <p:cNvGrpSpPr>
            <a:grpSpLocks/>
          </p:cNvGrpSpPr>
          <p:nvPr/>
        </p:nvGrpSpPr>
        <p:grpSpPr bwMode="auto">
          <a:xfrm>
            <a:off x="2985137" y="1903414"/>
            <a:ext cx="481013" cy="481013"/>
            <a:chOff x="4006" y="2855"/>
            <a:chExt cx="303" cy="303"/>
          </a:xfrm>
          <a:noFill/>
        </p:grpSpPr>
        <p:grpSp>
          <p:nvGrpSpPr>
            <p:cNvPr id="41" name="Group 151">
              <a:extLst>
                <a:ext uri="{FF2B5EF4-FFF2-40B4-BE49-F238E27FC236}">
                  <a16:creationId xmlns:a16="http://schemas.microsoft.com/office/drawing/2014/main" id="{52340BCE-EF9A-439B-88DE-6ECD68D79D06}"/>
                </a:ext>
              </a:extLst>
            </p:cNvPr>
            <p:cNvGrpSpPr>
              <a:grpSpLocks/>
            </p:cNvGrpSpPr>
            <p:nvPr/>
          </p:nvGrpSpPr>
          <p:grpSpPr bwMode="auto">
            <a:xfrm>
              <a:off x="4006" y="2855"/>
              <a:ext cx="303" cy="303"/>
              <a:chOff x="4006" y="2855"/>
              <a:chExt cx="303" cy="303"/>
            </a:xfrm>
            <a:grpFill/>
          </p:grpSpPr>
          <p:grpSp>
            <p:nvGrpSpPr>
              <p:cNvPr id="44" name="Group 149">
                <a:extLst>
                  <a:ext uri="{FF2B5EF4-FFF2-40B4-BE49-F238E27FC236}">
                    <a16:creationId xmlns:a16="http://schemas.microsoft.com/office/drawing/2014/main" id="{24A2E45E-3BAF-4822-B2CA-8363734D166B}"/>
                  </a:ext>
                </a:extLst>
              </p:cNvPr>
              <p:cNvGrpSpPr>
                <a:grpSpLocks/>
              </p:cNvGrpSpPr>
              <p:nvPr/>
            </p:nvGrpSpPr>
            <p:grpSpPr bwMode="auto">
              <a:xfrm>
                <a:off x="4006" y="2855"/>
                <a:ext cx="303" cy="303"/>
                <a:chOff x="4006" y="2855"/>
                <a:chExt cx="303" cy="303"/>
              </a:xfrm>
              <a:grpFill/>
            </p:grpSpPr>
            <p:sp>
              <p:nvSpPr>
                <p:cNvPr id="46" name="Rectangle 145">
                  <a:extLst>
                    <a:ext uri="{FF2B5EF4-FFF2-40B4-BE49-F238E27FC236}">
                      <a16:creationId xmlns:a16="http://schemas.microsoft.com/office/drawing/2014/main" id="{952D76D8-6282-464B-B198-24ED2AB38426}"/>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sp>
              <p:nvSpPr>
                <p:cNvPr id="47" name="Freeform 146">
                  <a:extLst>
                    <a:ext uri="{FF2B5EF4-FFF2-40B4-BE49-F238E27FC236}">
                      <a16:creationId xmlns:a16="http://schemas.microsoft.com/office/drawing/2014/main" id="{CDC964CE-3781-478D-BCDD-C42DC0EDC708}"/>
                    </a:ext>
                  </a:extLst>
                </p:cNvPr>
                <p:cNvSpPr>
                  <a:spLocks/>
                </p:cNvSpPr>
                <p:nvPr/>
              </p:nvSpPr>
              <p:spPr bwMode="auto">
                <a:xfrm>
                  <a:off x="4006" y="2855"/>
                  <a:ext cx="302" cy="302"/>
                </a:xfrm>
                <a:custGeom>
                  <a:avLst/>
                  <a:gdLst>
                    <a:gd name="T0" fmla="*/ 271 w 603"/>
                    <a:gd name="T1" fmla="*/ 1 h 603"/>
                    <a:gd name="T2" fmla="*/ 212 w 603"/>
                    <a:gd name="T3" fmla="*/ 14 h 603"/>
                    <a:gd name="T4" fmla="*/ 158 w 603"/>
                    <a:gd name="T5" fmla="*/ 36 h 603"/>
                    <a:gd name="T6" fmla="*/ 111 w 603"/>
                    <a:gd name="T7" fmla="*/ 68 h 603"/>
                    <a:gd name="T8" fmla="*/ 69 w 603"/>
                    <a:gd name="T9" fmla="*/ 110 h 603"/>
                    <a:gd name="T10" fmla="*/ 37 w 603"/>
                    <a:gd name="T11" fmla="*/ 157 h 603"/>
                    <a:gd name="T12" fmla="*/ 14 w 603"/>
                    <a:gd name="T13" fmla="*/ 212 h 603"/>
                    <a:gd name="T14" fmla="*/ 2 w 603"/>
                    <a:gd name="T15" fmla="*/ 270 h 603"/>
                    <a:gd name="T16" fmla="*/ 2 w 603"/>
                    <a:gd name="T17" fmla="*/ 332 h 603"/>
                    <a:gd name="T18" fmla="*/ 14 w 603"/>
                    <a:gd name="T19" fmla="*/ 390 h 603"/>
                    <a:gd name="T20" fmla="*/ 37 w 603"/>
                    <a:gd name="T21" fmla="*/ 445 h 603"/>
                    <a:gd name="T22" fmla="*/ 69 w 603"/>
                    <a:gd name="T23" fmla="*/ 492 h 603"/>
                    <a:gd name="T24" fmla="*/ 111 w 603"/>
                    <a:gd name="T25" fmla="*/ 534 h 603"/>
                    <a:gd name="T26" fmla="*/ 158 w 603"/>
                    <a:gd name="T27" fmla="*/ 566 h 603"/>
                    <a:gd name="T28" fmla="*/ 212 w 603"/>
                    <a:gd name="T29" fmla="*/ 589 h 603"/>
                    <a:gd name="T30" fmla="*/ 271 w 603"/>
                    <a:gd name="T31" fmla="*/ 601 h 603"/>
                    <a:gd name="T32" fmla="*/ 333 w 603"/>
                    <a:gd name="T33" fmla="*/ 601 h 603"/>
                    <a:gd name="T34" fmla="*/ 391 w 603"/>
                    <a:gd name="T35" fmla="*/ 589 h 603"/>
                    <a:gd name="T36" fmla="*/ 446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6 w 603"/>
                    <a:gd name="T59" fmla="*/ 36 h 603"/>
                    <a:gd name="T60" fmla="*/ 391 w 603"/>
                    <a:gd name="T61" fmla="*/ 14 h 603"/>
                    <a:gd name="T62" fmla="*/ 333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5" y="23"/>
                      </a:lnTo>
                      <a:lnTo>
                        <a:pt x="158" y="36"/>
                      </a:lnTo>
                      <a:lnTo>
                        <a:pt x="133" y="51"/>
                      </a:lnTo>
                      <a:lnTo>
                        <a:pt x="111" y="68"/>
                      </a:lnTo>
                      <a:lnTo>
                        <a:pt x="88" y="88"/>
                      </a:lnTo>
                      <a:lnTo>
                        <a:pt x="69" y="110"/>
                      </a:lnTo>
                      <a:lnTo>
                        <a:pt x="52" y="132"/>
                      </a:lnTo>
                      <a:lnTo>
                        <a:pt x="37" y="157"/>
                      </a:lnTo>
                      <a:lnTo>
                        <a:pt x="24" y="184"/>
                      </a:lnTo>
                      <a:lnTo>
                        <a:pt x="14" y="212"/>
                      </a:lnTo>
                      <a:lnTo>
                        <a:pt x="6" y="241"/>
                      </a:lnTo>
                      <a:lnTo>
                        <a:pt x="2" y="270"/>
                      </a:lnTo>
                      <a:lnTo>
                        <a:pt x="0" y="301"/>
                      </a:lnTo>
                      <a:lnTo>
                        <a:pt x="2" y="332"/>
                      </a:lnTo>
                      <a:lnTo>
                        <a:pt x="6" y="361"/>
                      </a:lnTo>
                      <a:lnTo>
                        <a:pt x="14" y="390"/>
                      </a:lnTo>
                      <a:lnTo>
                        <a:pt x="24" y="418"/>
                      </a:lnTo>
                      <a:lnTo>
                        <a:pt x="37" y="445"/>
                      </a:lnTo>
                      <a:lnTo>
                        <a:pt x="52" y="470"/>
                      </a:lnTo>
                      <a:lnTo>
                        <a:pt x="69" y="492"/>
                      </a:lnTo>
                      <a:lnTo>
                        <a:pt x="88" y="515"/>
                      </a:lnTo>
                      <a:lnTo>
                        <a:pt x="111" y="534"/>
                      </a:lnTo>
                      <a:lnTo>
                        <a:pt x="133" y="551"/>
                      </a:lnTo>
                      <a:lnTo>
                        <a:pt x="158" y="566"/>
                      </a:lnTo>
                      <a:lnTo>
                        <a:pt x="185" y="579"/>
                      </a:lnTo>
                      <a:lnTo>
                        <a:pt x="212" y="589"/>
                      </a:lnTo>
                      <a:lnTo>
                        <a:pt x="242" y="597"/>
                      </a:lnTo>
                      <a:lnTo>
                        <a:pt x="271" y="601"/>
                      </a:lnTo>
                      <a:lnTo>
                        <a:pt x="302" y="603"/>
                      </a:lnTo>
                      <a:lnTo>
                        <a:pt x="333" y="601"/>
                      </a:lnTo>
                      <a:lnTo>
                        <a:pt x="362" y="597"/>
                      </a:lnTo>
                      <a:lnTo>
                        <a:pt x="391" y="589"/>
                      </a:lnTo>
                      <a:lnTo>
                        <a:pt x="419" y="579"/>
                      </a:lnTo>
                      <a:lnTo>
                        <a:pt x="446"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6" y="36"/>
                      </a:lnTo>
                      <a:lnTo>
                        <a:pt x="419" y="23"/>
                      </a:lnTo>
                      <a:lnTo>
                        <a:pt x="391" y="14"/>
                      </a:lnTo>
                      <a:lnTo>
                        <a:pt x="362" y="5"/>
                      </a:lnTo>
                      <a:lnTo>
                        <a:pt x="333"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48" name="Oval 147">
                  <a:extLst>
                    <a:ext uri="{FF2B5EF4-FFF2-40B4-BE49-F238E27FC236}">
                      <a16:creationId xmlns:a16="http://schemas.microsoft.com/office/drawing/2014/main" id="{614E84E0-1415-44F9-A3B1-4C4783FBD2B6}"/>
                    </a:ext>
                  </a:extLst>
                </p:cNvPr>
                <p:cNvSpPr>
                  <a:spLocks noChangeArrowheads="1"/>
                </p:cNvSpPr>
                <p:nvPr/>
              </p:nvSpPr>
              <p:spPr bwMode="auto">
                <a:xfrm>
                  <a:off x="4006" y="2855"/>
                  <a:ext cx="302" cy="303"/>
                </a:xfrm>
                <a:prstGeom prst="ellipse">
                  <a:avLst/>
                </a:prstGeom>
                <a:grpFill/>
                <a:ln>
                  <a:noFill/>
                </a:ln>
              </p:spPr>
              <p:txBody>
                <a:bodyPr/>
                <a:lstStyle/>
                <a:p>
                  <a:pPr>
                    <a:defRPr/>
                  </a:pPr>
                  <a:endParaRPr lang="en-US"/>
                </a:p>
              </p:txBody>
            </p:sp>
            <p:sp>
              <p:nvSpPr>
                <p:cNvPr id="49" name="Rectangle 148">
                  <a:extLst>
                    <a:ext uri="{FF2B5EF4-FFF2-40B4-BE49-F238E27FC236}">
                      <a16:creationId xmlns:a16="http://schemas.microsoft.com/office/drawing/2014/main" id="{DD0691D8-1E61-4771-A7A8-9A6E7F952F73}"/>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grpSp>
          <p:sp>
            <p:nvSpPr>
              <p:cNvPr id="45" name="Oval 150">
                <a:extLst>
                  <a:ext uri="{FF2B5EF4-FFF2-40B4-BE49-F238E27FC236}">
                    <a16:creationId xmlns:a16="http://schemas.microsoft.com/office/drawing/2014/main" id="{972A46A9-6869-497D-B9D2-0D1C6DD0108A}"/>
                  </a:ext>
                </a:extLst>
              </p:cNvPr>
              <p:cNvSpPr>
                <a:spLocks noChangeArrowheads="1"/>
              </p:cNvSpPr>
              <p:nvPr/>
            </p:nvSpPr>
            <p:spPr bwMode="auto">
              <a:xfrm>
                <a:off x="400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42" name="Rectangle 152">
              <a:extLst>
                <a:ext uri="{FF2B5EF4-FFF2-40B4-BE49-F238E27FC236}">
                  <a16:creationId xmlns:a16="http://schemas.microsoft.com/office/drawing/2014/main" id="{AFF7B2ED-CF30-49B8-B05B-F4E72C36042D}"/>
                </a:ext>
              </a:extLst>
            </p:cNvPr>
            <p:cNvSpPr>
              <a:spLocks noChangeArrowheads="1"/>
            </p:cNvSpPr>
            <p:nvPr/>
          </p:nvSpPr>
          <p:spPr bwMode="auto">
            <a:xfrm>
              <a:off x="4054" y="2889"/>
              <a:ext cx="181" cy="255"/>
            </a:xfrm>
            <a:prstGeom prst="rect">
              <a:avLst/>
            </a:prstGeom>
            <a:grpFill/>
            <a:ln>
              <a:noFill/>
            </a:ln>
          </p:spPr>
          <p:txBody>
            <a:bodyPr/>
            <a:lstStyle/>
            <a:p>
              <a:pPr>
                <a:defRPr/>
              </a:pPr>
              <a:endParaRPr lang="en-US"/>
            </a:p>
          </p:txBody>
        </p:sp>
        <p:sp>
          <p:nvSpPr>
            <p:cNvPr id="43" name="Rectangle 153">
              <a:extLst>
                <a:ext uri="{FF2B5EF4-FFF2-40B4-BE49-F238E27FC236}">
                  <a16:creationId xmlns:a16="http://schemas.microsoft.com/office/drawing/2014/main" id="{BE0218BB-B930-4D4B-ACDA-67074C5B5C55}"/>
                </a:ext>
              </a:extLst>
            </p:cNvPr>
            <p:cNvSpPr>
              <a:spLocks noChangeArrowheads="1"/>
            </p:cNvSpPr>
            <p:nvPr/>
          </p:nvSpPr>
          <p:spPr bwMode="auto">
            <a:xfrm>
              <a:off x="4095" y="2922"/>
              <a:ext cx="9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F</a:t>
              </a:r>
              <a:endParaRPr lang="en-US" altLang="en-US"/>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 name="Group 158">
            <a:extLst>
              <a:ext uri="{FF2B5EF4-FFF2-40B4-BE49-F238E27FC236}">
                <a16:creationId xmlns:a16="http://schemas.microsoft.com/office/drawing/2014/main" id="{C700493E-E891-41D6-B0BC-0080EBCE5E80}"/>
              </a:ext>
            </a:extLst>
          </p:cNvPr>
          <p:cNvGrpSpPr>
            <a:grpSpLocks/>
          </p:cNvGrpSpPr>
          <p:nvPr/>
        </p:nvGrpSpPr>
        <p:grpSpPr bwMode="auto">
          <a:xfrm>
            <a:off x="1354228" y="1431927"/>
            <a:ext cx="876847" cy="504824"/>
            <a:chOff x="2453" y="2366"/>
            <a:chExt cx="573" cy="543"/>
          </a:xfrm>
          <a:noFill/>
        </p:grpSpPr>
        <p:sp>
          <p:nvSpPr>
            <p:cNvPr id="39" name="Line 156">
              <a:extLst>
                <a:ext uri="{FF2B5EF4-FFF2-40B4-BE49-F238E27FC236}">
                  <a16:creationId xmlns:a16="http://schemas.microsoft.com/office/drawing/2014/main" id="{44861333-21EB-4C7C-8E35-2AA88568898F}"/>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40" name="Line 157">
              <a:extLst>
                <a:ext uri="{FF2B5EF4-FFF2-40B4-BE49-F238E27FC236}">
                  <a16:creationId xmlns:a16="http://schemas.microsoft.com/office/drawing/2014/main" id="{5C31BC47-AD3F-4E62-B007-42FF4EDBD1A3}"/>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50187" name="Line 159">
            <a:extLst>
              <a:ext uri="{FF2B5EF4-FFF2-40B4-BE49-F238E27FC236}">
                <a16:creationId xmlns:a16="http://schemas.microsoft.com/office/drawing/2014/main" id="{D9C7088B-8723-415B-B763-57F72D20B320}"/>
              </a:ext>
            </a:extLst>
          </p:cNvPr>
          <p:cNvSpPr>
            <a:spLocks noChangeShapeType="1"/>
          </p:cNvSpPr>
          <p:nvPr/>
        </p:nvSpPr>
        <p:spPr bwMode="auto">
          <a:xfrm flipH="1">
            <a:off x="3370899" y="1431926"/>
            <a:ext cx="433387" cy="512763"/>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8" name="Line 160">
            <a:extLst>
              <a:ext uri="{FF2B5EF4-FFF2-40B4-BE49-F238E27FC236}">
                <a16:creationId xmlns:a16="http://schemas.microsoft.com/office/drawing/2014/main" id="{4F94F051-3CF8-42CF-B3DE-3EF60C81ECE2}"/>
              </a:ext>
            </a:extLst>
          </p:cNvPr>
          <p:cNvSpPr>
            <a:spLocks noChangeShapeType="1"/>
          </p:cNvSpPr>
          <p:nvPr/>
        </p:nvSpPr>
        <p:spPr bwMode="auto">
          <a:xfrm>
            <a:off x="4034474" y="1455738"/>
            <a:ext cx="244475" cy="4683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a:t>
            </a:r>
            <a:r>
              <a:rPr lang="en-US" altLang="en-US" sz="1400" dirty="0">
                <a:solidFill>
                  <a:srgbClr val="FF0000"/>
                </a:solidFill>
              </a:rPr>
              <a:t>succeeds</a:t>
            </a:r>
            <a:r>
              <a:rPr lang="en-US" altLang="en-US" sz="1400" dirty="0"/>
              <a:t>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37820864"/>
              </p:ext>
            </p:extLst>
          </p:nvPr>
        </p:nvGraphicFramePr>
        <p:xfrm>
          <a:off x="1658938" y="2722563"/>
          <a:ext cx="8252142" cy="4169392"/>
        </p:xfrm>
        <a:graphic>
          <a:graphicData uri="http://schemas.openxmlformats.org/drawingml/2006/table">
            <a:tbl>
              <a:tblPr firstRow="1" bandRow="1">
                <a:tableStyleId>{5940675A-B579-460E-94D1-54222C63F5DA}</a:tableStyleId>
              </a:tblPr>
              <a:tblGrid>
                <a:gridCol w="1887270">
                  <a:extLst>
                    <a:ext uri="{9D8B030D-6E8A-4147-A177-3AD203B41FA5}">
                      <a16:colId xmlns:a16="http://schemas.microsoft.com/office/drawing/2014/main" val="20000"/>
                    </a:ext>
                  </a:extLst>
                </a:gridCol>
                <a:gridCol w="6364872">
                  <a:extLst>
                    <a:ext uri="{9D8B030D-6E8A-4147-A177-3AD203B41FA5}">
                      <a16:colId xmlns:a16="http://schemas.microsoft.com/office/drawing/2014/main" val="20001"/>
                    </a:ext>
                  </a:extLst>
                </a:gridCol>
              </a:tblGrid>
              <a:tr h="322840">
                <a:tc>
                  <a:txBody>
                    <a:bodyPr/>
                    <a:lstStyle/>
                    <a:p>
                      <a:pPr algn="r">
                        <a:lnSpc>
                          <a:spcPts val="1660"/>
                        </a:lnSpc>
                      </a:pP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lnSpc>
                          <a:spcPts val="1660"/>
                        </a:lnSpc>
                      </a:pP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22840">
                <a:tc>
                  <a:txBody>
                    <a:bodyPr/>
                    <a:lstStyle/>
                    <a:p>
                      <a:pPr algn="r">
                        <a:lnSpc>
                          <a:spcPts val="1660"/>
                        </a:lnSpc>
                      </a:pP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lnSpc>
                          <a:spcPts val="1660"/>
                        </a:lnSpc>
                      </a:pP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22840">
                <a:tc>
                  <a:txBody>
                    <a:bodyPr/>
                    <a:lstStyle/>
                    <a:p>
                      <a:pPr algn="r">
                        <a:lnSpc>
                          <a:spcPts val="1660"/>
                        </a:lnSpc>
                      </a:pP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lnSpc>
                          <a:spcPts val="1660"/>
                        </a:lnSpc>
                      </a:pPr>
                      <a:r>
                        <a:rPr lang="en-US" sz="1800" dirty="0">
                          <a:solidFill>
                            <a:schemeClr val="bg1">
                              <a:lumMod val="50000"/>
                            </a:schemeClr>
                          </a:solidFill>
                        </a:rPr>
                        <a:t>Enter loop, pull of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22840">
                <a:tc>
                  <a:txBody>
                    <a:bodyPr/>
                    <a:lstStyle/>
                    <a:p>
                      <a:pPr algn="r">
                        <a:lnSpc>
                          <a:spcPts val="1660"/>
                        </a:lnSpc>
                      </a:pPr>
                      <a:r>
                        <a:rPr lang="en-US" sz="1800" dirty="0">
                          <a:solidFill>
                            <a:schemeClr val="bg1">
                              <a:lumMod val="50000"/>
                            </a:schemeClr>
                          </a:solidFill>
                        </a:rPr>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lnSpc>
                          <a:spcPts val="1660"/>
                        </a:lnSpc>
                      </a:pPr>
                      <a:r>
                        <a:rPr lang="en-US" sz="1800" b="1" dirty="0">
                          <a:solidFill>
                            <a:schemeClr val="bg1">
                              <a:lumMod val="50000"/>
                            </a:schemeClr>
                          </a:solidFill>
                        </a:rPr>
                        <a:t>A</a:t>
                      </a:r>
                      <a:r>
                        <a:rPr lang="en-US" sz="1800" dirty="0">
                          <a:solidFill>
                            <a:schemeClr val="bg1">
                              <a:lumMod val="50000"/>
                            </a:schemeClr>
                          </a:solidFill>
                        </a:rPr>
                        <a:t> was not goal, so put its children{</a:t>
                      </a:r>
                      <a:r>
                        <a:rPr lang="en-US" sz="1800" b="1" dirty="0">
                          <a:solidFill>
                            <a:schemeClr val="bg1">
                              <a:lumMod val="50000"/>
                            </a:schemeClr>
                          </a:solidFill>
                        </a:rPr>
                        <a:t>B</a:t>
                      </a:r>
                      <a:r>
                        <a:rPr lang="en-US" sz="1800" dirty="0">
                          <a:solidFill>
                            <a:schemeClr val="bg1">
                              <a:lumMod val="50000"/>
                            </a:schemeClr>
                          </a:solidFill>
                        </a:rPr>
                        <a:t>,</a:t>
                      </a:r>
                      <a:r>
                        <a:rPr lang="en-US" sz="1800" b="1" dirty="0">
                          <a:solidFill>
                            <a:schemeClr val="bg1">
                              <a:lumMod val="50000"/>
                            </a:schemeClr>
                          </a:solidFill>
                        </a:rPr>
                        <a:t>C</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22840">
                <a:tc>
                  <a:txBody>
                    <a:bodyPr/>
                    <a:lstStyle/>
                    <a:p>
                      <a:pPr algn="r">
                        <a:lnSpc>
                          <a:spcPts val="1660"/>
                        </a:lnSpc>
                      </a:pPr>
                      <a:r>
                        <a:rPr lang="en-US" sz="1800" dirty="0">
                          <a:solidFill>
                            <a:schemeClr val="bg1">
                              <a:lumMod val="50000"/>
                            </a:schemeClr>
                          </a:solidFill>
                        </a:rPr>
                        <a:t>C</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lnSpc>
                          <a:spcPts val="1660"/>
                        </a:lnSpc>
                      </a:pPr>
                      <a:r>
                        <a:rPr lang="en-US" sz="1800" dirty="0">
                          <a:solidFill>
                            <a:schemeClr val="bg1">
                              <a:lumMod val="50000"/>
                            </a:schemeClr>
                          </a:solidFill>
                        </a:rPr>
                        <a:t>Thru loop a second time, pull off </a:t>
                      </a:r>
                      <a:r>
                        <a:rPr lang="en-US" sz="1800" b="1" dirty="0">
                          <a:solidFill>
                            <a:schemeClr val="bg1">
                              <a:lumMod val="50000"/>
                            </a:schemeClr>
                          </a:solidFill>
                        </a:rPr>
                        <a:t>B</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22840">
                <a:tc>
                  <a:txBody>
                    <a:bodyPr/>
                    <a:lstStyle/>
                    <a:p>
                      <a:pPr algn="r">
                        <a:lnSpc>
                          <a:spcPts val="1660"/>
                        </a:lnSpc>
                      </a:pPr>
                      <a:r>
                        <a:rPr lang="en-US" sz="1800" dirty="0">
                          <a:solidFill>
                            <a:schemeClr val="bg1">
                              <a:lumMod val="50000"/>
                            </a:schemeClr>
                          </a:solidFill>
                        </a:rPr>
                        <a:t>E D C</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ts val="1660"/>
                        </a:lnSpc>
                        <a:spcBef>
                          <a:spcPts val="0"/>
                        </a:spcBef>
                        <a:spcAft>
                          <a:spcPts val="0"/>
                        </a:spcAft>
                        <a:buClrTx/>
                        <a:buSzTx/>
                        <a:buFontTx/>
                        <a:buNone/>
                        <a:tabLst/>
                        <a:defRPr/>
                      </a:pPr>
                      <a:r>
                        <a:rPr lang="en-US" sz="1800" b="1" dirty="0">
                          <a:solidFill>
                            <a:schemeClr val="bg1">
                              <a:lumMod val="50000"/>
                            </a:schemeClr>
                          </a:solidFill>
                        </a:rPr>
                        <a:t>B</a:t>
                      </a:r>
                      <a:r>
                        <a:rPr lang="en-US" sz="1800" dirty="0">
                          <a:solidFill>
                            <a:schemeClr val="bg1">
                              <a:lumMod val="50000"/>
                            </a:schemeClr>
                          </a:solidFill>
                        </a:rPr>
                        <a:t> was not goal, so put its children{</a:t>
                      </a:r>
                      <a:r>
                        <a:rPr lang="en-US" sz="1800" b="1" dirty="0">
                          <a:solidFill>
                            <a:schemeClr val="bg1">
                              <a:lumMod val="50000"/>
                            </a:schemeClr>
                          </a:solidFill>
                        </a:rPr>
                        <a:t>D</a:t>
                      </a:r>
                      <a:r>
                        <a:rPr lang="en-US" sz="1800" dirty="0">
                          <a:solidFill>
                            <a:schemeClr val="bg1">
                              <a:lumMod val="50000"/>
                            </a:schemeClr>
                          </a:solidFill>
                        </a:rPr>
                        <a:t>,</a:t>
                      </a:r>
                      <a:r>
                        <a:rPr lang="en-US" sz="1800" b="1" dirty="0">
                          <a:solidFill>
                            <a:schemeClr val="bg1">
                              <a:lumMod val="50000"/>
                            </a:schemeClr>
                          </a:solidFill>
                        </a:rPr>
                        <a:t>E</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22840">
                <a:tc>
                  <a:txBody>
                    <a:bodyPr/>
                    <a:lstStyle/>
                    <a:p>
                      <a:pPr algn="r">
                        <a:lnSpc>
                          <a:spcPts val="1660"/>
                        </a:lnSpc>
                      </a:pPr>
                      <a:r>
                        <a:rPr lang="en-US" sz="1800" dirty="0">
                          <a:solidFill>
                            <a:schemeClr val="bg1">
                              <a:lumMod val="50000"/>
                            </a:schemeClr>
                          </a:solidFill>
                        </a:rPr>
                        <a:t>E D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ts val="1660"/>
                        </a:lnSpc>
                        <a:spcBef>
                          <a:spcPts val="0"/>
                        </a:spcBef>
                        <a:spcAft>
                          <a:spcPts val="0"/>
                        </a:spcAft>
                        <a:buClrTx/>
                        <a:buSzTx/>
                        <a:buFontTx/>
                        <a:buNone/>
                        <a:tabLst/>
                        <a:defRPr/>
                      </a:pPr>
                      <a:r>
                        <a:rPr lang="en-US" sz="1800" dirty="0">
                          <a:solidFill>
                            <a:schemeClr val="bg1">
                              <a:lumMod val="50000"/>
                            </a:schemeClr>
                          </a:solidFill>
                        </a:rPr>
                        <a:t>Thru loop a second time, pull off </a:t>
                      </a:r>
                      <a:r>
                        <a:rPr lang="en-US" sz="1800" b="1" dirty="0">
                          <a:solidFill>
                            <a:schemeClr val="bg1">
                              <a:lumMod val="50000"/>
                            </a:schemeClr>
                          </a:solidFill>
                        </a:rPr>
                        <a:t>C</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22840">
                <a:tc>
                  <a:txBody>
                    <a:bodyPr/>
                    <a:lstStyle/>
                    <a:p>
                      <a:pPr algn="r">
                        <a:lnSpc>
                          <a:spcPts val="1660"/>
                        </a:lnSpc>
                      </a:pPr>
                      <a:r>
                        <a:rPr lang="en-US" sz="1800" dirty="0">
                          <a:solidFill>
                            <a:schemeClr val="bg1">
                              <a:lumMod val="50000"/>
                            </a:schemeClr>
                          </a:solidFill>
                        </a:rPr>
                        <a:t> F G E D</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ts val="1660"/>
                        </a:lnSpc>
                        <a:spcBef>
                          <a:spcPts val="0"/>
                        </a:spcBef>
                        <a:spcAft>
                          <a:spcPts val="0"/>
                        </a:spcAft>
                        <a:buClrTx/>
                        <a:buSzTx/>
                        <a:buFontTx/>
                        <a:buNone/>
                        <a:tabLst/>
                        <a:defRPr/>
                      </a:pPr>
                      <a:r>
                        <a:rPr lang="en-US" sz="1800" b="1" dirty="0">
                          <a:solidFill>
                            <a:schemeClr val="bg1">
                              <a:lumMod val="50000"/>
                            </a:schemeClr>
                          </a:solidFill>
                        </a:rPr>
                        <a:t>C</a:t>
                      </a:r>
                      <a:r>
                        <a:rPr lang="en-US" sz="1800" dirty="0">
                          <a:solidFill>
                            <a:schemeClr val="bg1">
                              <a:lumMod val="50000"/>
                            </a:schemeClr>
                          </a:solidFill>
                        </a:rPr>
                        <a:t> was not goal, so put its children{</a:t>
                      </a:r>
                      <a:r>
                        <a:rPr lang="en-US" sz="1800" b="1" dirty="0">
                          <a:solidFill>
                            <a:schemeClr val="bg1">
                              <a:lumMod val="50000"/>
                            </a:schemeClr>
                          </a:solidFill>
                        </a:rPr>
                        <a:t>F</a:t>
                      </a:r>
                      <a:r>
                        <a:rPr lang="en-US" sz="1800" dirty="0">
                          <a:solidFill>
                            <a:schemeClr val="bg1">
                              <a:lumMod val="50000"/>
                            </a:schemeClr>
                          </a:solidFill>
                        </a:rPr>
                        <a:t>,</a:t>
                      </a:r>
                      <a:r>
                        <a:rPr lang="en-US" sz="1800" b="1" dirty="0">
                          <a:solidFill>
                            <a:schemeClr val="bg1">
                              <a:lumMod val="50000"/>
                            </a:schemeClr>
                          </a:solidFill>
                        </a:rPr>
                        <a:t>G</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22840">
                <a:tc>
                  <a:txBody>
                    <a:bodyPr/>
                    <a:lstStyle/>
                    <a:p>
                      <a:pPr algn="r">
                        <a:lnSpc>
                          <a:spcPts val="1660"/>
                        </a:lnSpc>
                      </a:pPr>
                      <a:r>
                        <a:rPr lang="en-US" sz="1800" dirty="0">
                          <a:solidFill>
                            <a:schemeClr val="bg1">
                              <a:lumMod val="50000"/>
                            </a:schemeClr>
                          </a:solidFill>
                        </a:rPr>
                        <a:t>F G E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ts val="1660"/>
                        </a:lnSpc>
                        <a:spcBef>
                          <a:spcPts val="0"/>
                        </a:spcBef>
                        <a:spcAft>
                          <a:spcPts val="0"/>
                        </a:spcAft>
                        <a:buClrTx/>
                        <a:buSzTx/>
                        <a:buFontTx/>
                        <a:buNone/>
                        <a:tabLst/>
                        <a:defRPr/>
                      </a:pPr>
                      <a:r>
                        <a:rPr lang="en-US" sz="1800" dirty="0">
                          <a:solidFill>
                            <a:schemeClr val="bg1">
                              <a:lumMod val="50000"/>
                            </a:schemeClr>
                          </a:solidFill>
                        </a:rPr>
                        <a:t>Thru loop, pull off </a:t>
                      </a:r>
                      <a:r>
                        <a:rPr lang="en-US" sz="1800" b="1" dirty="0">
                          <a:solidFill>
                            <a:schemeClr val="bg1">
                              <a:lumMod val="50000"/>
                            </a:schemeClr>
                          </a:solidFill>
                        </a:rPr>
                        <a:t>D</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22840">
                <a:tc>
                  <a:txBody>
                    <a:bodyPr/>
                    <a:lstStyle/>
                    <a:p>
                      <a:pPr algn="r">
                        <a:lnSpc>
                          <a:spcPts val="1660"/>
                        </a:lnSpc>
                      </a:pPr>
                      <a:r>
                        <a:rPr lang="en-US" sz="1800" dirty="0">
                          <a:solidFill>
                            <a:schemeClr val="bg1">
                              <a:lumMod val="50000"/>
                            </a:schemeClr>
                          </a:solidFill>
                        </a:rPr>
                        <a:t>F G </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ts val="1660"/>
                        </a:lnSpc>
                        <a:spcBef>
                          <a:spcPts val="0"/>
                        </a:spcBef>
                        <a:spcAft>
                          <a:spcPts val="0"/>
                        </a:spcAft>
                        <a:buClrTx/>
                        <a:buSzTx/>
                        <a:buFontTx/>
                        <a:buNone/>
                        <a:tabLst/>
                        <a:defRPr/>
                      </a:pPr>
                      <a:r>
                        <a:rPr lang="en-US" sz="1800" dirty="0">
                          <a:solidFill>
                            <a:schemeClr val="bg1">
                              <a:lumMod val="50000"/>
                            </a:schemeClr>
                          </a:solidFill>
                        </a:rPr>
                        <a:t>Thru loop, pull off </a:t>
                      </a:r>
                      <a:r>
                        <a:rPr lang="en-US" sz="1800" b="1" dirty="0">
                          <a:solidFill>
                            <a:schemeClr val="bg1">
                              <a:lumMod val="50000"/>
                            </a:schemeClr>
                          </a:solidFill>
                        </a:rPr>
                        <a:t>E</a:t>
                      </a:r>
                      <a:r>
                        <a:rPr lang="en-US" sz="1800" dirty="0">
                          <a:solidFill>
                            <a:schemeClr val="bg1">
                              <a:lumMod val="50000"/>
                            </a:schemeClr>
                          </a:solidFill>
                        </a:rPr>
                        <a:t>,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150723">
                <a:tc>
                  <a:txBody>
                    <a:bodyPr/>
                    <a:lstStyle/>
                    <a:p>
                      <a:pPr algn="r">
                        <a:lnSpc>
                          <a:spcPts val="1660"/>
                        </a:lnSpc>
                      </a:pPr>
                      <a:r>
                        <a:rPr lang="en-US" sz="1800" dirty="0"/>
                        <a:t>F</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ts val="1660"/>
                        </a:lnSpc>
                        <a:spcBef>
                          <a:spcPts val="0"/>
                        </a:spcBef>
                        <a:spcAft>
                          <a:spcPts val="0"/>
                        </a:spcAft>
                        <a:buClrTx/>
                        <a:buSzTx/>
                        <a:buFontTx/>
                        <a:buNone/>
                        <a:tabLst/>
                        <a:defRPr/>
                      </a:pPr>
                      <a:r>
                        <a:rPr lang="en-US" sz="1800" dirty="0"/>
                        <a:t>Thru loop, pull off </a:t>
                      </a:r>
                      <a:r>
                        <a:rPr lang="en-US" sz="1800" b="1" dirty="0"/>
                        <a:t>G</a:t>
                      </a:r>
                      <a:r>
                        <a:rPr lang="en-US" sz="1800" dirty="0"/>
                        <a:t>, the head of </a:t>
                      </a:r>
                      <a:r>
                        <a:rPr lang="en-US" sz="1800" i="1" dirty="0"/>
                        <a:t>nodes</a:t>
                      </a: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150723">
                <a:tc>
                  <a:txBody>
                    <a:bodyPr/>
                    <a:lstStyle/>
                    <a:p>
                      <a:pPr algn="r">
                        <a:lnSpc>
                          <a:spcPts val="1660"/>
                        </a:lnSpc>
                      </a:pP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ts val="1660"/>
                        </a:lnSpc>
                        <a:spcBef>
                          <a:spcPts val="0"/>
                        </a:spcBef>
                        <a:spcAft>
                          <a:spcPts val="0"/>
                        </a:spcAft>
                        <a:buClrTx/>
                        <a:buSzTx/>
                        <a:buFontTx/>
                        <a:buNone/>
                        <a:tabLst/>
                        <a:defRPr/>
                      </a:pPr>
                      <a:r>
                        <a:rPr lang="en-US" sz="1800" dirty="0"/>
                        <a:t>Thru loop, pull off </a:t>
                      </a:r>
                      <a:r>
                        <a:rPr lang="en-US" sz="1800" b="1" dirty="0"/>
                        <a:t>F</a:t>
                      </a:r>
                      <a:r>
                        <a:rPr lang="en-US" sz="1800" dirty="0"/>
                        <a:t>, the head of </a:t>
                      </a:r>
                      <a:r>
                        <a:rPr lang="en-US" sz="1800" i="1" dirty="0"/>
                        <a:t>nodes</a:t>
                      </a: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25312463"/>
                  </a:ext>
                </a:extLst>
              </a:tr>
              <a:tr h="150723">
                <a:tc>
                  <a:txBody>
                    <a:bodyPr/>
                    <a:lstStyle/>
                    <a:p>
                      <a:pPr algn="r">
                        <a:lnSpc>
                          <a:spcPts val="1660"/>
                        </a:lnSpc>
                      </a:pP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ts val="1660"/>
                        </a:lnSpc>
                        <a:spcBef>
                          <a:spcPts val="0"/>
                        </a:spcBef>
                        <a:spcAft>
                          <a:spcPts val="0"/>
                        </a:spcAft>
                        <a:buClrTx/>
                        <a:buSzTx/>
                        <a:buFontTx/>
                        <a:buNone/>
                        <a:tabLst/>
                        <a:defRPr/>
                      </a:pPr>
                      <a:r>
                        <a:rPr lang="en-US" sz="1800" dirty="0"/>
                        <a:t>Found nodes to be empty, report </a:t>
                      </a:r>
                      <a:r>
                        <a:rPr lang="en-US" sz="1800" dirty="0">
                          <a:solidFill>
                            <a:srgbClr val="FF0000"/>
                          </a:solidFill>
                        </a:rPr>
                        <a:t>Failure</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04778707"/>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85" name="Arrow: Right 84">
            <a:extLst>
              <a:ext uri="{FF2B5EF4-FFF2-40B4-BE49-F238E27FC236}">
                <a16:creationId xmlns:a16="http://schemas.microsoft.com/office/drawing/2014/main" id="{0A816389-AE4F-4614-B384-462B96393517}"/>
              </a:ext>
            </a:extLst>
          </p:cNvPr>
          <p:cNvSpPr/>
          <p:nvPr/>
        </p:nvSpPr>
        <p:spPr>
          <a:xfrm rot="19861121" flipH="1">
            <a:off x="7929073" y="633062"/>
            <a:ext cx="952092" cy="3851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715979"/>
      </p:ext>
    </p:extLst>
  </p:cSld>
  <p:clrMapOvr>
    <a:masterClrMapping/>
  </p:clrMapOvr>
  <mc:AlternateContent xmlns:mc="http://schemas.openxmlformats.org/markup-compatibility/2006" xmlns:p14="http://schemas.microsoft.com/office/powerpoint/2010/main">
    <mc:Choice Requires="p14">
      <p:transition spd="slow" p14:dur="2000" advTm="28839"/>
    </mc:Choice>
    <mc:Fallback xmlns="">
      <p:transition spd="slow" advTm="28839"/>
    </mc:Fallback>
  </mc:AlternateContent>
  <p:extLst>
    <p:ext uri="{3A86A75C-4F4B-4683-9AE1-C65F6400EC91}">
      <p14:laserTraceLst xmlns:p14="http://schemas.microsoft.com/office/powerpoint/2010/main">
        <p14:tracePtLst>
          <p14:tracePt t="463" x="11996738" y="3463925"/>
          <p14:tracePt t="467" x="11776075" y="3494088"/>
          <p14:tracePt t="478" x="11525250" y="3524250"/>
          <p14:tracePt t="490" x="11229975" y="3568700"/>
          <p14:tracePt t="495" x="10918825" y="3614738"/>
          <p14:tracePt t="506" x="10593388" y="3648075"/>
          <p14:tracePt t="511" x="10293350" y="3689350"/>
          <p14:tracePt t="519" x="10059988" y="3722688"/>
          <p14:tracePt t="530" x="9874250" y="3779838"/>
          <p14:tracePt t="534" x="9720263" y="3824288"/>
          <p14:tracePt t="544" x="9593263" y="3876675"/>
          <p14:tracePt t="550" x="9483725" y="3914775"/>
          <p14:tracePt t="560" x="9412288" y="3948113"/>
          <p14:tracePt t="570" x="9334500" y="3981450"/>
          <p14:tracePt t="574" x="9236075" y="4019550"/>
          <p14:tracePt t="584" x="9078913" y="4071938"/>
          <p14:tracePt t="590" x="8869363" y="4135438"/>
          <p14:tracePt t="600" x="8640763" y="4183063"/>
          <p14:tracePt t="611" x="8367713" y="4273550"/>
          <p14:tracePt t="614" x="8078788" y="4348163"/>
          <p14:tracePt t="624" x="7816850" y="4438650"/>
          <p14:tracePt t="630" x="7558088" y="4513263"/>
          <p14:tracePt t="640" x="7285038" y="4598988"/>
          <p14:tracePt t="650" x="7011988" y="4667250"/>
          <p14:tracePt t="656" x="6753225" y="4741863"/>
          <p14:tracePt t="666" x="6499225" y="4805363"/>
          <p14:tracePt t="670" x="6296025" y="4876800"/>
          <p14:tracePt t="680" x="6142038" y="4929188"/>
          <p14:tracePt t="690" x="6019800" y="4962525"/>
          <p14:tracePt t="697" x="5948363" y="4995863"/>
          <p14:tracePt t="710" x="5846763" y="5048250"/>
          <p14:tracePt t="721" x="5813425" y="5078413"/>
          <p14:tracePt t="731" x="5786438" y="5094288"/>
          <p14:tracePt t="736" x="5780088" y="5100638"/>
          <p14:tracePt t="746" x="5764213" y="5116513"/>
          <p14:tracePt t="752" x="5756275" y="5119688"/>
          <p14:tracePt t="762" x="5749925" y="5127625"/>
          <p14:tracePt t="773" x="5730875" y="5135563"/>
          <p14:tracePt t="776" x="5703888" y="5146675"/>
          <p14:tracePt t="786" x="5678488" y="5160963"/>
          <p14:tracePt t="792" x="5667375" y="5165725"/>
          <p14:tracePt t="802" x="5637213" y="5168900"/>
          <p14:tracePt t="812" x="5607050" y="5180013"/>
          <p14:tracePt t="816" x="5565775" y="5187950"/>
          <p14:tracePt t="825" x="5535613" y="5191125"/>
          <p14:tracePt t="832" x="5505450" y="5199063"/>
          <p14:tracePt t="842" x="5480050" y="5207000"/>
          <p14:tracePt t="852" x="5446713" y="5224463"/>
          <p14:tracePt t="856" x="5411788" y="5240338"/>
          <p14:tracePt t="867" x="5378450" y="5251450"/>
          <p14:tracePt t="873" x="5345113" y="5273675"/>
          <p14:tracePt t="882" x="5307013" y="5292725"/>
          <p14:tracePt t="892" x="5273675" y="5318125"/>
          <p14:tracePt t="898" x="5237163" y="5348288"/>
          <p14:tracePt t="907" x="5210175" y="5370513"/>
          <p14:tracePt t="912" x="5168900" y="5405438"/>
          <p14:tracePt t="923" x="5138738" y="5446713"/>
          <p14:tracePt t="932" x="5097463" y="5483225"/>
          <p14:tracePt t="937" x="5064125" y="5516563"/>
          <p14:tracePt t="948" x="5026025" y="5554663"/>
          <p14:tracePt t="952" x="4978400" y="5603875"/>
          <p14:tracePt t="964" x="4937125" y="5645150"/>
          <p14:tracePt t="973" x="4879975" y="5692775"/>
          <p14:tracePt t="978" x="4832350" y="5738813"/>
          <p14:tracePt t="987" x="4775200" y="5786438"/>
          <p14:tracePt t="994" x="4711700" y="5832475"/>
          <p14:tracePt t="1004" x="4637088" y="5888038"/>
          <p14:tracePt t="1014" x="4565650" y="5918200"/>
          <p14:tracePt t="1017" x="4502150" y="5954713"/>
          <p14:tracePt t="1029" x="4435475" y="5989638"/>
          <p14:tracePt t="1034" x="4378325" y="6003925"/>
          <p14:tracePt t="1044" x="4325938" y="6030913"/>
          <p14:tracePt t="1054" x="4276725" y="6053138"/>
          <p14:tracePt t="1057" x="4237038" y="6072188"/>
          <p14:tracePt t="1068" x="4210050" y="6086475"/>
          <p14:tracePt t="1074" x="4179888" y="6097588"/>
          <p14:tracePt t="1084" x="4160838" y="6105525"/>
          <p14:tracePt t="1094" x="4135438" y="6116638"/>
          <p14:tracePt t="1100" x="4116388" y="6127750"/>
          <p14:tracePt t="1110" x="4105275" y="6135688"/>
          <p14:tracePt t="1114" x="4086225" y="6142038"/>
          <p14:tracePt t="1126" x="4083050" y="6146800"/>
          <p14:tracePt t="1136" x="4078288" y="6146800"/>
          <p14:tracePt t="1352" x="4075113" y="6149975"/>
          <p14:tracePt t="1356" x="4064000" y="6161088"/>
          <p14:tracePt t="1366" x="4052888" y="6188075"/>
          <p14:tracePt t="1376" x="4030663" y="6221413"/>
          <p14:tracePt t="1382" x="4022725" y="6232525"/>
          <p14:tracePt t="1391" x="4019550" y="6251575"/>
          <p14:tracePt t="1396" x="4011613" y="6270625"/>
          <p14:tracePt t="1406" x="4008438" y="6276975"/>
          <p14:tracePt t="1416" x="4000500" y="6299200"/>
          <p14:tracePt t="1423" x="3997325" y="6307138"/>
          <p14:tracePt t="1432" x="3989388" y="6318250"/>
          <p14:tracePt t="1438" x="3984625" y="6323013"/>
          <p14:tracePt t="1448" x="3984625" y="6326188"/>
          <p14:tracePt t="1458" x="3973513" y="6334125"/>
          <p14:tracePt t="1462" x="3970338" y="6337300"/>
          <p14:tracePt t="1473" x="3962400" y="6345238"/>
          <p14:tracePt t="1488" x="3959225" y="6356350"/>
          <p14:tracePt t="1498" x="3956050" y="6356350"/>
          <p14:tracePt t="1509" x="3951288" y="6359525"/>
          <p14:tracePt t="1512" x="3948113" y="6359525"/>
          <p14:tracePt t="1534" x="3943350" y="6359525"/>
          <p14:tracePt t="2678" x="3956050" y="6359525"/>
          <p14:tracePt t="2688" x="3962400" y="6359525"/>
          <p14:tracePt t="2738" x="3962400" y="6348413"/>
          <p14:tracePt t="2748" x="3951288" y="6318250"/>
          <p14:tracePt t="2758" x="3940175" y="6303963"/>
          <p14:tracePt t="2764" x="3906838" y="6288088"/>
          <p14:tracePt t="2774" x="3873500" y="6270625"/>
          <p14:tracePt t="2778" x="3832225" y="6246813"/>
          <p14:tracePt t="2788" x="3797300" y="6235700"/>
          <p14:tracePt t="2798" x="3768725" y="6221413"/>
          <p14:tracePt t="2804" x="3733800" y="6210300"/>
          <p14:tracePt t="2814" x="3708400" y="6199188"/>
          <p14:tracePt t="2820" x="3689350" y="6191250"/>
          <p14:tracePt t="2830" x="3663950" y="6172200"/>
          <p14:tracePt t="2840" x="3644900" y="6161088"/>
          <p14:tracePt t="2844" x="3617913" y="6142038"/>
          <p14:tracePt t="2854" x="3576638" y="6127750"/>
          <p14:tracePt t="2860" x="3551238" y="6111875"/>
          <p14:tracePt t="2870" x="3524250" y="6094413"/>
          <p14:tracePt t="2880" x="3498850" y="6078538"/>
          <p14:tracePt t="2883" x="3463925" y="6056313"/>
          <p14:tracePt t="2906" x="3411538" y="6019800"/>
          <p14:tracePt t="2910" x="3389313" y="6000750"/>
          <p14:tracePt t="2920" x="3371850" y="5978525"/>
          <p14:tracePt t="2926" x="3352800" y="5962650"/>
          <p14:tracePt t="2936" x="3330575" y="5937250"/>
          <p14:tracePt t="2940" x="3325813" y="5929313"/>
          <p14:tracePt t="2950" x="3317875" y="5918200"/>
          <p14:tracePt t="2960" x="3311525" y="5902325"/>
          <p14:tracePt t="2966" x="3306763" y="5902325"/>
          <p14:tracePt t="2976" x="3300413" y="5895975"/>
          <p14:tracePt t="2980" x="3300413" y="5891213"/>
          <p14:tracePt t="2989" x="3295650" y="5888038"/>
          <p14:tracePt t="3126" x="3295650" y="5884863"/>
          <p14:tracePt t="3138" x="3295650" y="5872163"/>
          <p14:tracePt t="3142" x="3300413" y="5872163"/>
          <p14:tracePt t="3152" x="3303588" y="5872163"/>
          <p14:tracePt t="3156" x="3311525" y="5868988"/>
          <p14:tracePt t="3176" x="3314700" y="5868988"/>
          <p14:tracePt t="3182" x="3317875" y="5865813"/>
          <p14:tracePt t="3191" x="3325813" y="5865813"/>
          <p14:tracePt t="3209" x="3330575" y="5865813"/>
          <p14:tracePt t="3212" x="3333750" y="5865813"/>
          <p14:tracePt t="3224" x="3336925" y="5865813"/>
          <p14:tracePt t="3229" x="3341688" y="5865813"/>
          <p14:tracePt t="3238" x="3348038" y="5865813"/>
          <p14:tracePt t="3248" x="3363913" y="5865813"/>
          <p14:tracePt t="3251" x="3378200" y="5865813"/>
          <p14:tracePt t="3262" x="3397250" y="5865813"/>
          <p14:tracePt t="3267" x="3416300" y="5865813"/>
          <p14:tracePt t="3278" x="3441700" y="5865813"/>
          <p14:tracePt t="3288" x="3452813" y="5865813"/>
          <p14:tracePt t="3294" x="3479800" y="5865813"/>
          <p14:tracePt t="3304" x="3529013" y="5865813"/>
          <p14:tracePt t="3308" x="3573463" y="5865813"/>
          <p14:tracePt t="3318" x="3617913" y="5865813"/>
          <p14:tracePt t="3328" x="3663950" y="5865813"/>
          <p14:tracePt t="3333" x="3700463" y="5865813"/>
          <p14:tracePt t="3344" x="3730625" y="5865813"/>
          <p14:tracePt t="3348" x="3768725" y="5868988"/>
          <p14:tracePt t="3358" x="3794125" y="5876925"/>
          <p14:tracePt t="3368" x="3816350" y="5876925"/>
          <p14:tracePt t="3373" x="3835400" y="5876925"/>
          <p14:tracePt t="3384" x="3851275" y="5876925"/>
          <p14:tracePt t="3390" x="3868738" y="5876925"/>
          <p14:tracePt t="3400" x="3884613" y="5876925"/>
          <p14:tracePt t="3410" x="3906838" y="5876925"/>
          <p14:tracePt t="3414" x="3937000" y="5876925"/>
          <p14:tracePt t="3424" x="3959225" y="5876925"/>
          <p14:tracePt t="3429" x="4003675" y="5876925"/>
          <p14:tracePt t="3440" x="4056063" y="5876925"/>
          <p14:tracePt t="3450" x="4108450" y="5876925"/>
          <p14:tracePt t="3453" x="4176713" y="5876925"/>
          <p14:tracePt t="3464" x="4259263" y="5876925"/>
          <p14:tracePt t="3470" x="4359275" y="5876925"/>
          <p14:tracePt t="3480" x="4468813" y="5876925"/>
          <p14:tracePt t="3490" x="4622800" y="5876925"/>
          <p14:tracePt t="3494" x="4791075" y="5876925"/>
          <p14:tracePt t="3503" x="4973638" y="5876925"/>
          <p14:tracePt t="3510" x="5207000" y="5884863"/>
          <p14:tracePt t="3520" x="5435600" y="5895975"/>
          <p14:tracePt t="3530" x="5640388" y="5913438"/>
          <p14:tracePt t="3536" x="5888038" y="5937250"/>
          <p14:tracePt t="3546" x="6089650" y="5954713"/>
          <p14:tracePt t="3550" x="6296025" y="5984875"/>
          <p14:tracePt t="3560" x="6502400" y="6015038"/>
          <p14:tracePt t="3570" x="6651625" y="6042025"/>
          <p14:tracePt t="3575" x="6797675" y="6067425"/>
          <p14:tracePt t="3586" x="6902450" y="6089650"/>
          <p14:tracePt t="3590" x="6985000" y="6094413"/>
          <p14:tracePt t="3600" x="7053263" y="6100763"/>
          <p14:tracePt t="3610" x="7119938" y="6108700"/>
          <p14:tracePt t="3616" x="7172325" y="6111875"/>
          <p14:tracePt t="3626" x="7210425" y="6111875"/>
          <p14:tracePt t="3630" x="7251700" y="6119813"/>
          <p14:tracePt t="3642" x="7273925" y="6124575"/>
          <p14:tracePt t="3652" x="7300913" y="6127750"/>
          <p14:tracePt t="3656" x="7326313" y="6138863"/>
          <p14:tracePt t="3666" x="7334250" y="6142038"/>
          <p14:tracePt t="3673" x="7348538" y="6149975"/>
          <p14:tracePt t="3682" x="7356475" y="6149975"/>
          <p14:tracePt t="3692" x="7364413" y="6157913"/>
          <p14:tracePt t="3696" x="7370763" y="6161088"/>
          <p14:tracePt t="3706" x="7375525" y="6161088"/>
          <p14:tracePt t="3712" x="7378700" y="6172200"/>
          <p14:tracePt t="3724" x="7386638" y="6176963"/>
          <p14:tracePt t="3735" x="7389813" y="6183313"/>
          <p14:tracePt t="3852" x="7389813" y="6188075"/>
          <p14:tracePt t="3862" x="7389813" y="6210300"/>
          <p14:tracePt t="3871" x="7400925" y="6221413"/>
          <p14:tracePt t="3878" x="7400925" y="6224588"/>
          <p14:tracePt t="3888" x="7405688" y="6229350"/>
          <p14:tracePt t="3900" x="7408863" y="6235700"/>
          <p14:tracePt t="3920" x="7412038" y="6235700"/>
          <p14:tracePt t="6749" x="7408863" y="6235700"/>
          <p14:tracePt t="6754" x="7364413" y="6232525"/>
          <p14:tracePt t="6764" x="7292975" y="6205538"/>
          <p14:tracePt t="6773" x="7180263" y="6153150"/>
          <p14:tracePt t="6778" x="7004050" y="6075363"/>
          <p14:tracePt t="6787" x="6824663" y="5962650"/>
          <p14:tracePt t="6794" x="6659563" y="5876925"/>
          <p14:tracePt t="6803" x="6577013" y="5802313"/>
          <p14:tracePt t="6814" x="6516688" y="5686425"/>
          <p14:tracePt t="6817" x="6491288" y="5521325"/>
          <p14:tracePt t="6828" x="6491288" y="5322888"/>
          <p14:tracePt t="6834" x="6516688" y="5100638"/>
          <p14:tracePt t="6844" x="6573838" y="4821238"/>
          <p14:tracePt t="6854" x="6648450" y="4532313"/>
          <p14:tracePt t="6858" x="6715125" y="4229100"/>
          <p14:tracePt t="6869" x="6783388" y="3898900"/>
          <p14:tracePt t="6873" x="6832600" y="3543300"/>
          <p14:tracePt t="6884" x="6865938" y="3171825"/>
          <p14:tracePt t="6894" x="6888163" y="2820988"/>
          <p14:tracePt t="6900" x="6921500" y="2449513"/>
          <p14:tracePt t="6910" x="6932613" y="2085975"/>
          <p14:tracePt t="6914" x="6978650" y="1757363"/>
          <p14:tracePt t="6924" x="7034213" y="1471613"/>
          <p14:tracePt t="6934" x="7094538" y="1273175"/>
          <p14:tracePt t="6940" x="7161213" y="1101725"/>
          <p14:tracePt t="6950" x="7262813" y="962025"/>
          <p14:tracePt t="6953" x="7334250" y="892175"/>
          <p14:tracePt t="6966" x="7427913" y="827088"/>
          <p14:tracePt t="6975" x="7505700" y="771525"/>
          <p14:tracePt t="6980" x="7585075" y="746125"/>
          <p14:tracePt t="6990" x="7648575" y="727075"/>
          <p14:tracePt t="6996" x="7686675" y="715963"/>
          <p14:tracePt t="7004" x="7693025" y="715963"/>
          <p14:tracePt t="7016" x="7697788" y="715963"/>
          <p14:tracePt t="7046" x="7700963" y="715963"/>
          <p14:tracePt t="7056" x="7723188" y="715963"/>
          <p14:tracePt t="7059" x="7750175" y="715963"/>
          <p14:tracePt t="7070" x="7764463" y="715963"/>
          <p14:tracePt t="7080" x="7786688" y="715963"/>
          <p14:tracePt t="7085" x="7824788" y="715963"/>
          <p14:tracePt t="7096" x="7854950" y="715963"/>
          <p14:tracePt t="7102" x="7902575" y="719138"/>
          <p14:tracePt t="7112" x="7948613" y="733425"/>
          <p14:tracePt t="7122" x="7996238" y="752475"/>
          <p14:tracePt t="7125" x="8053388" y="790575"/>
          <p14:tracePt t="7136" x="8108950" y="835025"/>
          <p14:tracePt t="7142" x="8154988" y="865188"/>
          <p14:tracePt t="7151" x="8207375" y="906463"/>
          <p14:tracePt t="7162" x="8262938" y="950913"/>
          <p14:tracePt t="7166" x="8304213" y="992188"/>
          <p14:tracePt t="7175" x="8334375" y="1033463"/>
          <p14:tracePt t="7182" x="8367713" y="1082675"/>
          <p14:tracePt t="7192" x="8405813" y="1138238"/>
          <p14:tracePt t="7202" x="8431213" y="1201738"/>
          <p14:tracePt t="7206" x="8450263" y="1262063"/>
          <p14:tracePt t="7218" x="8461375" y="1322388"/>
          <p14:tracePt t="7223" x="8461375" y="1389063"/>
          <p14:tracePt t="7232" x="8461375" y="1441450"/>
          <p14:tracePt t="7242" x="8442325" y="1504950"/>
          <p14:tracePt t="7248" x="8416925" y="1550988"/>
          <p14:tracePt t="7258" x="8386763" y="1592263"/>
          <p14:tracePt t="7262" x="8345488" y="1644650"/>
          <p14:tracePt t="7272" x="8304213" y="1677988"/>
          <p14:tracePt t="7282" x="8251825" y="1727200"/>
          <p14:tracePt t="7287" x="8191500" y="1771650"/>
          <p14:tracePt t="7298" x="8124825" y="1824038"/>
          <p14:tracePt t="7301" x="8034338" y="1876425"/>
          <p14:tracePt t="7312" x="7954963" y="1944688"/>
          <p14:tracePt t="7322" x="7874000" y="2000250"/>
          <p14:tracePt t="7328" x="7783513" y="2063750"/>
          <p14:tracePt t="7338" x="7708900" y="2108200"/>
          <p14:tracePt t="7344" x="7588250" y="2179638"/>
          <p14:tracePt t="7353" x="7488238" y="2224088"/>
          <p14:tracePt t="7364" x="7378700" y="2265363"/>
          <p14:tracePt t="7367" x="7281863" y="2300288"/>
          <p14:tracePt t="7378" x="7177088" y="2322513"/>
          <p14:tracePt t="7384" x="7042150" y="2347913"/>
          <p14:tracePt t="7394" x="6929438" y="2363788"/>
          <p14:tracePt t="7404" x="6802438" y="2370138"/>
          <p14:tracePt t="7407" x="6662738" y="2370138"/>
          <p14:tracePt t="7418" x="6540500" y="2370138"/>
          <p14:tracePt t="7424" x="6378575" y="2347913"/>
          <p14:tracePt t="7434" x="6240463" y="2303463"/>
          <p14:tracePt t="7444" x="6083300" y="2251075"/>
          <p14:tracePt t="7450" x="5940425" y="2187575"/>
          <p14:tracePt t="7460" x="5810250" y="2127250"/>
          <p14:tracePt t="7465" x="5703888" y="2060575"/>
          <p14:tracePt t="7474" x="5637213" y="2008188"/>
          <p14:tracePt t="7484" x="5568950" y="1947863"/>
          <p14:tracePt t="7490" x="5516563" y="1890713"/>
          <p14:tracePt t="7500" x="5487988" y="1835150"/>
          <p14:tracePt t="7504" x="5457825" y="1771650"/>
          <p14:tracePt t="7514" x="5441950" y="1719263"/>
          <p14:tracePt t="7524" x="5430838" y="1663700"/>
          <p14:tracePt t="7530" x="5427663" y="1625600"/>
          <p14:tracePt t="7540" x="5427663" y="1581150"/>
          <p14:tracePt t="7544" x="5438775" y="1539875"/>
          <p14:tracePt t="7556" x="5464175" y="1498600"/>
          <p14:tracePt t="7564" x="5483225" y="1471613"/>
          <p14:tracePt t="7570" x="5505450" y="1446213"/>
          <p14:tracePt t="7580" x="5529263" y="1419225"/>
          <p14:tracePt t="7586" x="5535613" y="1416050"/>
          <p14:tracePt t="7596" x="5540375" y="1404938"/>
          <p14:tracePt t="7607" x="5543550" y="1397000"/>
          <p14:tracePt t="7610" x="5546725" y="1382713"/>
          <p14:tracePt t="7620" x="5546725" y="1377950"/>
          <p14:tracePt t="7626" x="5546725" y="1374775"/>
          <p14:tracePt t="7636" x="5551488" y="1374775"/>
          <p14:tracePt t="7776" x="5551488" y="1371600"/>
          <p14:tracePt t="7788" x="5557838" y="1355725"/>
          <p14:tracePt t="7793" x="5557838" y="1336675"/>
          <p14:tracePt t="7803" x="5557838" y="1330325"/>
          <p14:tracePt t="7808" x="5562600" y="1322388"/>
          <p14:tracePt t="7852" x="5562600" y="1336675"/>
          <p14:tracePt t="7862" x="5562600" y="1377950"/>
          <p14:tracePt t="7872" x="5546725" y="1452563"/>
          <p14:tracePt t="7878" x="5529263" y="1562100"/>
          <p14:tracePt t="7892" x="5435600" y="1895475"/>
          <p14:tracePt t="7901" x="5386388" y="2093913"/>
          <p14:tracePt t="7912" x="5314950" y="2306638"/>
          <p14:tracePt t="7918" x="5251450" y="2535238"/>
          <p14:tracePt t="7928" x="5165725" y="2782888"/>
          <p14:tracePt t="7934" x="5056188" y="3044825"/>
          <p14:tracePt t="7944" x="4940300" y="3270250"/>
          <p14:tracePt t="7954" x="4821238" y="3490913"/>
          <p14:tracePt t="7957" x="4692650" y="3730625"/>
          <p14:tracePt t="7968" x="4565650" y="3940175"/>
          <p14:tracePt t="7975" x="4460875" y="4146550"/>
          <p14:tracePt t="7984" x="4359275" y="4356100"/>
          <p14:tracePt t="7994" x="4273550" y="4516438"/>
          <p14:tracePt t="7999" x="4206875" y="4673600"/>
          <p14:tracePt t="8010" x="4143375" y="4821238"/>
          <p14:tracePt t="8016" x="4094163" y="4948238"/>
          <p14:tracePt t="8027" x="4052888" y="5056188"/>
          <p14:tracePt t="8036" x="4019550" y="5141913"/>
          <p14:tracePt t="8041" x="4000500" y="5210175"/>
          <p14:tracePt t="8050" x="3978275" y="5251450"/>
          <p14:tracePt t="8054" x="3948113" y="5292725"/>
          <p14:tracePt t="8064" x="3925888" y="5326063"/>
          <p14:tracePt t="8074" x="3903663" y="5345113"/>
          <p14:tracePt t="8081" x="3884613" y="5367338"/>
          <p14:tracePt t="8095" x="3832225" y="5392738"/>
          <p14:tracePt t="8106" x="3805238" y="5408613"/>
          <p14:tracePt t="8116" x="3763963" y="5430838"/>
          <p14:tracePt t="8121" x="3722688" y="5461000"/>
          <p14:tracePt t="8130" x="3689350" y="5491163"/>
          <p14:tracePt t="8136" x="3640138" y="5524500"/>
          <p14:tracePt t="8146" x="3606800" y="5562600"/>
          <p14:tracePt t="8157" x="3573463" y="5588000"/>
          <p14:tracePt t="8161" x="3546475" y="5629275"/>
          <p14:tracePt t="8169" x="3521075" y="5662613"/>
          <p14:tracePt t="8176" x="3490913" y="5711825"/>
          <p14:tracePt t="8186" x="3463925" y="5761038"/>
          <p14:tracePt t="8196" x="3435350" y="5816600"/>
          <p14:tracePt t="8199" x="3411538" y="5868988"/>
          <p14:tracePt t="8210" x="3386138" y="5926138"/>
          <p14:tracePt t="8216" x="3355975" y="5995988"/>
          <p14:tracePt t="8226" x="3330575" y="6056313"/>
          <p14:tracePt t="8235" x="3300413" y="6119813"/>
          <p14:tracePt t="8240" x="3273425" y="6188075"/>
          <p14:tracePt t="8250" x="3254375" y="6243638"/>
          <p14:tracePt t="8257" x="3232150" y="6296025"/>
          <p14:tracePt t="8266" x="3213100" y="6351588"/>
          <p14:tracePt t="8276" x="3201988" y="6389688"/>
          <p14:tracePt t="8282" x="3190875" y="6416675"/>
          <p14:tracePt t="8296" x="3187700" y="6419850"/>
          <p14:tracePt t="8362" x="3187700" y="6411913"/>
          <p14:tracePt t="8375" x="3187700" y="6386513"/>
          <p14:tracePt t="8382" x="3187700" y="6334125"/>
          <p14:tracePt t="8389" x="3187700" y="6281738"/>
          <p14:tracePt t="8398" x="3187700" y="6229350"/>
          <p14:tracePt t="8402" x="3187700" y="6169025"/>
          <p14:tracePt t="8412" x="3187700" y="6124575"/>
          <p14:tracePt t="8418" x="3190875" y="6075363"/>
          <p14:tracePt t="8428" x="3209925" y="6030913"/>
          <p14:tracePt t="8438" x="3232150" y="5973763"/>
          <p14:tracePt t="8441" x="3251200" y="5921375"/>
          <p14:tracePt t="8452" x="3270250" y="5857875"/>
          <p14:tracePt t="8458" x="3300413" y="5791200"/>
          <p14:tracePt t="8469" x="3333750" y="5719763"/>
          <p14:tracePt t="8479" x="3382963" y="5626100"/>
          <p14:tracePt t="8486" x="3452813" y="5532438"/>
          <p14:tracePt t="8495" x="3543300" y="5408613"/>
          <p14:tracePt t="8500" x="3644900" y="5265738"/>
          <p14:tracePt t="8509" x="3749675" y="5116513"/>
          <p14:tracePt t="8518" x="3876675" y="4959350"/>
          <p14:tracePt t="8524" x="4033838" y="4767263"/>
          <p14:tracePt t="8535" x="4206875" y="4565650"/>
          <p14:tracePt t="8542" x="4364038" y="4364038"/>
          <p14:tracePt t="8548" x="4546600" y="4171950"/>
          <p14:tracePt t="8558" x="4738688" y="3981450"/>
          <p14:tracePt t="8564" x="4943475" y="3797300"/>
          <p14:tracePt t="8574" x="5135563" y="3617913"/>
          <p14:tracePt t="8580" x="5367338" y="3427413"/>
          <p14:tracePt t="8587" x="5568950" y="3270250"/>
          <p14:tracePt t="8598" x="5768975" y="3135313"/>
          <p14:tracePt t="8604" x="5978525" y="3008313"/>
          <p14:tracePt t="8614" x="6169025" y="2917825"/>
          <p14:tracePt t="8619" x="6345238" y="2827338"/>
          <p14:tracePt t="8630" x="6532563" y="2760663"/>
          <p14:tracePt t="8640" x="6711950" y="2711450"/>
          <p14:tracePt t="8644" x="6907213" y="2681288"/>
          <p14:tracePt t="8654" x="7094538" y="2663825"/>
          <p14:tracePt t="8660" x="7281863" y="2655888"/>
          <p14:tracePt t="8670" x="7469188" y="2670175"/>
          <p14:tracePt t="8680" x="7651750" y="2719388"/>
          <p14:tracePt t="8684" x="7839075" y="2797175"/>
          <p14:tracePt t="8694" x="8048625" y="2914650"/>
          <p14:tracePt t="8700" x="8232775" y="3044825"/>
          <p14:tracePt t="8710" x="8423275" y="3224213"/>
          <p14:tracePt t="8719" x="8580438" y="3411538"/>
          <p14:tracePt t="8726" x="8728075" y="3614738"/>
          <p14:tracePt t="8736" x="8858250" y="3838575"/>
          <p14:tracePt t="8740" x="8937625" y="4025900"/>
          <p14:tracePt t="8750" x="9004300" y="4198938"/>
          <p14:tracePt t="8760" x="9042400" y="4364038"/>
          <p14:tracePt t="8766" x="9067800" y="4527550"/>
          <p14:tracePt t="8775" x="9075738" y="4697413"/>
          <p14:tracePt t="8780" x="9086850" y="4838700"/>
          <p14:tracePt t="8790" x="9086850" y="4962525"/>
          <p14:tracePt t="8800" x="9086850" y="5072063"/>
          <p14:tracePt t="8807" x="9075738" y="5172075"/>
          <p14:tracePt t="8817" x="9061450" y="5232400"/>
          <p14:tracePt t="8821" x="9048750" y="5276850"/>
          <p14:tracePt t="8832" x="9034463" y="5311775"/>
          <p14:tracePt t="8842" x="9031288" y="5318125"/>
          <p14:tracePt t="8851" x="9026525" y="5318125"/>
          <p14:tracePt t="8872" x="9023350" y="5318125"/>
          <p14:tracePt t="8890" x="9023350" y="5287963"/>
          <p14:tracePt t="8896" x="9020175" y="5276850"/>
          <p14:tracePt t="8902" x="9015413" y="5254625"/>
          <p14:tracePt t="8912" x="9015413" y="5251450"/>
          <p14:tracePt t="8916" x="9015413" y="5243513"/>
          <p14:tracePt t="8928" x="9015413" y="5235575"/>
          <p14:tracePt t="8937" x="9015413" y="5232400"/>
          <p14:tracePt t="12144" x="9015413" y="5224463"/>
          <p14:tracePt t="12159" x="9012238" y="5221288"/>
          <p14:tracePt t="12169" x="9004300" y="5213350"/>
          <p14:tracePt t="12173" x="8985250" y="5187950"/>
          <p14:tracePt t="12184" x="8985250" y="5172075"/>
          <p14:tracePt t="12190" x="8985250" y="5160963"/>
          <p14:tracePt t="12200" x="8996363" y="5135563"/>
          <p14:tracePt t="12210" x="8996363" y="5113338"/>
          <p14:tracePt t="12216" x="9015413" y="5094288"/>
          <p14:tracePt t="12225" x="9031288" y="5072063"/>
          <p14:tracePt t="12230" x="9037638" y="5064125"/>
          <p14:tracePt t="12240" x="9042400" y="5060950"/>
          <p14:tracePt t="12257" x="9048750" y="5060950"/>
          <p14:tracePt t="12322" x="9061450" y="5067300"/>
          <p14:tracePt t="12325" x="9078913" y="5078413"/>
          <p14:tracePt t="12336" x="9097963" y="5094288"/>
          <p14:tracePt t="12341" x="9120188" y="5124450"/>
          <p14:tracePt t="12351" x="9147175" y="5141913"/>
          <p14:tracePt t="12362" x="9161463" y="5157788"/>
          <p14:tracePt t="12366" x="9169400" y="5176838"/>
          <p14:tracePt t="12376" x="9180513" y="5194300"/>
          <p14:tracePt t="12382" x="9180513" y="5210175"/>
          <p14:tracePt t="12394" x="9188450" y="5229225"/>
          <p14:tracePt t="12404" x="9188450" y="5259388"/>
          <p14:tracePt t="12409" x="9188450" y="5270500"/>
          <p14:tracePt t="12418" x="9188450" y="5292725"/>
          <p14:tracePt t="12422" x="9188450" y="5322888"/>
          <p14:tracePt t="12432" x="9188450" y="5367338"/>
          <p14:tracePt t="12442" x="9188450" y="5408613"/>
          <p14:tracePt t="12448" x="9180513" y="5446713"/>
          <p14:tracePt t="12458" x="9169400" y="5480050"/>
          <p14:tracePt t="12463" x="9166225" y="5524500"/>
          <p14:tracePt t="12472" x="9142413" y="5557838"/>
          <p14:tracePt t="12482" x="9124950" y="5599113"/>
          <p14:tracePt t="12487" x="9101138" y="5640388"/>
          <p14:tracePt t="12498" x="9090025" y="5700713"/>
          <p14:tracePt t="12502" x="9072563" y="5745163"/>
          <p14:tracePt t="12512" x="9045575" y="5808663"/>
          <p14:tracePt t="12522" x="9026525" y="5868988"/>
          <p14:tracePt t="12528" x="9004300" y="5932488"/>
          <p14:tracePt t="12537" x="8985250" y="5992813"/>
          <p14:tracePt t="12544" x="8955088" y="6048375"/>
          <p14:tracePt t="12554" x="8937625" y="6105525"/>
          <p14:tracePt t="12564" x="8902700" y="6165850"/>
          <p14:tracePt t="12567" x="8880475" y="6213475"/>
          <p14:tracePt t="12578" x="8843963" y="6270625"/>
          <p14:tracePt t="12584" x="8813800" y="6311900"/>
          <p14:tracePt t="12594" x="8764588" y="6359525"/>
          <p14:tracePt t="12604" x="8723313" y="6408738"/>
          <p14:tracePt t="12608" x="8670925" y="6453188"/>
          <p14:tracePt t="12618" x="8629650" y="6494463"/>
          <p14:tracePt t="12624" x="8580438" y="6535738"/>
          <p14:tracePt t="12634" x="8524875" y="6573838"/>
          <p14:tracePt t="12644" x="8461375" y="6618288"/>
          <p14:tracePt t="12650" x="8408988" y="6648450"/>
          <p14:tracePt t="12660" x="8345488" y="6692900"/>
          <p14:tracePt t="12664" x="8274050" y="6734175"/>
          <p14:tracePt t="12674" x="8188325" y="6775450"/>
          <p14:tracePt t="12684" x="8097838" y="6827838"/>
          <p14:tracePt t="12807" x="6565900" y="6734175"/>
          <p14:tracePt t="12810" x="6375400" y="6645275"/>
          <p14:tracePt t="12820" x="6180138" y="6543675"/>
          <p14:tracePt t="12826" x="5973763" y="6442075"/>
          <p14:tracePt t="12836" x="5791200" y="6329363"/>
          <p14:tracePt t="12847" x="5592763" y="6183313"/>
          <p14:tracePt t="12849" x="5446713" y="6045200"/>
          <p14:tracePt t="12860" x="5311775" y="5902325"/>
          <p14:tracePt t="12867" x="5165725" y="5715000"/>
          <p14:tracePt t="12876" x="5064125" y="5521325"/>
          <p14:tracePt t="12892" x="4857750" y="5124450"/>
          <p14:tracePt t="12902" x="4752975" y="4887913"/>
          <p14:tracePt t="12907" x="4681538" y="4670425"/>
          <p14:tracePt t="12916" x="4606925" y="4441825"/>
          <p14:tracePt t="12926" x="4546600" y="4229100"/>
          <p14:tracePt t="12932" x="4494213" y="4019550"/>
          <p14:tracePt t="12942" x="4476750" y="3797300"/>
          <p14:tracePt t="12946" x="4476750" y="3614738"/>
          <p14:tracePt t="12957" x="4476750" y="3430588"/>
          <p14:tracePt t="12966" x="4513263" y="3240088"/>
          <p14:tracePt t="12972" x="4570413" y="3052763"/>
          <p14:tracePt t="12982" x="4637088" y="2868613"/>
          <p14:tracePt t="12987" x="4719638" y="2678113"/>
          <p14:tracePt t="12998" x="4805363" y="2516188"/>
          <p14:tracePt t="13007" x="4891088" y="2352675"/>
          <p14:tracePt t="13012" x="4967288" y="2243138"/>
          <p14:tracePt t="13022" x="5041900" y="2135188"/>
          <p14:tracePt t="13028" x="5119688" y="2036763"/>
          <p14:tracePt t="13038" x="5187950" y="1931988"/>
          <p14:tracePt t="13048" x="5224463" y="1862138"/>
          <p14:tracePt t="13052" x="5270500" y="1774825"/>
          <p14:tracePt t="13062" x="5303838" y="1692275"/>
          <p14:tracePt t="13068" x="5329238" y="1628775"/>
          <p14:tracePt t="13078" x="5353050" y="1570038"/>
          <p14:tracePt t="13088" x="5378450" y="1504950"/>
          <p14:tracePt t="13094" x="5397500" y="1457325"/>
          <p14:tracePt t="13104" x="5419725" y="1419225"/>
          <p14:tracePt t="13108" x="5430838" y="1393825"/>
          <p14:tracePt t="13118" x="5438775" y="1385888"/>
          <p14:tracePt t="13129" x="5441950" y="1377950"/>
          <p14:tracePt t="13158" x="5446713" y="1377950"/>
          <p14:tracePt t="13164" x="5449888" y="1374775"/>
          <p14:tracePt t="13659" x="5453063" y="1366838"/>
          <p14:tracePt t="13668" x="5468938" y="1352550"/>
          <p14:tracePt t="13673" x="5476875" y="1333500"/>
          <p14:tracePt t="13684" x="5480050" y="1330325"/>
          <p14:tracePt t="13688" x="5480050" y="1325563"/>
          <p14:tracePt t="13698" x="5483225" y="1311275"/>
          <p14:tracePt t="13707" x="5483225" y="1303338"/>
          <p14:tracePt t="13718" x="5483225" y="1300163"/>
          <p14:tracePt t="13835" x="5487988" y="1300163"/>
          <p14:tracePt t="13845" x="5494338" y="1292225"/>
          <p14:tracePt t="13850" x="5510213" y="1273175"/>
          <p14:tracePt t="13859" x="5521325" y="1270000"/>
          <p14:tracePt t="13874" x="5532438" y="1265238"/>
          <p14:tracePt t="13884" x="5535613" y="1262063"/>
          <p14:tracePt t="13896" x="5543550" y="1258888"/>
          <p14:tracePt t="13900" x="5557838" y="1243013"/>
          <p14:tracePt t="13910" x="5565775" y="1236663"/>
          <p14:tracePt t="13914" x="5573713" y="1231900"/>
          <p14:tracePt t="13924" x="5581650" y="1225550"/>
          <p14:tracePt t="13934" x="5581650" y="1220788"/>
          <p14:tracePt t="13946" x="5588000" y="1217613"/>
          <p14:tracePt t="13949" x="5599113" y="1212850"/>
          <p14:tracePt t="13960" x="5603875" y="1209675"/>
          <p14:tracePt t="14096" x="5603875" y="1206500"/>
          <p14:tracePt t="14106" x="5595938" y="1206500"/>
          <p14:tracePt t="14117" x="5588000" y="1206500"/>
          <p14:tracePt t="14121" x="5576888" y="1212850"/>
          <p14:tracePt t="14133" x="5568950" y="1217613"/>
          <p14:tracePt t="14142" x="5554663" y="1225550"/>
          <p14:tracePt t="14148" x="5535613" y="1243013"/>
          <p14:tracePt t="14158" x="5529263" y="1247775"/>
          <p14:tracePt t="14162" x="5516563" y="1254125"/>
          <p14:tracePt t="14171" x="5510213" y="1258888"/>
          <p14:tracePt t="14182" x="5494338" y="1273175"/>
          <p14:tracePt t="14198" x="5491163" y="1277938"/>
          <p14:tracePt t="14208" x="5476875" y="1284288"/>
          <p14:tracePt t="14212" x="5468938" y="1289050"/>
          <p14:tracePt t="14223" x="5464175" y="1289050"/>
          <p14:tracePt t="14228" x="5457825" y="1292225"/>
          <p14:tracePt t="14629" x="5480050" y="1292225"/>
          <p14:tracePt t="14642" x="5491163" y="1292225"/>
          <p14:tracePt t="14651" x="5505450" y="1292225"/>
          <p14:tracePt t="14655" x="5510213" y="1292225"/>
          <p14:tracePt t="14666" x="5524500" y="1292225"/>
          <p14:tracePt t="14672" x="5535613" y="1292225"/>
          <p14:tracePt t="14682" x="5543550" y="1292225"/>
          <p14:tracePt t="14692" x="5546725" y="1292225"/>
          <p14:tracePt t="14858" x="5540375" y="1292225"/>
          <p14:tracePt t="14867" x="5535613" y="1292225"/>
          <p14:tracePt t="14885" x="5524500" y="1292225"/>
          <p14:tracePt t="14894" x="5521325" y="1292225"/>
          <p14:tracePt t="15534" x="5532438" y="1277938"/>
          <p14:tracePt t="15544" x="5562600" y="1277938"/>
          <p14:tracePt t="15554" x="5622925" y="1277938"/>
          <p14:tracePt t="15560" x="5689600" y="1277938"/>
          <p14:tracePt t="15570" x="5756275" y="1277938"/>
          <p14:tracePt t="15574" x="5816600" y="1277938"/>
          <p14:tracePt t="15584" x="5876925" y="1277938"/>
          <p14:tracePt t="15594" x="5921375" y="1277938"/>
          <p14:tracePt t="15600" x="5967413" y="1277938"/>
          <p14:tracePt t="15610" x="6011863" y="1277938"/>
          <p14:tracePt t="15614" x="6034088" y="1277938"/>
          <p14:tracePt t="15625" x="6056313" y="1273175"/>
          <p14:tracePt t="15634" x="6075363" y="1273175"/>
          <p14:tracePt t="15640" x="6075363" y="1270000"/>
          <p14:tracePt t="15857" x="6075363" y="1265238"/>
          <p14:tracePt t="15892" x="6072188" y="1270000"/>
          <p14:tracePt t="15902" x="6064250" y="1273175"/>
          <p14:tracePt t="16118" x="6083300" y="1273175"/>
          <p14:tracePt t="16124" x="6102350" y="1273175"/>
          <p14:tracePt t="16134" x="6124575" y="1273175"/>
          <p14:tracePt t="16140" x="6161088" y="1265238"/>
          <p14:tracePt t="16150" x="6196013" y="1254125"/>
          <p14:tracePt t="16161" x="6229350" y="1243013"/>
          <p14:tracePt t="16164" x="6251575" y="1236663"/>
          <p14:tracePt t="16174" x="6284913" y="1225550"/>
          <p14:tracePt t="16180" x="6318250" y="1212850"/>
          <p14:tracePt t="16191" x="6356350" y="1201738"/>
          <p14:tracePt t="16200" x="6381750" y="1198563"/>
          <p14:tracePt t="16203" x="6408738" y="1187450"/>
          <p14:tracePt t="16214" x="6438900" y="1168400"/>
          <p14:tracePt t="16219" x="6457950" y="1160463"/>
          <p14:tracePt t="16230" x="6475413" y="1149350"/>
          <p14:tracePt t="16241" x="6483350" y="1149350"/>
          <p14:tracePt t="16246" x="6491288" y="1143000"/>
          <p14:tracePt t="16257" x="6491288" y="1138238"/>
          <p14:tracePt t="16261" x="6499225" y="1138238"/>
          <p14:tracePt t="16270" x="6502400" y="1138238"/>
          <p14:tracePt t="16336" x="6505575" y="1138238"/>
          <p14:tracePt t="16341" x="6516688" y="1138238"/>
          <p14:tracePt t="16350" x="6540500" y="1138238"/>
          <p14:tracePt t="16359" x="6554788" y="1138238"/>
          <p14:tracePt t="16366" x="6584950" y="1138238"/>
          <p14:tracePt t="16375" x="6607175" y="1143000"/>
          <p14:tracePt t="16382" x="6626225" y="1143000"/>
          <p14:tracePt t="16391" x="6648450" y="1146175"/>
          <p14:tracePt t="16401" x="6670675" y="1149350"/>
          <p14:tracePt t="16406" x="6704013" y="1157288"/>
          <p14:tracePt t="16416" x="6742113" y="1160463"/>
          <p14:tracePt t="16422" x="6783388" y="1168400"/>
          <p14:tracePt t="16432" x="6821488" y="1171575"/>
          <p14:tracePt t="16442" x="6850063" y="1171575"/>
          <p14:tracePt t="16446" x="6880225" y="1171575"/>
          <p14:tracePt t="16458" x="6899275" y="1171575"/>
          <p14:tracePt t="16462" x="6915150" y="1171575"/>
          <p14:tracePt t="16472" x="6937375" y="1171575"/>
          <p14:tracePt t="16484" x="6943725" y="1171575"/>
          <p14:tracePt t="16489" x="6948488" y="1171575"/>
          <p14:tracePt t="16499" x="6959600" y="1171575"/>
          <p14:tracePt t="16509" x="6962775" y="1171575"/>
          <p14:tracePt t="16532" x="6967538" y="1171575"/>
          <p14:tracePt t="16564" x="6973888" y="1171575"/>
          <p14:tracePt t="16806" x="6973888" y="1179513"/>
          <p14:tracePt t="16814" x="6973888" y="1201738"/>
          <p14:tracePt t="16820" x="6973888" y="1220788"/>
          <p14:tracePt t="16830" x="6970713" y="1243013"/>
          <p14:tracePt t="16840" x="6962775" y="1247775"/>
          <p14:tracePt t="16846" x="6954838" y="1254125"/>
          <p14:tracePt t="16855" x="6951663" y="1262063"/>
          <p14:tracePt t="16859" x="6940550" y="1277938"/>
          <p14:tracePt t="16869" x="6940550" y="1292225"/>
          <p14:tracePt t="16880" x="6932613" y="1300163"/>
          <p14:tracePt t="16890" x="6932613" y="1314450"/>
          <p14:tracePt t="16908" x="6932613" y="1317625"/>
          <p14:tracePt t="16911" x="6929438" y="1317625"/>
          <p14:tracePt t="16922" x="6929438" y="1322388"/>
          <p14:tracePt t="16932" x="6929438" y="1325563"/>
          <p14:tracePt t="16936" x="6929438" y="1336675"/>
          <p14:tracePt t="16946" x="6929438" y="1341438"/>
          <p14:tracePt t="16952" x="6929438" y="1344613"/>
          <p14:tracePt t="16972" x="6929438" y="1347788"/>
          <p14:tracePt t="16976" x="6929438" y="1355725"/>
          <p14:tracePt t="16992" x="6929438" y="1366838"/>
          <p14:tracePt t="17001" x="6929438" y="1371600"/>
          <p14:tracePt t="17369" x="6921500" y="1382713"/>
          <p14:tracePt t="17373" x="6910388" y="1411288"/>
          <p14:tracePt t="17384" x="6907213" y="1423988"/>
          <p14:tracePt t="17394" x="6896100" y="1441450"/>
          <p14:tracePt t="17400" x="6896100" y="1479550"/>
          <p14:tracePt t="17409" x="6891338" y="1524000"/>
          <p14:tracePt t="17416" x="6891338" y="1584325"/>
          <p14:tracePt t="17425" x="6891338" y="1636713"/>
          <p14:tracePt t="17435" x="6891338" y="1697038"/>
          <p14:tracePt t="17441" x="6891338" y="1757363"/>
          <p14:tracePt t="17450" x="6891338" y="1809750"/>
          <p14:tracePt t="17457" x="6899275" y="1868488"/>
          <p14:tracePt t="17466" x="6918325" y="1909763"/>
          <p14:tracePt t="17477" x="6937375" y="1958975"/>
          <p14:tracePt t="17480" x="6943725" y="1989138"/>
          <p14:tracePt t="17490" x="6954838" y="2022475"/>
          <p14:tracePt t="17496" x="6959600" y="2041525"/>
          <p14:tracePt t="17506" x="6967538" y="2055813"/>
          <p14:tracePt t="17516" x="6970713" y="2082800"/>
          <p14:tracePt t="17521" x="6973888" y="2097088"/>
          <p14:tracePt t="17532" x="6973888" y="2116138"/>
          <p14:tracePt t="17536" x="6973888" y="2130425"/>
          <p14:tracePt t="17546" x="6973888" y="2146300"/>
          <p14:tracePt t="17555" x="6973888" y="2160588"/>
          <p14:tracePt t="17562" x="6973888" y="2179638"/>
          <p14:tracePt t="17572" x="6973888" y="2201863"/>
          <p14:tracePt t="17576" x="6978650" y="2217738"/>
          <p14:tracePt t="17586" x="6989763" y="2236788"/>
          <p14:tracePt t="17598" x="6996113" y="2254250"/>
          <p14:tracePt t="17601" x="7008813" y="2281238"/>
          <p14:tracePt t="17612" x="7015163" y="2300288"/>
          <p14:tracePt t="17618" x="7026275" y="2311400"/>
          <p14:tracePt t="17626" x="7034213" y="2325688"/>
          <p14:tracePt t="17638" x="7037388" y="2336800"/>
          <p14:tracePt t="17642" x="7037388" y="2344738"/>
          <p14:tracePt t="17652" x="7045325" y="2355850"/>
          <p14:tracePt t="17658" x="7048500" y="2359025"/>
          <p14:tracePt t="17668" x="7053263" y="2363788"/>
          <p14:tracePt t="17678" x="7056438" y="2366963"/>
          <p14:tracePt t="17944" x="7042150" y="2355850"/>
          <p14:tracePt t="17950" x="7023100" y="2336800"/>
          <p14:tracePt t="17960" x="7011988" y="2333625"/>
          <p14:tracePt t="17964" x="6992938" y="2325688"/>
          <p14:tracePt t="17975" x="6981825" y="2314575"/>
          <p14:tracePt t="17987" x="6962775" y="2311400"/>
          <p14:tracePt t="17990" x="6959600" y="2306638"/>
          <p14:tracePt t="18000" x="6954838" y="2303463"/>
          <p14:tracePt t="18046" x="6962775" y="2276475"/>
          <p14:tracePt t="18056" x="6970713" y="2259013"/>
          <p14:tracePt t="18066" x="6992938" y="2232025"/>
          <p14:tracePt t="18070" x="7015163" y="2190750"/>
          <p14:tracePt t="18082" x="7053263" y="2149475"/>
          <p14:tracePt t="18085" x="7086600" y="2105025"/>
          <p14:tracePt t="18096" x="7131050" y="2055813"/>
          <p14:tracePt t="18107" x="7161213" y="2003425"/>
          <p14:tracePt t="18112" x="7199313" y="1947863"/>
          <p14:tracePt t="18122" x="7229475" y="1884363"/>
          <p14:tracePt t="18125" x="7251700" y="1835150"/>
          <p14:tracePt t="18135" x="7281863" y="1785938"/>
          <p14:tracePt t="18146" x="7312025" y="1744663"/>
          <p14:tracePt t="18152" x="7348538" y="1697038"/>
          <p14:tracePt t="18162" x="7389813" y="1655763"/>
          <p14:tracePt t="18166" x="7442200" y="1606550"/>
          <p14:tracePt t="18178" x="7491413" y="1570038"/>
          <p14:tracePt t="18186" x="7546975" y="1524000"/>
          <p14:tracePt t="18191" x="7599363" y="1493838"/>
          <p14:tracePt t="18202" x="7662863" y="1457325"/>
          <p14:tracePt t="18207" x="7704138" y="1435100"/>
          <p14:tracePt t="18218" x="7739063" y="1419225"/>
          <p14:tracePt t="18228" x="7780338" y="1393825"/>
          <p14:tracePt t="18232" x="7805738" y="1377950"/>
          <p14:tracePt t="18241" x="7832725" y="1366838"/>
          <p14:tracePt t="18248" x="7854950" y="1358900"/>
          <p14:tracePt t="18258" x="7869238" y="1344613"/>
          <p14:tracePt t="18268" x="7874000" y="1341438"/>
          <p14:tracePt t="18271" x="7885113" y="1336675"/>
          <p14:tracePt t="18291" x="7885113" y="1333500"/>
          <p14:tracePt t="18303" x="7885113" y="1330325"/>
          <p14:tracePt t="18314" x="7885113" y="1322388"/>
          <p14:tracePt t="19117" x="7885113" y="1317625"/>
          <p14:tracePt t="19119" x="7891463" y="1314450"/>
          <p14:tracePt t="19130" x="7907338" y="1314450"/>
          <p14:tracePt t="19136" x="7918450" y="1330325"/>
          <p14:tracePt t="19146" x="7932738" y="1344613"/>
          <p14:tracePt t="19156" x="7940675" y="1363663"/>
          <p14:tracePt t="19159" x="7954963" y="1374775"/>
          <p14:tracePt t="19170" x="7959725" y="1393825"/>
          <p14:tracePt t="19176" x="7967663" y="1404938"/>
          <p14:tracePt t="19186" x="7985125" y="1430338"/>
          <p14:tracePt t="19196" x="7989888" y="1441450"/>
          <p14:tracePt t="19202" x="8004175" y="1452563"/>
          <p14:tracePt t="19210" x="8007350" y="1479550"/>
          <p14:tracePt t="19216" x="8012113" y="1482725"/>
          <p14:tracePt t="19226" x="8020050" y="1490663"/>
          <p14:tracePt t="19464" x="8023225" y="1490663"/>
          <p14:tracePt t="19468" x="8037513" y="1512888"/>
          <p14:tracePt t="19478" x="8067675" y="1546225"/>
          <p14:tracePt t="19487" x="8086725" y="1562100"/>
          <p14:tracePt t="19494" x="8116888" y="1592263"/>
          <p14:tracePt t="19504" x="8124825" y="1598613"/>
          <p14:tracePt t="19507" x="8147050" y="1614488"/>
          <p14:tracePt t="19518" x="8166100" y="1628775"/>
          <p14:tracePt t="19528" x="8188325" y="1644650"/>
          <p14:tracePt t="19534" x="8213725" y="1663700"/>
          <p14:tracePt t="19543" x="8232775" y="1685925"/>
          <p14:tracePt t="19548" x="8243888" y="1704975"/>
          <p14:tracePt t="19559" x="8262938" y="1711325"/>
          <p14:tracePt t="19569" x="8270875" y="1716088"/>
          <p14:tracePt t="19574" x="8277225" y="1719263"/>
          <p14:tracePt t="19584" x="8285163" y="1733550"/>
          <p14:tracePt t="19588" x="8288338" y="1733550"/>
          <p14:tracePt t="19599" x="8288338" y="1738313"/>
          <p14:tracePt t="19616" x="8293100" y="1741488"/>
          <p14:tracePt t="27140" x="8307388" y="1741488"/>
          <p14:tracePt t="27150" x="8353425" y="1741488"/>
          <p14:tracePt t="27154" x="8434388" y="1741488"/>
          <p14:tracePt t="27164" x="8535988" y="1741488"/>
          <p14:tracePt t="27175" x="8618538" y="1749425"/>
          <p14:tracePt t="27180" x="8686800" y="1768475"/>
          <p14:tracePt t="27191" x="8756650" y="1785938"/>
          <p14:tracePt t="27194" x="8824913" y="1809750"/>
          <p14:tracePt t="27204" x="8902700" y="1843088"/>
          <p14:tracePt t="27216" x="8985250" y="1868488"/>
          <p14:tracePt t="27219" x="9067800" y="1906588"/>
          <p14:tracePt t="27230" x="9136063" y="1936750"/>
          <p14:tracePt t="27235" x="9218613" y="1970088"/>
          <p14:tracePt t="27246" x="9285288" y="1981200"/>
          <p14:tracePt t="27256" x="9371013" y="2011363"/>
          <p14:tracePt t="27260" x="9450388" y="2030413"/>
          <p14:tracePt t="27270" x="9547225" y="2049463"/>
          <p14:tracePt t="27276" x="9674225" y="2066925"/>
          <p14:tracePt t="27286" x="9775825" y="2078038"/>
          <p14:tracePt t="27296" x="9921875" y="2097088"/>
          <p14:tracePt t="27300" x="10067925" y="2124075"/>
          <p14:tracePt t="27312" x="10229850" y="2143125"/>
          <p14:tracePt t="27316" x="10356850" y="2157413"/>
          <p14:tracePt t="27325" x="10475913" y="2179638"/>
          <p14:tracePt t="27336" x="10563225" y="2195513"/>
          <p14:tracePt t="27342" x="10637838" y="2195513"/>
          <p14:tracePt t="27352" x="10698163" y="2195513"/>
          <p14:tracePt t="27355" x="10750550" y="2195513"/>
          <p14:tracePt t="27366" x="10772775" y="2195513"/>
          <p14:tracePt t="27375" x="10802938" y="2195513"/>
          <p14:tracePt t="27382" x="10806113" y="2195513"/>
          <p14:tracePt t="27395" x="10814050" y="2195513"/>
          <p14:tracePt t="27400" x="10820400" y="2195513"/>
          <p14:tracePt t="27407" x="10828338" y="2201863"/>
          <p14:tracePt t="27419" x="10833100" y="2206625"/>
          <p14:tracePt t="27422" x="10844213" y="2220913"/>
          <p14:tracePt t="27432" x="10869613" y="2243138"/>
          <p14:tracePt t="27436" x="10899775" y="2270125"/>
          <p14:tracePt t="27448" x="10914063" y="2281238"/>
          <p14:tracePt t="27456" x="10944225" y="2314575"/>
          <p14:tracePt t="27462" x="10985500" y="2347913"/>
          <p14:tracePt t="27472" x="11037888" y="2400300"/>
          <p14:tracePt t="27478" x="11095038" y="2441575"/>
          <p14:tracePt t="27488" x="11150600" y="2498725"/>
          <p14:tracePt t="27498" x="11214100" y="2557463"/>
          <p14:tracePt t="27502" x="11288713" y="2633663"/>
          <p14:tracePt t="27512" x="11345863" y="2689225"/>
          <p14:tracePt t="27518" x="11412538" y="2755900"/>
          <p14:tracePt t="27528" x="11476038" y="2824163"/>
          <p14:tracePt t="27537" x="11533188" y="2884488"/>
          <p14:tracePt t="27542" x="11588750" y="2940050"/>
          <p14:tracePt t="27552" x="11637963" y="2981325"/>
          <p14:tracePt t="27558" x="11682413" y="3030538"/>
          <p14:tracePt t="27568" x="11731625" y="3067050"/>
          <p14:tracePt t="27578" x="11764963" y="3108325"/>
          <p14:tracePt t="27584" x="11806238" y="3146425"/>
          <p14:tracePt t="27593" x="11836400" y="3171825"/>
          <p14:tracePt t="27598" x="11861800" y="3201988"/>
          <p14:tracePt t="27608" x="11880850" y="3217863"/>
          <p14:tracePt t="27618" x="11914188" y="3232150"/>
          <p14:tracePt t="27624" x="11941175" y="3254375"/>
          <p14:tracePt t="27634" x="11982450" y="3276600"/>
          <p14:tracePt t="27638" x="12007850" y="3292475"/>
          <p14:tracePt t="27648" x="12057063" y="3317875"/>
          <p14:tracePt t="27658" x="12098338" y="3344863"/>
          <p14:tracePt t="27664" x="12147550" y="3370263"/>
        </p14:tracePtLst>
      </p14:laserTraceLst>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solidFill>
                      <a:srgbClr val="FF0000"/>
                    </a:solidFill>
                  </a:endParaRPr>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solidFill>
                      <a:srgbClr val="FF0000"/>
                    </a:solidFill>
                  </a:endParaRPr>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solidFill>
                      <a:srgbClr val="FF0000"/>
                    </a:solidFill>
                  </a:endParaRPr>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solidFill>
                      <a:srgbClr val="FF0000"/>
                    </a:solidFill>
                  </a:endParaRPr>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solidFill>
                    <a:srgbClr val="FF0000"/>
                  </a:solidFill>
                </a:endParaRPr>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solidFill>
                  <a:srgbClr val="FF0000"/>
                </a:solidFill>
              </a:endParaRPr>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FF0000"/>
                  </a:solidFill>
                </a:rPr>
                <a:t>C</a:t>
              </a:r>
              <a:endParaRPr lang="en-US" altLang="en-US">
                <a:solidFill>
                  <a:srgbClr val="FF0000"/>
                </a:solidFill>
              </a:endParaRPr>
            </a:p>
          </p:txBody>
        </p:sp>
      </p:grpSp>
      <p:grpSp>
        <p:nvGrpSpPr>
          <p:cNvPr id="14" name="Group 44">
            <a:extLst>
              <a:ext uri="{FF2B5EF4-FFF2-40B4-BE49-F238E27FC236}">
                <a16:creationId xmlns:a16="http://schemas.microsoft.com/office/drawing/2014/main" id="{8A8F390A-EA2E-4834-ADBD-25D3A667EA84}"/>
              </a:ext>
            </a:extLst>
          </p:cNvPr>
          <p:cNvGrpSpPr>
            <a:grpSpLocks/>
          </p:cNvGrpSpPr>
          <p:nvPr/>
        </p:nvGrpSpPr>
        <p:grpSpPr bwMode="auto">
          <a:xfrm>
            <a:off x="2119949" y="1903414"/>
            <a:ext cx="481013" cy="481013"/>
            <a:chOff x="3001" y="2855"/>
            <a:chExt cx="303" cy="303"/>
          </a:xfrm>
          <a:noFill/>
        </p:grpSpPr>
        <p:grpSp>
          <p:nvGrpSpPr>
            <p:cNvPr id="140" name="Group 41">
              <a:extLst>
                <a:ext uri="{FF2B5EF4-FFF2-40B4-BE49-F238E27FC236}">
                  <a16:creationId xmlns:a16="http://schemas.microsoft.com/office/drawing/2014/main" id="{6A93E1CE-7D85-4001-9F44-9569AEB9725A}"/>
                </a:ext>
              </a:extLst>
            </p:cNvPr>
            <p:cNvGrpSpPr>
              <a:grpSpLocks/>
            </p:cNvGrpSpPr>
            <p:nvPr/>
          </p:nvGrpSpPr>
          <p:grpSpPr bwMode="auto">
            <a:xfrm>
              <a:off x="3001" y="2855"/>
              <a:ext cx="303" cy="303"/>
              <a:chOff x="3001" y="2855"/>
              <a:chExt cx="303" cy="303"/>
            </a:xfrm>
            <a:grpFill/>
          </p:grpSpPr>
          <p:grpSp>
            <p:nvGrpSpPr>
              <p:cNvPr id="143" name="Group 39">
                <a:extLst>
                  <a:ext uri="{FF2B5EF4-FFF2-40B4-BE49-F238E27FC236}">
                    <a16:creationId xmlns:a16="http://schemas.microsoft.com/office/drawing/2014/main" id="{C395C041-E3D4-4F25-925E-FED99F1D88AF}"/>
                  </a:ext>
                </a:extLst>
              </p:cNvPr>
              <p:cNvGrpSpPr>
                <a:grpSpLocks/>
              </p:cNvGrpSpPr>
              <p:nvPr/>
            </p:nvGrpSpPr>
            <p:grpSpPr bwMode="auto">
              <a:xfrm>
                <a:off x="3001" y="2855"/>
                <a:ext cx="303" cy="303"/>
                <a:chOff x="3001" y="2855"/>
                <a:chExt cx="303" cy="303"/>
              </a:xfrm>
              <a:grpFill/>
            </p:grpSpPr>
            <p:sp>
              <p:nvSpPr>
                <p:cNvPr id="145" name="Rectangle 35">
                  <a:extLst>
                    <a:ext uri="{FF2B5EF4-FFF2-40B4-BE49-F238E27FC236}">
                      <a16:creationId xmlns:a16="http://schemas.microsoft.com/office/drawing/2014/main" id="{370B67B2-E2EC-4B54-81D1-F2321B517A92}"/>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solidFill>
                      <a:srgbClr val="FF0000"/>
                    </a:solidFill>
                  </a:endParaRPr>
                </a:p>
              </p:txBody>
            </p:sp>
            <p:sp>
              <p:nvSpPr>
                <p:cNvPr id="146" name="Freeform 36">
                  <a:extLst>
                    <a:ext uri="{FF2B5EF4-FFF2-40B4-BE49-F238E27FC236}">
                      <a16:creationId xmlns:a16="http://schemas.microsoft.com/office/drawing/2014/main" id="{FC12D7A6-8628-470C-A6B2-D8E08609A6BC}"/>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solidFill>
                      <a:srgbClr val="FF0000"/>
                    </a:solidFill>
                  </a:endParaRPr>
                </a:p>
              </p:txBody>
            </p:sp>
            <p:sp>
              <p:nvSpPr>
                <p:cNvPr id="147" name="Oval 37">
                  <a:extLst>
                    <a:ext uri="{FF2B5EF4-FFF2-40B4-BE49-F238E27FC236}">
                      <a16:creationId xmlns:a16="http://schemas.microsoft.com/office/drawing/2014/main" id="{6555B848-70A2-4EC1-93E9-A3B9FF7FEE7F}"/>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solidFill>
                      <a:srgbClr val="FF0000"/>
                    </a:solidFill>
                  </a:endParaRPr>
                </a:p>
              </p:txBody>
            </p:sp>
            <p:sp>
              <p:nvSpPr>
                <p:cNvPr id="148" name="Rectangle 38">
                  <a:extLst>
                    <a:ext uri="{FF2B5EF4-FFF2-40B4-BE49-F238E27FC236}">
                      <a16:creationId xmlns:a16="http://schemas.microsoft.com/office/drawing/2014/main" id="{BA485E93-E545-48EE-B7E4-AF171182B626}"/>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solidFill>
                      <a:srgbClr val="FF0000"/>
                    </a:solidFill>
                  </a:endParaRPr>
                </a:p>
              </p:txBody>
            </p:sp>
          </p:grpSp>
          <p:sp>
            <p:nvSpPr>
              <p:cNvPr id="144" name="Oval 40">
                <a:extLst>
                  <a:ext uri="{FF2B5EF4-FFF2-40B4-BE49-F238E27FC236}">
                    <a16:creationId xmlns:a16="http://schemas.microsoft.com/office/drawing/2014/main" id="{10BB7CA8-3B25-49D8-87CD-00AC8F75458E}"/>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solidFill>
                    <a:srgbClr val="FF0000"/>
                  </a:solidFill>
                </a:endParaRPr>
              </a:p>
            </p:txBody>
          </p:sp>
        </p:grpSp>
        <p:sp>
          <p:nvSpPr>
            <p:cNvPr id="141" name="Rectangle 42">
              <a:extLst>
                <a:ext uri="{FF2B5EF4-FFF2-40B4-BE49-F238E27FC236}">
                  <a16:creationId xmlns:a16="http://schemas.microsoft.com/office/drawing/2014/main" id="{5EFFCE40-D484-42BE-9C01-9695CC111C84}"/>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solidFill>
                  <a:srgbClr val="FF0000"/>
                </a:solidFill>
              </a:endParaRPr>
            </a:p>
          </p:txBody>
        </p:sp>
        <p:sp>
          <p:nvSpPr>
            <p:cNvPr id="142" name="Rectangle 43">
              <a:extLst>
                <a:ext uri="{FF2B5EF4-FFF2-40B4-BE49-F238E27FC236}">
                  <a16:creationId xmlns:a16="http://schemas.microsoft.com/office/drawing/2014/main" id="{6029EDA7-0595-4643-8CC6-056B6B42223C}"/>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FF0000"/>
                  </a:solidFill>
                </a:rPr>
                <a:t>E</a:t>
              </a:r>
              <a:endParaRPr lang="en-US" altLang="en-US">
                <a:solidFill>
                  <a:srgbClr val="FF0000"/>
                </a:solidFill>
              </a:endParaRPr>
            </a:p>
          </p:txBody>
        </p:sp>
      </p:grpSp>
      <p:grpSp>
        <p:nvGrpSpPr>
          <p:cNvPr id="15" name="Group 54">
            <a:extLst>
              <a:ext uri="{FF2B5EF4-FFF2-40B4-BE49-F238E27FC236}">
                <a16:creationId xmlns:a16="http://schemas.microsoft.com/office/drawing/2014/main" id="{5512992E-3E04-43AD-8C12-B4B1F6558D05}"/>
              </a:ext>
            </a:extLst>
          </p:cNvPr>
          <p:cNvGrpSpPr>
            <a:grpSpLocks/>
          </p:cNvGrpSpPr>
          <p:nvPr/>
        </p:nvGrpSpPr>
        <p:grpSpPr bwMode="auto">
          <a:xfrm>
            <a:off x="1108712" y="1903414"/>
            <a:ext cx="481013" cy="481013"/>
            <a:chOff x="1996" y="2855"/>
            <a:chExt cx="303" cy="303"/>
          </a:xfrm>
          <a:noFill/>
        </p:grpSpPr>
        <p:grpSp>
          <p:nvGrpSpPr>
            <p:cNvPr id="131" name="Group 51">
              <a:extLst>
                <a:ext uri="{FF2B5EF4-FFF2-40B4-BE49-F238E27FC236}">
                  <a16:creationId xmlns:a16="http://schemas.microsoft.com/office/drawing/2014/main" id="{47B2FCD9-07CE-4097-BF0B-7CD3AAC34C97}"/>
                </a:ext>
              </a:extLst>
            </p:cNvPr>
            <p:cNvGrpSpPr>
              <a:grpSpLocks/>
            </p:cNvGrpSpPr>
            <p:nvPr/>
          </p:nvGrpSpPr>
          <p:grpSpPr bwMode="auto">
            <a:xfrm>
              <a:off x="1996" y="2855"/>
              <a:ext cx="303" cy="303"/>
              <a:chOff x="1996" y="2855"/>
              <a:chExt cx="303" cy="303"/>
            </a:xfrm>
            <a:grpFill/>
          </p:grpSpPr>
          <p:grpSp>
            <p:nvGrpSpPr>
              <p:cNvPr id="134" name="Group 49">
                <a:extLst>
                  <a:ext uri="{FF2B5EF4-FFF2-40B4-BE49-F238E27FC236}">
                    <a16:creationId xmlns:a16="http://schemas.microsoft.com/office/drawing/2014/main" id="{50C0F9FC-7A60-41B7-8AA0-160CD67051B7}"/>
                  </a:ext>
                </a:extLst>
              </p:cNvPr>
              <p:cNvGrpSpPr>
                <a:grpSpLocks/>
              </p:cNvGrpSpPr>
              <p:nvPr/>
            </p:nvGrpSpPr>
            <p:grpSpPr bwMode="auto">
              <a:xfrm>
                <a:off x="1996" y="2855"/>
                <a:ext cx="303" cy="303"/>
                <a:chOff x="1996" y="2855"/>
                <a:chExt cx="303" cy="303"/>
              </a:xfrm>
              <a:grpFill/>
            </p:grpSpPr>
            <p:sp>
              <p:nvSpPr>
                <p:cNvPr id="136" name="Rectangle 45">
                  <a:extLst>
                    <a:ext uri="{FF2B5EF4-FFF2-40B4-BE49-F238E27FC236}">
                      <a16:creationId xmlns:a16="http://schemas.microsoft.com/office/drawing/2014/main" id="{98499CD2-E299-4971-8E8C-3B18483EB43F}"/>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solidFill>
                      <a:srgbClr val="FF0000"/>
                    </a:solidFill>
                  </a:endParaRPr>
                </a:p>
              </p:txBody>
            </p:sp>
            <p:sp>
              <p:nvSpPr>
                <p:cNvPr id="137" name="Freeform 46">
                  <a:extLst>
                    <a:ext uri="{FF2B5EF4-FFF2-40B4-BE49-F238E27FC236}">
                      <a16:creationId xmlns:a16="http://schemas.microsoft.com/office/drawing/2014/main" id="{1E0B0D35-6249-4FDE-B95A-7643636A9B48}"/>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solidFill>
                      <a:srgbClr val="FF0000"/>
                    </a:solidFill>
                  </a:endParaRPr>
                </a:p>
              </p:txBody>
            </p:sp>
            <p:sp>
              <p:nvSpPr>
                <p:cNvPr id="138" name="Oval 47">
                  <a:extLst>
                    <a:ext uri="{FF2B5EF4-FFF2-40B4-BE49-F238E27FC236}">
                      <a16:creationId xmlns:a16="http://schemas.microsoft.com/office/drawing/2014/main" id="{56C7A2F7-61E6-4E14-B98B-77BB0C2B978D}"/>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solidFill>
                      <a:srgbClr val="FF0000"/>
                    </a:solidFill>
                  </a:endParaRPr>
                </a:p>
              </p:txBody>
            </p:sp>
            <p:sp>
              <p:nvSpPr>
                <p:cNvPr id="139" name="Rectangle 48">
                  <a:extLst>
                    <a:ext uri="{FF2B5EF4-FFF2-40B4-BE49-F238E27FC236}">
                      <a16:creationId xmlns:a16="http://schemas.microsoft.com/office/drawing/2014/main" id="{3F76184D-3809-4A24-A09B-C2CC3FC9ABB5}"/>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solidFill>
                      <a:srgbClr val="FF0000"/>
                    </a:solidFill>
                  </a:endParaRPr>
                </a:p>
              </p:txBody>
            </p:sp>
          </p:grpSp>
          <p:sp>
            <p:nvSpPr>
              <p:cNvPr id="135" name="Oval 50">
                <a:extLst>
                  <a:ext uri="{FF2B5EF4-FFF2-40B4-BE49-F238E27FC236}">
                    <a16:creationId xmlns:a16="http://schemas.microsoft.com/office/drawing/2014/main" id="{AA697525-932B-446F-8AB6-AAA28388FDFE}"/>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solidFill>
                    <a:srgbClr val="FF0000"/>
                  </a:solidFill>
                </a:endParaRPr>
              </a:p>
            </p:txBody>
          </p:sp>
        </p:grpSp>
        <p:sp>
          <p:nvSpPr>
            <p:cNvPr id="132" name="Rectangle 52">
              <a:extLst>
                <a:ext uri="{FF2B5EF4-FFF2-40B4-BE49-F238E27FC236}">
                  <a16:creationId xmlns:a16="http://schemas.microsoft.com/office/drawing/2014/main" id="{6934AC5E-9065-492D-9781-269672B1BB00}"/>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solidFill>
                  <a:srgbClr val="FF0000"/>
                </a:solidFill>
              </a:endParaRPr>
            </a:p>
          </p:txBody>
        </p:sp>
        <p:sp>
          <p:nvSpPr>
            <p:cNvPr id="133" name="Rectangle 53">
              <a:extLst>
                <a:ext uri="{FF2B5EF4-FFF2-40B4-BE49-F238E27FC236}">
                  <a16:creationId xmlns:a16="http://schemas.microsoft.com/office/drawing/2014/main" id="{7A321594-7067-4713-91AC-3101CD4EFD29}"/>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FF0000"/>
                  </a:solidFill>
                </a:rPr>
                <a:t>D</a:t>
              </a:r>
              <a:endParaRPr lang="en-US" altLang="en-US">
                <a:solidFill>
                  <a:srgbClr val="FF0000"/>
                </a:solidFill>
              </a:endParaRPr>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 name="Group 158">
            <a:extLst>
              <a:ext uri="{FF2B5EF4-FFF2-40B4-BE49-F238E27FC236}">
                <a16:creationId xmlns:a16="http://schemas.microsoft.com/office/drawing/2014/main" id="{C700493E-E891-41D6-B0BC-0080EBCE5E80}"/>
              </a:ext>
            </a:extLst>
          </p:cNvPr>
          <p:cNvGrpSpPr>
            <a:grpSpLocks/>
          </p:cNvGrpSpPr>
          <p:nvPr/>
        </p:nvGrpSpPr>
        <p:grpSpPr bwMode="auto">
          <a:xfrm>
            <a:off x="1354228" y="1431927"/>
            <a:ext cx="876847" cy="504824"/>
            <a:chOff x="2453" y="2366"/>
            <a:chExt cx="573" cy="543"/>
          </a:xfrm>
          <a:noFill/>
        </p:grpSpPr>
        <p:sp>
          <p:nvSpPr>
            <p:cNvPr id="39" name="Line 156">
              <a:extLst>
                <a:ext uri="{FF2B5EF4-FFF2-40B4-BE49-F238E27FC236}">
                  <a16:creationId xmlns:a16="http://schemas.microsoft.com/office/drawing/2014/main" id="{44861333-21EB-4C7C-8E35-2AA88568898F}"/>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40" name="Line 157">
              <a:extLst>
                <a:ext uri="{FF2B5EF4-FFF2-40B4-BE49-F238E27FC236}">
                  <a16:creationId xmlns:a16="http://schemas.microsoft.com/office/drawing/2014/main" id="{5C31BC47-AD3F-4E62-B007-42FF4EDBD1A3}"/>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482598271"/>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solidFill>
                          <a:schemeClr val="bg1">
                            <a:lumMod val="50000"/>
                          </a:schemeClr>
                        </a:solidFill>
                      </a:endParaRP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solidFill>
                          <a:schemeClr val="bg1">
                            <a:lumMod val="50000"/>
                          </a:schemeClr>
                        </a:solidFill>
                      </a:endParaRP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solidFill>
                          <a:schemeClr val="bg1">
                            <a:lumMod val="50000"/>
                          </a:schemeClr>
                        </a:solidFill>
                      </a:endParaRP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r>
                        <a:rPr lang="en-US" sz="1800" dirty="0">
                          <a:solidFill>
                            <a:schemeClr val="bg1">
                              <a:lumMod val="50000"/>
                            </a:schemeClr>
                          </a:solidFill>
                        </a:rPr>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solidFill>
                          <a:schemeClr val="bg1">
                            <a:lumMod val="50000"/>
                          </a:schemeClr>
                        </a:solidFill>
                      </a:endParaRP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r>
                        <a:rPr lang="en-US" sz="1800" dirty="0">
                          <a:solidFill>
                            <a:schemeClr val="bg1">
                              <a:lumMod val="50000"/>
                            </a:schemeClr>
                          </a:solidFill>
                        </a:rPr>
                        <a:t>C</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solidFill>
                          <a:schemeClr val="bg1">
                            <a:lumMod val="50000"/>
                          </a:schemeClr>
                        </a:solidFill>
                      </a:endParaRP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r>
                        <a:rPr lang="en-US" sz="1800" dirty="0">
                          <a:solidFill>
                            <a:srgbClr val="FF0000"/>
                          </a:solidFill>
                        </a:rPr>
                        <a:t>E D C</a:t>
                      </a:r>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solidFill>
                          <a:schemeClr val="bg1">
                            <a:lumMod val="50000"/>
                          </a:schemeClr>
                        </a:solidFill>
                      </a:endParaRP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62" name="Rectangle 177">
            <a:extLst>
              <a:ext uri="{FF2B5EF4-FFF2-40B4-BE49-F238E27FC236}">
                <a16:creationId xmlns:a16="http://schemas.microsoft.com/office/drawing/2014/main" id="{E6234137-C8DF-411C-96A0-3D5E0BF5514F}"/>
              </a:ext>
            </a:extLst>
          </p:cNvPr>
          <p:cNvSpPr>
            <a:spLocks noChangeArrowheads="1"/>
          </p:cNvSpPr>
          <p:nvPr/>
        </p:nvSpPr>
        <p:spPr bwMode="auto">
          <a:xfrm>
            <a:off x="5859144" y="253396"/>
            <a:ext cx="5865496"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800" dirty="0"/>
              <a:t>The current unexpanded nodes (that is nodes placed in the queue, but not yet tested to see if they are the goal state) are called the </a:t>
            </a:r>
            <a:r>
              <a:rPr lang="en-US" altLang="en-US" sz="2800" dirty="0">
                <a:solidFill>
                  <a:srgbClr val="FF0000"/>
                </a:solidFill>
              </a:rPr>
              <a:t>frontier</a:t>
            </a:r>
            <a:r>
              <a:rPr lang="en-US" altLang="en-US" sz="2800" dirty="0"/>
              <a:t>.</a:t>
            </a:r>
          </a:p>
          <a:p>
            <a:pPr>
              <a:spcBef>
                <a:spcPct val="0"/>
              </a:spcBef>
              <a:buFontTx/>
              <a:buNone/>
            </a:pPr>
            <a:endParaRPr lang="en-US" altLang="en-US" sz="2800" dirty="0"/>
          </a:p>
          <a:p>
            <a:pPr>
              <a:spcBef>
                <a:spcPct val="0"/>
              </a:spcBef>
              <a:buFontTx/>
              <a:buNone/>
            </a:pPr>
            <a:r>
              <a:rPr lang="en-US" altLang="en-US" sz="2800" dirty="0"/>
              <a:t>Note that the size of the frontier can grow and shrink over time. But as we saw in the last slide. If it shrinks to zero at the top of the search loop, we report </a:t>
            </a:r>
            <a:r>
              <a:rPr lang="en-US" altLang="en-US" sz="2800" i="1" dirty="0"/>
              <a:t>failure</a:t>
            </a:r>
            <a:r>
              <a:rPr lang="en-US" altLang="en-US" dirty="0"/>
              <a:t>.  </a:t>
            </a:r>
          </a:p>
        </p:txBody>
      </p:sp>
    </p:spTree>
    <p:extLst>
      <p:ext uri="{BB962C8B-B14F-4D97-AF65-F5344CB8AC3E}">
        <p14:creationId xmlns:p14="http://schemas.microsoft.com/office/powerpoint/2010/main" val="1905429559"/>
      </p:ext>
    </p:extLst>
  </p:cSld>
  <p:clrMapOvr>
    <a:masterClrMapping/>
  </p:clrMapOvr>
  <mc:AlternateContent xmlns:mc="http://schemas.openxmlformats.org/markup-compatibility/2006" xmlns:p14="http://schemas.microsoft.com/office/powerpoint/2010/main">
    <mc:Choice Requires="p14">
      <p:transition spd="slow" p14:dur="2000" advTm="39798"/>
    </mc:Choice>
    <mc:Fallback xmlns="">
      <p:transition spd="slow" advTm="39798"/>
    </mc:Fallback>
  </mc:AlternateContent>
  <p:extLst>
    <p:ext uri="{3A86A75C-4F4B-4683-9AE1-C65F6400EC91}">
      <p14:laserTraceLst xmlns:p14="http://schemas.microsoft.com/office/powerpoint/2010/main">
        <p14:tracePtLst>
          <p14:tracePt t="1865" x="12060238" y="3482975"/>
          <p14:tracePt t="1870" x="11979275" y="3482975"/>
          <p14:tracePt t="1881" x="11896725" y="3482975"/>
          <p14:tracePt t="1903" x="11712575" y="3475038"/>
          <p14:tracePt t="1907" x="11637963" y="3475038"/>
          <p14:tracePt t="1911" x="11569700" y="3475038"/>
          <p14:tracePt t="1921" x="11517313" y="3468688"/>
          <p14:tracePt t="1932" x="11476038" y="3463925"/>
          <p14:tracePt t="1936" x="11445875" y="3457575"/>
          <p14:tracePt t="1948" x="11420475" y="3449638"/>
          <p14:tracePt t="1952" x="11387138" y="3438525"/>
          <p14:tracePt t="1962" x="11368088" y="3422650"/>
          <p14:tracePt t="1971" x="11334750" y="3405188"/>
          <p14:tracePt t="1977" x="11307763" y="3386138"/>
          <p14:tracePt t="1987" x="11288713" y="3363913"/>
          <p14:tracePt t="1991" x="11271250" y="3348038"/>
          <p14:tracePt t="2000" x="11255375" y="3328988"/>
          <p14:tracePt t="2011" x="11252200" y="3322638"/>
          <p14:tracePt t="2016" x="11247438" y="3311525"/>
          <p14:tracePt t="2027" x="11244263" y="3306763"/>
          <p14:tracePt t="2042" x="11244263" y="3303588"/>
          <p14:tracePt t="4257" x="11229975" y="3300413"/>
          <p14:tracePt t="4268" x="11210925" y="3306763"/>
          <p14:tracePt t="4273" x="11188700" y="3333750"/>
          <p14:tracePt t="4281" x="11153775" y="3355975"/>
          <p14:tracePt t="4291" x="11136313" y="3370263"/>
          <p14:tracePt t="4296" x="11131550" y="3370263"/>
          <p14:tracePt t="4548" x="11128375" y="3370263"/>
          <p14:tracePt t="4552" x="11117263" y="3370263"/>
          <p14:tracePt t="4564" x="11087100" y="3370263"/>
          <p14:tracePt t="4576" x="11049000" y="3367088"/>
          <p14:tracePt t="4580" x="11004550" y="3348038"/>
          <p14:tracePt t="4590" x="10955338" y="3336925"/>
          <p14:tracePt t="4592" x="10902950" y="3333750"/>
          <p14:tracePt t="4603" x="10872788" y="3325813"/>
          <p14:tracePt t="4614" x="10847388" y="3322638"/>
          <p14:tracePt t="4784" x="10844213" y="3322638"/>
          <p14:tracePt t="4794" x="10833100" y="3322638"/>
          <p14:tracePt t="4801" x="10820400" y="3311525"/>
          <p14:tracePt t="4811" x="10772775" y="3284538"/>
          <p14:tracePt t="4816" x="10679113" y="3235325"/>
          <p14:tracePt t="4827" x="10506075" y="3168650"/>
          <p14:tracePt t="4838" x="10240963" y="3044825"/>
          <p14:tracePt t="4841" x="10004425" y="2940050"/>
          <p14:tracePt t="4850" x="9753600" y="2820988"/>
          <p14:tracePt t="4857" x="9544050" y="2692400"/>
          <p14:tracePt t="4866" x="9304338" y="2551113"/>
          <p14:tracePt t="4877" x="9094788" y="2435225"/>
          <p14:tracePt t="4880" x="8899525" y="2333625"/>
          <p14:tracePt t="4891" x="8693150" y="2220913"/>
          <p14:tracePt t="4896" x="8558213" y="2149475"/>
          <p14:tracePt t="4906" x="8442325" y="2090738"/>
          <p14:tracePt t="4917" x="8356600" y="2049463"/>
          <p14:tracePt t="4922" x="8301038" y="2014538"/>
          <p14:tracePt t="4932" x="8248650" y="2000250"/>
          <p14:tracePt t="4936" x="8221663" y="1989138"/>
          <p14:tracePt t="4946" x="8207375" y="1989138"/>
          <p14:tracePt t="4957" x="8199438" y="1984375"/>
          <p14:tracePt t="4992" x="8194675" y="1978025"/>
          <p14:tracePt t="5002" x="8194675" y="1958975"/>
          <p14:tracePt t="5007" x="8194675" y="1931988"/>
          <p14:tracePt t="5016" x="8194675" y="1917700"/>
          <p14:tracePt t="5028" x="8188325" y="1895475"/>
          <p14:tracePt t="5034" x="8177213" y="1857375"/>
          <p14:tracePt t="5043" x="8166100" y="1816100"/>
          <p14:tracePt t="5049" x="8154988" y="1763713"/>
          <p14:tracePt t="5059" x="8142288" y="1716088"/>
          <p14:tracePt t="5070" x="8135938" y="1670050"/>
          <p14:tracePt t="5073" x="8124825" y="1625600"/>
          <p14:tracePt t="5082" x="8124825" y="1587500"/>
          <p14:tracePt t="5088" x="8113713" y="1539875"/>
          <p14:tracePt t="5098" x="8108950" y="1501775"/>
          <p14:tracePt t="5109" x="8097838" y="1476375"/>
          <p14:tracePt t="5112" x="8083550" y="1441450"/>
          <p14:tracePt t="5123" x="8067675" y="1423988"/>
          <p14:tracePt t="5129" x="8064500" y="1404938"/>
          <p14:tracePt t="5138" x="8048625" y="1393825"/>
          <p14:tracePt t="5148" x="8045450" y="1393825"/>
          <p14:tracePt t="5153" x="8042275" y="1393825"/>
          <p14:tracePt t="5164" x="8031163" y="1393825"/>
          <p14:tracePt t="5179" x="8023225" y="1393825"/>
          <p14:tracePt t="5188" x="8007350" y="1397000"/>
          <p14:tracePt t="5195" x="7996238" y="1411288"/>
          <p14:tracePt t="5204" x="7989888" y="1419225"/>
          <p14:tracePt t="5209" x="7974013" y="1441450"/>
          <p14:tracePt t="5219" x="7967663" y="1449388"/>
          <p14:tracePt t="5229" x="7954963" y="1476375"/>
          <p14:tracePt t="5234" x="7951788" y="1482725"/>
          <p14:tracePt t="5245" x="7943850" y="1493838"/>
          <p14:tracePt t="5248" x="7940675" y="1504950"/>
          <p14:tracePt t="5260" x="7937500" y="1520825"/>
          <p14:tracePt t="5273" x="7937500" y="1524000"/>
          <p14:tracePt t="5292" x="7932738" y="1528763"/>
          <p14:tracePt t="5931" x="7932738" y="1531938"/>
          <p14:tracePt t="5941" x="7932738" y="1543050"/>
          <p14:tracePt t="5951" x="7932738" y="1546225"/>
          <p14:tracePt t="5954" x="7932738" y="1550988"/>
          <p14:tracePt t="5967" x="7932738" y="1554163"/>
          <p14:tracePt t="5981" x="7932738" y="1570038"/>
          <p14:tracePt t="5991" x="7932738" y="1573213"/>
          <p14:tracePt t="5997" x="7932738" y="1576388"/>
          <p14:tracePt t="6007" x="7932738" y="1581150"/>
          <p14:tracePt t="6017" x="7932738" y="1587500"/>
          <p14:tracePt t="6020" x="7932738" y="1592263"/>
          <p14:tracePt t="6041" x="7932738" y="1595438"/>
          <p14:tracePt t="7833" x="7932738" y="1598613"/>
          <p14:tracePt t="7843" x="7907338" y="1625600"/>
          <p14:tracePt t="7853" x="7821613" y="1689100"/>
          <p14:tracePt t="7856" x="7667625" y="1797050"/>
          <p14:tracePt t="7866" x="7453313" y="1958975"/>
          <p14:tracePt t="7876" x="7177088" y="2165350"/>
          <p14:tracePt t="7882" x="6843713" y="2378075"/>
          <p14:tracePt t="7904" x="6113463" y="2887663"/>
          <p14:tracePt t="7907" x="5780088" y="3116263"/>
          <p14:tracePt t="7916" x="5461000" y="3328988"/>
          <p14:tracePt t="7923" x="5187950" y="3509963"/>
          <p14:tracePt t="7933" x="4914900" y="3681413"/>
          <p14:tracePt t="7938" x="4689475" y="3808413"/>
          <p14:tracePt t="7948" x="4464050" y="3937000"/>
          <p14:tracePt t="7959" x="4240213" y="4078288"/>
          <p14:tracePt t="7962" x="4041775" y="4202113"/>
          <p14:tracePt t="7972" x="3862388" y="4311650"/>
          <p14:tracePt t="7979" x="3697288" y="4419600"/>
          <p14:tracePt t="7989" x="3532188" y="4516438"/>
          <p14:tracePt t="7999" x="3408363" y="4595813"/>
          <p14:tracePt t="8003" x="3303588" y="4659313"/>
          <p14:tracePt t="8013" x="3198813" y="4727575"/>
          <p14:tracePt t="8020" x="3108325" y="4779963"/>
          <p14:tracePt t="8029" x="3014663" y="4838700"/>
          <p14:tracePt t="8039" x="2955925" y="4876800"/>
          <p14:tracePt t="8045" x="2890838" y="4906963"/>
          <p14:tracePt t="8053" x="2851150" y="4937125"/>
          <p14:tracePt t="8060" x="2816225" y="4959350"/>
          <p14:tracePt t="8070" x="2798763" y="4970463"/>
          <p14:tracePt t="8080" x="2790825" y="4973638"/>
          <p14:tracePt t="8084" x="2779713" y="4978400"/>
          <p14:tracePt t="8095" x="2774950" y="4984750"/>
          <p14:tracePt t="8099" x="2768600" y="4984750"/>
          <p14:tracePt t="8109" x="2763838" y="4989513"/>
          <p14:tracePt t="8118" x="2752725" y="4995863"/>
          <p14:tracePt t="8127" x="2730500" y="5000625"/>
          <p14:tracePt t="8134" x="2722563" y="5003800"/>
          <p14:tracePt t="8139" x="2708275" y="5011738"/>
          <p14:tracePt t="8148" x="2689225" y="5026025"/>
          <p14:tracePt t="8158" x="2678113" y="5026025"/>
          <p14:tracePt t="8164" x="2674938" y="5026025"/>
          <p14:tracePt t="8175" x="2670175" y="5030788"/>
          <p14:tracePt t="8245" x="2674938" y="5030788"/>
          <p14:tracePt t="8251" x="2705100" y="5030788"/>
          <p14:tracePt t="8261" x="2716213" y="5030788"/>
          <p14:tracePt t="8270" x="2733675" y="5026025"/>
          <p14:tracePt t="8277" x="2757488" y="5014913"/>
          <p14:tracePt t="8287" x="2774950" y="5003800"/>
          <p14:tracePt t="8291" x="2809875" y="4981575"/>
          <p14:tracePt t="8301" x="2835275" y="4967288"/>
          <p14:tracePt t="8311" x="2862263" y="4951413"/>
          <p14:tracePt t="8316" x="2879725" y="4940300"/>
          <p14:tracePt t="8327" x="2903538" y="4929188"/>
          <p14:tracePt t="8330" x="2940050" y="4902200"/>
          <p14:tracePt t="8341" x="2981325" y="4887913"/>
          <p14:tracePt t="8351" x="3030538" y="4868863"/>
          <p14:tracePt t="8357" x="3074988" y="4849813"/>
          <p14:tracePt t="8366" x="3116263" y="4838700"/>
          <p14:tracePt t="8373" x="3154363" y="4827588"/>
          <p14:tracePt t="8383" x="3187700" y="4813300"/>
          <p14:tracePt t="8391" x="3221038" y="4802188"/>
          <p14:tracePt t="8397" x="3248025" y="4791075"/>
          <p14:tracePt t="8406" x="3270250" y="4786313"/>
          <p14:tracePt t="8411" x="3295650" y="4783138"/>
          <p14:tracePt t="8422" x="3311525" y="4775200"/>
          <p14:tracePt t="8433" x="3325813" y="4767263"/>
          <p14:tracePt t="8553" x="3311525" y="4767263"/>
          <p14:tracePt t="8563" x="3284538" y="4767263"/>
          <p14:tracePt t="8571" x="3240088" y="4767263"/>
          <p14:tracePt t="8579" x="3201988" y="4767263"/>
          <p14:tracePt t="8588" x="3160713" y="4767263"/>
          <p14:tracePt t="8593" x="3116263" y="4767263"/>
          <p14:tracePt t="8604" x="3086100" y="4767263"/>
          <p14:tracePt t="8609" x="3055938" y="4767263"/>
          <p14:tracePt t="8620" x="3049588" y="4767263"/>
          <p14:tracePt t="8629" x="3044825" y="4767263"/>
          <p14:tracePt t="10475" x="3044825" y="4760913"/>
          <p14:tracePt t="10481" x="3022600" y="4730750"/>
          <p14:tracePt t="10491" x="2962275" y="4673600"/>
          <p14:tracePt t="10501" x="2865438" y="4592638"/>
          <p14:tracePt t="10504" x="2708275" y="4464050"/>
          <p14:tracePt t="10515" x="2554288" y="4356100"/>
          <p14:tracePt t="10520" x="2400300" y="4251325"/>
          <p14:tracePt t="10530" x="2251075" y="4157663"/>
          <p14:tracePt t="10541" x="2097088" y="4052888"/>
          <p14:tracePt t="10545" x="1973263" y="3973513"/>
          <p14:tracePt t="10554" x="1827213" y="3890963"/>
          <p14:tracePt t="10560" x="1689100" y="3797300"/>
          <p14:tracePt t="10571" x="1565275" y="3719513"/>
          <p14:tracePt t="10580" x="1457325" y="3636963"/>
          <p14:tracePt t="10587" x="1363663" y="3565525"/>
          <p14:tracePt t="10597" x="1292225" y="3502025"/>
          <p14:tracePt t="10600" x="1228725" y="3435350"/>
          <p14:tracePt t="10611" x="1176338" y="3367088"/>
          <p14:tracePt t="10620" x="1127125" y="3311525"/>
          <p14:tracePt t="10627" x="1071563" y="3254375"/>
          <p14:tracePt t="10637" x="1022350" y="3201988"/>
          <p14:tracePt t="10641" x="969963" y="3154363"/>
          <p14:tracePt t="10651" x="920750" y="3116263"/>
          <p14:tracePt t="10661" x="895350" y="3082925"/>
          <p14:tracePt t="10667" x="862013" y="3060700"/>
          <p14:tracePt t="10677" x="850900" y="3052763"/>
          <p14:tracePt t="10691" x="842963" y="3041650"/>
          <p14:tracePt t="10700" x="839788" y="3036888"/>
          <p14:tracePt t="10706" x="839788" y="3033713"/>
          <p14:tracePt t="10716" x="827088" y="3019425"/>
          <p14:tracePt t="10722" x="823913" y="2992438"/>
          <p14:tracePt t="10732" x="815975" y="2973388"/>
          <p14:tracePt t="10743" x="804863" y="2955925"/>
          <p14:tracePt t="10746" x="801688" y="2932113"/>
          <p14:tracePt t="10756" x="801688" y="2909888"/>
          <p14:tracePt t="10763" x="793750" y="2876550"/>
          <p14:tracePt t="10772" x="793750" y="2854325"/>
          <p14:tracePt t="10782" x="793750" y="2832100"/>
          <p14:tracePt t="10787" x="793750" y="2801938"/>
          <p14:tracePt t="10797" x="793750" y="2771775"/>
          <p14:tracePt t="10803" x="793750" y="2744788"/>
          <p14:tracePt t="10813" x="798513" y="2722563"/>
          <p14:tracePt t="10822" x="798513" y="2700338"/>
          <p14:tracePt t="10829" x="809625" y="2659063"/>
          <p14:tracePt t="10838" x="820738" y="2614613"/>
          <p14:tracePt t="10843" x="831850" y="2573338"/>
          <p14:tracePt t="10853" x="842963" y="2535238"/>
          <p14:tracePt t="10863" x="857250" y="2501900"/>
          <p14:tracePt t="10868" x="876300" y="2452688"/>
          <p14:tracePt t="10878" x="898525" y="2411413"/>
          <p14:tracePt t="10887" x="925513" y="2359025"/>
          <p14:tracePt t="10893" x="936625" y="2317750"/>
          <p14:tracePt t="10904" x="950913" y="2281238"/>
          <p14:tracePt t="10908" x="969963" y="2254250"/>
          <p14:tracePt t="10918" x="977900" y="2220913"/>
          <p14:tracePt t="10925" x="985838" y="2201863"/>
          <p14:tracePt t="10934" x="992188" y="2195513"/>
          <p14:tracePt t="10954" x="992188" y="2187575"/>
          <p14:tracePt t="11111" x="996950" y="2187575"/>
          <p14:tracePt t="11120" x="1011238" y="2187575"/>
          <p14:tracePt t="11125" x="1022350" y="2187575"/>
          <p14:tracePt t="11134" x="1038225" y="2187575"/>
          <p14:tracePt t="11141" x="1044575" y="2187575"/>
          <p14:tracePt t="11150" x="1052513" y="2187575"/>
          <p14:tracePt t="11161" x="1071563" y="2187575"/>
          <p14:tracePt t="11164" x="1085850" y="2195513"/>
          <p14:tracePt t="11177" x="1104900" y="2195513"/>
          <p14:tracePt t="11180" x="1119188" y="2195513"/>
          <p14:tracePt t="11191" x="1138238" y="2198688"/>
          <p14:tracePt t="11200" x="1168400" y="2201863"/>
          <p14:tracePt t="11206" x="1190625" y="2217738"/>
          <p14:tracePt t="11216" x="1206500" y="2220913"/>
          <p14:tracePt t="11220" x="1239838" y="2228850"/>
          <p14:tracePt t="11230" x="1250950" y="2228850"/>
          <p14:tracePt t="11241" x="1262063" y="2232025"/>
          <p14:tracePt t="11246" x="1292225" y="2236788"/>
          <p14:tracePt t="11257" x="1306513" y="2239963"/>
          <p14:tracePt t="11261" x="1333500" y="2251075"/>
          <p14:tracePt t="11270" x="1358900" y="2254250"/>
          <p14:tracePt t="11282" x="1382713" y="2259013"/>
          <p14:tracePt t="11286" x="1408113" y="2265363"/>
          <p14:tracePt t="11298" x="1423988" y="2265363"/>
          <p14:tracePt t="11307" x="1452563" y="2265363"/>
          <p14:tracePt t="11313" x="1468438" y="2265363"/>
          <p14:tracePt t="11326" x="1487488" y="2265363"/>
          <p14:tracePt t="11330" x="1509713" y="2265363"/>
          <p14:tracePt t="11338" x="1520825" y="2265363"/>
          <p14:tracePt t="11343" x="1543050" y="2265363"/>
          <p14:tracePt t="11353" x="1558925" y="2265363"/>
          <p14:tracePt t="11363" x="1576388" y="2265363"/>
          <p14:tracePt t="11367" x="1592263" y="2265363"/>
          <p14:tracePt t="11379" x="1614488" y="2265363"/>
          <p14:tracePt t="11383" x="1633538" y="2265363"/>
          <p14:tracePt t="11393" x="1655763" y="2265363"/>
          <p14:tracePt t="11403" x="1677988" y="2265363"/>
          <p14:tracePt t="11407" x="1708150" y="2265363"/>
          <p14:tracePt t="11420" x="1730375" y="2265363"/>
          <p14:tracePt t="11422" x="1763713" y="2265363"/>
          <p14:tracePt t="11432" x="1793875" y="2265363"/>
          <p14:tracePt t="11443" x="1838325" y="2265363"/>
          <p14:tracePt t="11449" x="1868488" y="2265363"/>
          <p14:tracePt t="11459" x="1914525" y="2265363"/>
          <p14:tracePt t="11462" x="1944688" y="2265363"/>
          <p14:tracePt t="11472" x="1981200" y="2265363"/>
          <p14:tracePt t="11483" x="2025650" y="2265363"/>
          <p14:tracePt t="11488" x="2063750" y="2262188"/>
          <p14:tracePt t="11499" x="2112963" y="2251075"/>
          <p14:tracePt t="11503" x="2154238" y="2236788"/>
          <p14:tracePt t="11513" x="2184400" y="2224088"/>
          <p14:tracePt t="11525" x="2232025" y="2212975"/>
          <p14:tracePt t="11528" x="2262188" y="2201863"/>
          <p14:tracePt t="11538" x="2295525" y="2184400"/>
          <p14:tracePt t="11545" x="2322513" y="2179638"/>
          <p14:tracePt t="11555" x="2359025" y="2168525"/>
          <p14:tracePt t="11564" x="2378075" y="2165350"/>
          <p14:tracePt t="11568" x="2408238" y="2157413"/>
          <p14:tracePt t="11579" x="2435225" y="2154238"/>
          <p14:tracePt t="11585" x="2465388" y="2149475"/>
          <p14:tracePt t="11595" x="2498725" y="2143125"/>
          <p14:tracePt t="11605" x="2520950" y="2135188"/>
          <p14:tracePt t="11609" x="2562225" y="2124075"/>
          <p14:tracePt t="11620" x="2592388" y="2116138"/>
          <p14:tracePt t="11625" x="2617788" y="2105025"/>
          <p14:tracePt t="11635" x="2659063" y="2093913"/>
          <p14:tracePt t="11644" x="2692400" y="2078038"/>
          <p14:tracePt t="11651" x="2738438" y="2060575"/>
          <p14:tracePt t="11661" x="2779713" y="2036763"/>
          <p14:tracePt t="11664" x="2827338" y="2019300"/>
          <p14:tracePt t="11675" x="2857500" y="2014538"/>
          <p14:tracePt t="11685" x="2898775" y="1992313"/>
          <p14:tracePt t="11691" x="2940050" y="1966913"/>
          <p14:tracePt t="11700" x="2973388" y="1944688"/>
          <p14:tracePt t="11705" x="3011488" y="1931988"/>
          <p14:tracePt t="11714" x="3041650" y="1914525"/>
          <p14:tracePt t="11727" x="3078163" y="1887538"/>
          <p14:tracePt t="11730" x="3116263" y="1862138"/>
          <p14:tracePt t="11741" x="3149600" y="1838325"/>
          <p14:tracePt t="11747" x="3176588" y="1804988"/>
          <p14:tracePt t="11757" x="3206750" y="1774825"/>
          <p14:tracePt t="11765" x="3224213" y="1749425"/>
          <p14:tracePt t="11771" x="3248025" y="1722438"/>
          <p14:tracePt t="11780" x="3270250" y="1697038"/>
          <p14:tracePt t="11787" x="3292475" y="1666875"/>
          <p14:tracePt t="11797" x="3311525" y="1639888"/>
          <p14:tracePt t="11807" x="3341688" y="1606550"/>
          <p14:tracePt t="11811" x="3371850" y="1581150"/>
          <p14:tracePt t="11822" x="3397250" y="1550988"/>
          <p14:tracePt t="11827" x="3424238" y="1524000"/>
          <p14:tracePt t="11837" x="3463925" y="1493838"/>
          <p14:tracePt t="11847" x="3494088" y="1468438"/>
          <p14:tracePt t="11851" x="3529013" y="1438275"/>
          <p14:tracePt t="11861" x="3554413" y="1416050"/>
          <p14:tracePt t="11867" x="3595688" y="1382713"/>
          <p14:tracePt t="11877" x="3625850" y="1344613"/>
          <p14:tracePt t="11888" x="3667125" y="1322388"/>
          <p14:tracePt t="11893" x="3692525" y="1295400"/>
          <p14:tracePt t="11903" x="3733800" y="1265238"/>
          <p14:tracePt t="11906" x="3760788" y="1250950"/>
          <p14:tracePt t="11917" x="3794125" y="1228725"/>
          <p14:tracePt t="11927" x="3821113" y="1212850"/>
          <p14:tracePt t="11932" x="3843338" y="1190625"/>
          <p14:tracePt t="11943" x="3865563" y="1179513"/>
          <p14:tracePt t="11946" x="3887788" y="1160463"/>
          <p14:tracePt t="11956" x="3895725" y="1157288"/>
          <p14:tracePt t="11967" x="3917950" y="1143000"/>
          <p14:tracePt t="11972" x="3932238" y="1135063"/>
          <p14:tracePt t="11982" x="3956050" y="1119188"/>
          <p14:tracePt t="11988" x="3973513" y="1112838"/>
          <p14:tracePt t="11999" x="3984625" y="1112838"/>
          <p14:tracePt t="12010" x="4000500" y="1104900"/>
          <p14:tracePt t="12012" x="4008438" y="1101725"/>
          <p14:tracePt t="12022" x="4022725" y="1101725"/>
          <p14:tracePt t="12029" x="4037013" y="1093788"/>
          <p14:tracePt t="12038" x="4037013" y="1085850"/>
          <p14:tracePt t="12053" x="4044950" y="1077913"/>
          <p14:tracePt t="12185" x="4044950" y="1082675"/>
          <p14:tracePt t="12196" x="4041775" y="1090613"/>
          <p14:tracePt t="12202" x="4037013" y="1096963"/>
          <p14:tracePt t="12213" x="4022725" y="1112838"/>
          <p14:tracePt t="12216" x="4000500" y="1131888"/>
          <p14:tracePt t="12225" x="3989388" y="1146175"/>
          <p14:tracePt t="12235" x="3959225" y="1165225"/>
          <p14:tracePt t="12241" x="3932238" y="1184275"/>
          <p14:tracePt t="12250" x="3906838" y="1201738"/>
          <p14:tracePt t="12254" x="3879850" y="1225550"/>
          <p14:tracePt t="12264" x="3862388" y="1243013"/>
          <p14:tracePt t="12275" x="3835400" y="1262063"/>
          <p14:tracePt t="12280" x="3813175" y="1289050"/>
          <p14:tracePt t="12291" x="3790950" y="1314450"/>
          <p14:tracePt t="12295" x="3757613" y="1344613"/>
          <p14:tracePt t="12307" x="3738563" y="1352550"/>
          <p14:tracePt t="12316" x="3716338" y="1377950"/>
          <p14:tracePt t="12320" x="3681413" y="1400175"/>
          <p14:tracePt t="12331" x="3675063" y="1416050"/>
          <p14:tracePt t="12335" x="3656013" y="1423988"/>
          <p14:tracePt t="12345" x="3622675" y="1446213"/>
          <p14:tracePt t="12357" x="3595688" y="1468438"/>
          <p14:tracePt t="12361" x="3554413" y="1498600"/>
          <p14:tracePt t="12370" x="3521075" y="1520825"/>
          <p14:tracePt t="12376" x="3479800" y="1550988"/>
          <p14:tracePt t="12387" x="3449638" y="1576388"/>
          <p14:tracePt t="12397" x="3416300" y="1598613"/>
          <p14:tracePt t="12403" x="3382963" y="1622425"/>
          <p14:tracePt t="12411" x="3341688" y="1651000"/>
          <p14:tracePt t="12417" x="3306763" y="1674813"/>
          <p14:tracePt t="12427" x="3270250" y="1692275"/>
          <p14:tracePt t="12437" x="3221038" y="1708150"/>
          <p14:tracePt t="12441" x="3171825" y="1727200"/>
          <p14:tracePt t="12453" x="3127375" y="1749425"/>
          <p14:tracePt t="12457" x="3071813" y="1763713"/>
          <p14:tracePt t="12467" x="3019425" y="1785938"/>
          <p14:tracePt t="12477" x="2970213" y="1804988"/>
          <p14:tracePt t="12483" x="2917825" y="1824038"/>
          <p14:tracePt t="12493" x="2854325" y="1846263"/>
          <p14:tracePt t="12497" x="2801938" y="1862138"/>
          <p14:tracePt t="12506" x="2738438" y="1876425"/>
          <p14:tracePt t="12516" x="2678113" y="1895475"/>
          <p14:tracePt t="12522" x="2614613" y="1914525"/>
          <p14:tracePt t="12533" x="2554288" y="1931988"/>
          <p14:tracePt t="12537" x="2493963" y="1944688"/>
          <p14:tracePt t="12548" x="2438400" y="1958975"/>
          <p14:tracePt t="12559" x="2386013" y="1970088"/>
          <p14:tracePt t="12562" x="2325688" y="1989138"/>
          <p14:tracePt t="12573" x="2270125" y="2008188"/>
          <p14:tracePt t="12579" x="2209800" y="2022475"/>
          <p14:tracePt t="12589" x="2154238" y="2036763"/>
          <p14:tracePt t="12598" x="2101850" y="2036763"/>
          <p14:tracePt t="12603" x="2041525" y="2055813"/>
          <p14:tracePt t="12613" x="1989138" y="2066925"/>
          <p14:tracePt t="12619" x="1925638" y="2078038"/>
          <p14:tracePt t="12629" x="1873250" y="2090738"/>
          <p14:tracePt t="12638" x="1820863" y="2097088"/>
          <p14:tracePt t="12643" x="1768475" y="2101850"/>
          <p14:tracePt t="12654" x="1708150" y="2101850"/>
          <p14:tracePt t="12659" x="1647825" y="2116138"/>
          <p14:tracePt t="12669" x="1592263" y="2119313"/>
          <p14:tracePt t="12680" x="1546225" y="2119313"/>
          <p14:tracePt t="12682" x="1501775" y="2127250"/>
          <p14:tracePt t="12693" x="1457325" y="2127250"/>
          <p14:tracePt t="12699" x="1419225" y="2130425"/>
          <p14:tracePt t="12709" x="1382713" y="2130425"/>
          <p14:tracePt t="12720" x="1347788" y="2138363"/>
          <p14:tracePt t="12725" x="1311275" y="2143125"/>
          <p14:tracePt t="12734" x="1281113" y="2143125"/>
          <p14:tracePt t="12739" x="1250950" y="2143125"/>
          <p14:tracePt t="12748" x="1212850" y="2143125"/>
          <p14:tracePt t="12759" x="1187450" y="2143125"/>
          <p14:tracePt t="12764" x="1157288" y="2143125"/>
          <p14:tracePt t="12775" x="1135063" y="2143125"/>
          <p14:tracePt t="12778" x="1123950" y="2143125"/>
          <p14:tracePt t="12788" x="1116013" y="2143125"/>
          <p14:tracePt t="12801" x="1108075" y="2143125"/>
          <p14:tracePt t="12804" x="1104900" y="2143125"/>
          <p14:tracePt t="13007" x="1101725" y="2143125"/>
          <p14:tracePt t="13022" x="1104900" y="2127250"/>
          <p14:tracePt t="13032" x="1112838" y="2124075"/>
          <p14:tracePt t="13036" x="1127125" y="2116138"/>
          <p14:tracePt t="13047" x="1131888" y="2112963"/>
          <p14:tracePt t="13053" x="1143000" y="2108200"/>
          <p14:tracePt t="13063" x="1165225" y="2108200"/>
          <p14:tracePt t="13072" x="1179513" y="2108200"/>
          <p14:tracePt t="13076" x="1209675" y="2116138"/>
          <p14:tracePt t="13087" x="1220788" y="2127250"/>
          <p14:tracePt t="13093" x="1243013" y="2146300"/>
          <p14:tracePt t="13103" x="1289050" y="2201863"/>
          <p14:tracePt t="13112" x="1363663" y="2303463"/>
          <p14:tracePt t="13118" x="1457325" y="2452688"/>
          <p14:tracePt t="13128" x="1611313" y="2697163"/>
          <p14:tracePt t="13132" x="1768475" y="2967038"/>
          <p14:tracePt t="13143" x="1920875" y="3206750"/>
          <p14:tracePt t="13153" x="2066925" y="3475038"/>
          <p14:tracePt t="13159" x="2209800" y="3703638"/>
          <p14:tracePt t="13168" x="2336800" y="3929063"/>
          <p14:tracePt t="13172" x="2449513" y="4124325"/>
          <p14:tracePt t="13182" x="2546350" y="4287838"/>
          <p14:tracePt t="13193" x="2644775" y="4411663"/>
          <p14:tracePt t="13198" x="2716213" y="4510088"/>
          <p14:tracePt t="13209" x="2782888" y="4592638"/>
          <p14:tracePt t="13212" x="2851150" y="4670425"/>
          <p14:tracePt t="13222" x="2917825" y="4752975"/>
          <p14:tracePt t="13234" x="2973388" y="4813300"/>
          <p14:tracePt t="13239" x="3030538" y="4860925"/>
          <p14:tracePt t="13248" x="3082925" y="4918075"/>
          <p14:tracePt t="13254" x="3146425" y="4970463"/>
          <p14:tracePt t="13264" x="3201988" y="5026025"/>
          <p14:tracePt t="13275" x="3243263" y="5067300"/>
          <p14:tracePt t="13279" x="3289300" y="5116513"/>
          <p14:tracePt t="13288" x="3344863" y="5160963"/>
          <p14:tracePt t="13295" x="3378200" y="5202238"/>
          <p14:tracePt t="13304" x="3416300" y="5232400"/>
          <p14:tracePt t="13315" x="3441700" y="5259388"/>
          <p14:tracePt t="13319" x="3449638" y="5262563"/>
          <p14:tracePt t="13345" x="3452813" y="5262563"/>
          <p14:tracePt t="13359" x="3460750" y="5262563"/>
          <p14:tracePt t="13370" x="3463925" y="5243513"/>
          <p14:tracePt t="13375" x="3463925" y="5235575"/>
          <p14:tracePt t="13385" x="3463925" y="5224463"/>
          <p14:tracePt t="13391" x="3463925" y="5210175"/>
          <p14:tracePt t="13401" x="3463925" y="5187950"/>
          <p14:tracePt t="13411" x="3463925" y="5168900"/>
          <p14:tracePt t="13415" x="3457575" y="5146675"/>
          <p14:tracePt t="13425" x="3441700" y="5113338"/>
          <p14:tracePt t="13431" x="3435350" y="5094288"/>
          <p14:tracePt t="13441" x="3416300" y="5067300"/>
          <p14:tracePt t="13450" x="3400425" y="5048250"/>
          <p14:tracePt t="13454" x="3389313" y="5026025"/>
          <p14:tracePt t="13465" x="3375025" y="5006975"/>
          <p14:tracePt t="13472" x="3363913" y="4989513"/>
          <p14:tracePt t="13481" x="3348038" y="4970463"/>
          <p14:tracePt t="13491" x="3336925" y="4959350"/>
          <p14:tracePt t="13497" x="3317875" y="4948238"/>
          <p14:tracePt t="13506" x="3311525" y="4937125"/>
          <p14:tracePt t="13511" x="3292475" y="4926013"/>
          <p14:tracePt t="13521" x="3284538" y="4918075"/>
          <p14:tracePt t="13530" x="3270250" y="4913313"/>
          <p14:tracePt t="13536" x="3259138" y="4902200"/>
          <p14:tracePt t="13547" x="3240088" y="4899025"/>
          <p14:tracePt t="13550" x="3228975" y="4891088"/>
          <p14:tracePt t="13561" x="3209925" y="4887913"/>
          <p14:tracePt t="13572" x="3198813" y="4887913"/>
          <p14:tracePt t="13577" x="3184525" y="4884738"/>
          <p14:tracePt t="13587" x="3168650" y="4873625"/>
          <p14:tracePt t="13593" x="3165475" y="4873625"/>
          <p14:tracePt t="13600" x="3154363" y="4865688"/>
          <p14:tracePt t="13613" x="3143250" y="4860925"/>
          <p14:tracePt t="13617" x="3135313" y="4857750"/>
          <p14:tracePt t="13627" x="3124200" y="4846638"/>
          <p14:tracePt t="13633" x="3119438" y="4846638"/>
          <p14:tracePt t="13643" x="3113088" y="4835525"/>
          <p14:tracePt t="13657" x="3105150" y="4832350"/>
          <p14:tracePt t="13672" x="3101975" y="4832350"/>
          <p14:tracePt t="14147" x="3097213" y="4827588"/>
          <p14:tracePt t="14157" x="3094038" y="4827588"/>
          <p14:tracePt t="14969" x="3113088" y="4821238"/>
          <p14:tracePt t="14975" x="3119438" y="4813300"/>
          <p14:tracePt t="14993" x="3124200" y="4805363"/>
          <p14:tracePt t="14998" x="3127375" y="4802188"/>
          <p14:tracePt t="15008" x="3130550" y="4797425"/>
          <p14:tracePt t="15297" x="3135313" y="4797425"/>
          <p14:tracePt t="15307" x="3146425" y="4791075"/>
          <p14:tracePt t="15311" x="3171825" y="4764088"/>
          <p14:tracePt t="15320" x="3179763" y="4745038"/>
          <p14:tracePt t="15327" x="3198813" y="4711700"/>
          <p14:tracePt t="15337" x="3228975" y="4656138"/>
          <p14:tracePt t="15347" x="3254375" y="4581525"/>
          <p14:tracePt t="15353" x="3292475" y="4483100"/>
          <p14:tracePt t="15363" x="3322638" y="4375150"/>
          <p14:tracePt t="15367" x="3363913" y="4262438"/>
          <p14:tracePt t="15377" x="3394075" y="4141788"/>
          <p14:tracePt t="15387" x="3416300" y="4037013"/>
          <p14:tracePt t="15393" x="3457575" y="3914775"/>
          <p14:tracePt t="15405" x="3498850" y="3790950"/>
          <p14:tracePt t="15406" x="3532188" y="3681413"/>
          <p14:tracePt t="15416" x="3570288" y="3584575"/>
          <p14:tracePt t="15427" x="3592513" y="3516313"/>
          <p14:tracePt t="15432" x="3633788" y="3441700"/>
          <p14:tracePt t="15443" x="3670300" y="3370263"/>
          <p14:tracePt t="15448" x="3703638" y="3306763"/>
          <p14:tracePt t="15459" x="3733800" y="3262313"/>
          <p14:tracePt t="15468" x="3763963" y="3213100"/>
          <p14:tracePt t="15472" x="3794125" y="3171825"/>
          <p14:tracePt t="15483" x="3810000" y="3146425"/>
          <p14:tracePt t="15488" x="3824288" y="3124200"/>
          <p14:tracePt t="15790" x="3827463" y="3124200"/>
          <p14:tracePt t="15807" x="3832225" y="3124200"/>
          <p14:tracePt t="15817" x="3832225" y="3130550"/>
          <p14:tracePt t="15820" x="3832225" y="3135313"/>
          <p14:tracePt t="15831" x="3832225" y="3143250"/>
          <p14:tracePt t="15837" x="3832225" y="3149600"/>
          <p14:tracePt t="15847" x="3832225" y="3154363"/>
          <p14:tracePt t="15857" x="3832225" y="3157538"/>
          <p14:tracePt t="15952" x="3832225" y="3160713"/>
          <p14:tracePt t="15956" x="3832225" y="3179763"/>
          <p14:tracePt t="15967" x="3832225" y="3195638"/>
          <p14:tracePt t="15972" x="3832225" y="3201988"/>
          <p14:tracePt t="15982" x="3827463" y="3206750"/>
          <p14:tracePt t="15999" x="3824288" y="3206750"/>
          <p14:tracePt t="38189" x="3824288" y="3209925"/>
          <p14:tracePt t="38195" x="3895725" y="3209925"/>
          <p14:tracePt t="38205" x="4067175" y="3209925"/>
          <p14:tracePt t="38215" x="4325938" y="3209925"/>
          <p14:tracePt t="38222" x="4614863" y="3209925"/>
          <p14:tracePt t="38231" x="4918075" y="3209925"/>
          <p14:tracePt t="38235" x="5210175" y="3232150"/>
          <p14:tracePt t="38245" x="5516563" y="3254375"/>
          <p14:tracePt t="38255" x="5802313" y="3300413"/>
          <p14:tracePt t="38261" x="6053138" y="3341688"/>
          <p14:tracePt t="38271" x="6265863" y="3389313"/>
          <p14:tracePt t="38274" x="6450013" y="3449638"/>
          <p14:tracePt t="38285" x="6618288" y="3505200"/>
          <p14:tracePt t="38295" x="6745288" y="3557588"/>
          <p14:tracePt t="38300" x="6832600" y="3598863"/>
          <p14:tracePt t="38311" x="6896100" y="3636963"/>
          <p14:tracePt t="38316" x="6926263" y="3667125"/>
          <p14:tracePt t="38327" x="6951663" y="3708400"/>
          <p14:tracePt t="38332" x="6970713" y="3744913"/>
          <p14:tracePt t="38343" x="6978650" y="3794125"/>
          <p14:tracePt t="38352" x="6981825" y="3854450"/>
          <p14:tracePt t="38357" x="6981825" y="3914775"/>
          <p14:tracePt t="38366" x="6981825" y="3970338"/>
          <p14:tracePt t="38372" x="6981825" y="4022725"/>
          <p14:tracePt t="38382" x="6981825" y="4075113"/>
          <p14:tracePt t="38392" x="6973888" y="4146550"/>
          <p14:tracePt t="38398" x="6962775" y="4206875"/>
          <p14:tracePt t="38409" x="6943725" y="4265613"/>
          <p14:tracePt t="38412" x="6929438" y="4333875"/>
          <p14:tracePt t="38422" x="6926263" y="4397375"/>
          <p14:tracePt t="38432" x="6926263" y="4460875"/>
          <p14:tracePt t="38436" x="6926263" y="4521200"/>
          <p14:tracePt t="38447" x="6940550" y="4584700"/>
          <p14:tracePt t="38452" x="6970713" y="4633913"/>
          <p14:tracePt t="38463" x="7026275" y="4681538"/>
          <p14:tracePt t="38472" x="7097713" y="4722813"/>
          <p14:tracePt t="38479" x="7224713" y="4772025"/>
          <p14:tracePt t="38489" x="7386638" y="4797425"/>
          <p14:tracePt t="38493" x="7593013" y="4821238"/>
          <p14:tracePt t="38502" x="7821613" y="4827588"/>
          <p14:tracePt t="38513" x="8078788" y="4827588"/>
          <p14:tracePt t="38519" x="8370888" y="4827588"/>
          <p14:tracePt t="38529" x="8674100" y="4827588"/>
          <p14:tracePt t="38532" x="8970963" y="4797425"/>
          <p14:tracePt t="38543" x="9282113" y="4756150"/>
          <p14:tracePt t="38555" x="9577388" y="4711700"/>
          <p14:tracePt t="38559" x="9888538" y="4667250"/>
          <p14:tracePt t="38569" x="10172700" y="4621213"/>
          <p14:tracePt t="38574" x="10461625" y="4546600"/>
          <p14:tracePt t="38585" x="10731500" y="4479925"/>
          <p14:tracePt t="38595" x="11004550" y="4405313"/>
          <p14:tracePt t="38599" x="11263313" y="4329113"/>
          <p14:tracePt t="38609" x="11539538" y="4229100"/>
          <p14:tracePt t="38615" x="11768138" y="4157663"/>
          <p14:tracePt t="38624" x="11930063" y="4078288"/>
          <p14:tracePt t="38638" x="12060238" y="4019550"/>
          <p14:tracePt t="38643" x="12165013" y="3962400"/>
        </p14:tracePtLst>
      </p14:laserTraceLst>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a:extLst>
              <a:ext uri="{FF2B5EF4-FFF2-40B4-BE49-F238E27FC236}">
                <a16:creationId xmlns:a16="http://schemas.microsoft.com/office/drawing/2014/main" id="{4D3181C9-5964-47FF-9797-4A7D3A96EFA9}"/>
              </a:ext>
            </a:extLst>
          </p:cNvPr>
          <p:cNvSpPr txBox="1">
            <a:spLocks noChangeArrowheads="1"/>
          </p:cNvSpPr>
          <p:nvPr/>
        </p:nvSpPr>
        <p:spPr bwMode="auto">
          <a:xfrm>
            <a:off x="1061509" y="37988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sp>
        <p:nvSpPr>
          <p:cNvPr id="4" name="TextBox 3">
            <a:extLst>
              <a:ext uri="{FF2B5EF4-FFF2-40B4-BE49-F238E27FC236}">
                <a16:creationId xmlns:a16="http://schemas.microsoft.com/office/drawing/2014/main" id="{285DB202-C42F-4CB9-B029-68031840EF92}"/>
              </a:ext>
            </a:extLst>
          </p:cNvPr>
          <p:cNvSpPr txBox="1"/>
          <p:nvPr/>
        </p:nvSpPr>
        <p:spPr>
          <a:xfrm>
            <a:off x="6652481" y="2932672"/>
            <a:ext cx="653741" cy="369332"/>
          </a:xfrm>
          <a:prstGeom prst="rect">
            <a:avLst/>
          </a:prstGeom>
          <a:noFill/>
        </p:spPr>
        <p:txBody>
          <a:bodyPr wrap="square">
            <a:spAutoFit/>
          </a:bodyPr>
          <a:lstStyle/>
          <a:p>
            <a:r>
              <a:rPr lang="en-US" altLang="en-US" sz="1800" dirty="0"/>
              <a:t>FIFO</a:t>
            </a:r>
            <a:endParaRPr lang="en-US" dirty="0"/>
          </a:p>
        </p:txBody>
      </p:sp>
      <p:cxnSp>
        <p:nvCxnSpPr>
          <p:cNvPr id="5" name="Straight Arrow Connector 4">
            <a:extLst>
              <a:ext uri="{FF2B5EF4-FFF2-40B4-BE49-F238E27FC236}">
                <a16:creationId xmlns:a16="http://schemas.microsoft.com/office/drawing/2014/main" id="{B74CFECF-A983-4529-A9AD-66205576610B}"/>
              </a:ext>
            </a:extLst>
          </p:cNvPr>
          <p:cNvCxnSpPr>
            <a:cxnSpLocks/>
          </p:cNvCxnSpPr>
          <p:nvPr/>
        </p:nvCxnSpPr>
        <p:spPr>
          <a:xfrm flipH="1">
            <a:off x="5149850" y="3171007"/>
            <a:ext cx="1409700" cy="5159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angle 177">
            <a:extLst>
              <a:ext uri="{FF2B5EF4-FFF2-40B4-BE49-F238E27FC236}">
                <a16:creationId xmlns:a16="http://schemas.microsoft.com/office/drawing/2014/main" id="{635AC48C-EC59-4FDE-A4F8-455AC1581DA3}"/>
              </a:ext>
            </a:extLst>
          </p:cNvPr>
          <p:cNvSpPr>
            <a:spLocks noChangeArrowheads="1"/>
          </p:cNvSpPr>
          <p:nvPr/>
        </p:nvSpPr>
        <p:spPr bwMode="auto">
          <a:xfrm>
            <a:off x="476250" y="259746"/>
            <a:ext cx="11487150"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dirty="0"/>
              <a:t>An amazing generalization</a:t>
            </a:r>
          </a:p>
          <a:p>
            <a:pPr>
              <a:spcBef>
                <a:spcPct val="0"/>
              </a:spcBef>
              <a:buFontTx/>
              <a:buNone/>
            </a:pPr>
            <a:endParaRPr lang="en-US" altLang="en-US" sz="2000" dirty="0"/>
          </a:p>
          <a:p>
            <a:pPr>
              <a:spcBef>
                <a:spcPct val="0"/>
              </a:spcBef>
              <a:buFontTx/>
              <a:buNone/>
            </a:pPr>
            <a:r>
              <a:rPr lang="en-US" altLang="en-US" sz="2000" dirty="0"/>
              <a:t>In this example we use FIFO (first-in, first-out) queuing order, and that got us an algorithm call Breadth-first search. </a:t>
            </a:r>
          </a:p>
          <a:p>
            <a:pPr>
              <a:spcBef>
                <a:spcPct val="0"/>
              </a:spcBef>
              <a:buFontTx/>
              <a:buNone/>
            </a:pPr>
            <a:r>
              <a:rPr lang="en-US" altLang="en-US" sz="2000" dirty="0"/>
              <a:t>By changing the just the queuing function, we can get other algorithms with interesting properties.</a:t>
            </a:r>
          </a:p>
          <a:p>
            <a:pPr>
              <a:spcBef>
                <a:spcPct val="0"/>
              </a:spcBef>
              <a:buFontTx/>
              <a:buNone/>
            </a:pPr>
            <a:r>
              <a:rPr lang="en-US" altLang="en-US" sz="2000" dirty="0"/>
              <a:t>In fact, </a:t>
            </a:r>
            <a:r>
              <a:rPr lang="en-US" altLang="en-US" sz="2000" i="1" dirty="0"/>
              <a:t>just</a:t>
            </a:r>
            <a:r>
              <a:rPr lang="en-US" altLang="en-US" sz="2000" dirty="0"/>
              <a:t> by changing the queuing function, we can get any search algorithm that could ever exist!</a:t>
            </a:r>
          </a:p>
          <a:p>
            <a:pPr>
              <a:spcBef>
                <a:spcPct val="0"/>
              </a:spcBef>
              <a:buFontTx/>
              <a:buNone/>
            </a:pPr>
            <a:endParaRPr lang="en-US" altLang="en-US" dirty="0"/>
          </a:p>
          <a:p>
            <a:pPr>
              <a:spcBef>
                <a:spcPct val="0"/>
              </a:spcBef>
              <a:buFontTx/>
              <a:buNone/>
            </a:pPr>
            <a:endParaRPr lang="en-US" altLang="en-US" dirty="0"/>
          </a:p>
          <a:p>
            <a:pPr>
              <a:spcBef>
                <a:spcPct val="0"/>
              </a:spcBef>
              <a:buFontTx/>
              <a:buNone/>
            </a:pPr>
            <a:r>
              <a:rPr lang="en-US" altLang="en-US" dirty="0"/>
              <a:t>  </a:t>
            </a:r>
          </a:p>
        </p:txBody>
      </p:sp>
    </p:spTree>
    <p:extLst>
      <p:ext uri="{BB962C8B-B14F-4D97-AF65-F5344CB8AC3E}">
        <p14:creationId xmlns:p14="http://schemas.microsoft.com/office/powerpoint/2010/main" val="3297619230"/>
      </p:ext>
    </p:extLst>
  </p:cSld>
  <p:clrMapOvr>
    <a:masterClrMapping/>
  </p:clrMapOvr>
  <mc:AlternateContent xmlns:mc="http://schemas.openxmlformats.org/markup-compatibility/2006" xmlns:p14="http://schemas.microsoft.com/office/powerpoint/2010/main">
    <mc:Choice Requires="p14">
      <p:transition spd="slow" p14:dur="2000" advTm="45477"/>
    </mc:Choice>
    <mc:Fallback xmlns="">
      <p:transition spd="slow" advTm="45477"/>
    </mc:Fallback>
  </mc:AlternateContent>
  <p:extLst>
    <p:ext uri="{3A86A75C-4F4B-4683-9AE1-C65F6400EC91}">
      <p14:laserTraceLst xmlns:p14="http://schemas.microsoft.com/office/powerpoint/2010/main">
        <p14:tracePtLst>
          <p14:tracePt t="868" x="12076113" y="3524250"/>
          <p14:tracePt t="879" x="12001500" y="3532188"/>
          <p14:tracePt t="888" x="11925300" y="3540125"/>
          <p14:tracePt t="894" x="11850688" y="3543300"/>
          <p14:tracePt t="904" x="11784013" y="3551238"/>
          <p14:tracePt t="908" x="11709400" y="3557588"/>
          <p14:tracePt t="918" x="11641138" y="3562350"/>
          <p14:tracePt t="928" x="11574463" y="3562350"/>
          <p14:tracePt t="934" x="11506200" y="3562350"/>
          <p14:tracePt t="944" x="11439525" y="3562350"/>
          <p14:tracePt t="950" x="11349038" y="3562350"/>
          <p14:tracePt t="960" x="11266488" y="3562350"/>
          <p14:tracePt t="969" x="11177588" y="3562350"/>
          <p14:tracePt t="974" x="11083925" y="3562350"/>
          <p14:tracePt t="985" x="11001375" y="3562350"/>
          <p14:tracePt t="990" x="10922000" y="3562350"/>
          <p14:tracePt t="1001" x="10828338" y="3562350"/>
          <p14:tracePt t="1011" x="10739438" y="3562350"/>
          <p14:tracePt t="1016" x="10645775" y="3562350"/>
          <p14:tracePt t="1026" x="10563225" y="3562350"/>
          <p14:tracePt t="1035" x="10480675" y="3562350"/>
          <p14:tracePt t="1042" x="10398125" y="3562350"/>
          <p14:tracePt t="1062" x="10244138" y="3562350"/>
          <p14:tracePt t="1065" x="10169525" y="3562350"/>
          <p14:tracePt t="1071" x="10086975" y="3562350"/>
          <p14:tracePt t="1081" x="9996488" y="3562350"/>
          <p14:tracePt t="1090" x="9902825" y="3562350"/>
          <p14:tracePt t="1096" x="9794875" y="3562350"/>
          <p14:tracePt t="1106" x="9674225" y="3562350"/>
          <p14:tracePt t="1110" x="9566275" y="3562350"/>
          <p14:tracePt t="1120" x="9472613" y="3562350"/>
          <p14:tracePt t="1130" x="9378950" y="3562350"/>
          <p14:tracePt t="1136" x="9304338" y="3568700"/>
          <p14:tracePt t="1147" x="9229725" y="3587750"/>
          <p14:tracePt t="1151" x="9172575" y="3617913"/>
          <p14:tracePt t="1161" x="9117013" y="3662363"/>
          <p14:tracePt t="1170" x="9034463" y="3752850"/>
          <p14:tracePt t="1177" x="8985250" y="3843338"/>
          <p14:tracePt t="1186" x="8959850" y="3895725"/>
          <p14:tracePt t="1706" x="8955088" y="3895725"/>
          <p14:tracePt t="1716" x="8940800" y="3887788"/>
          <p14:tracePt t="1726" x="8913813" y="3876675"/>
          <p14:tracePt t="1730" x="8902700" y="3868738"/>
          <p14:tracePt t="1740" x="8888413" y="3849688"/>
          <p14:tracePt t="1746" x="8880475" y="3846513"/>
          <p14:tracePt t="1756" x="8874125" y="3838575"/>
          <p14:tracePt t="1766" x="8866188" y="3838575"/>
          <p14:tracePt t="1772" x="8855075" y="3838575"/>
          <p14:tracePt t="1780" x="8850313" y="3832225"/>
          <p14:tracePt t="1786" x="8847138" y="3832225"/>
          <p14:tracePt t="1796" x="8836025" y="3832225"/>
          <p14:tracePt t="1807" x="8832850" y="3827463"/>
          <p14:tracePt t="1812" x="8820150" y="3827463"/>
          <p14:tracePt t="1822" x="8809038" y="3827463"/>
          <p14:tracePt t="1826" x="8797925" y="3827463"/>
          <p14:tracePt t="1836" x="8791575" y="3827463"/>
          <p14:tracePt t="1847" x="8772525" y="3827463"/>
          <p14:tracePt t="1852" x="8750300" y="3827463"/>
          <p14:tracePt t="1862" x="8728075" y="3827463"/>
          <p14:tracePt t="1870" x="8704263" y="3827463"/>
          <p14:tracePt t="1880" x="8689975" y="3827463"/>
          <p14:tracePt t="1887" x="8659813" y="3827463"/>
          <p14:tracePt t="1894" x="8651875" y="3827463"/>
          <p14:tracePt t="1903" x="8645525" y="3827463"/>
          <p14:tracePt t="1911" x="8637588" y="3827463"/>
          <p14:tracePt t="6029" x="8634413" y="3827463"/>
          <p14:tracePt t="6038" x="8626475" y="3821113"/>
          <p14:tracePt t="6043" x="8607425" y="3797300"/>
          <p14:tracePt t="6061" x="8596313" y="3771900"/>
          <p14:tracePt t="6064" x="8585200" y="3752850"/>
          <p14:tracePt t="6109" x="8580438" y="3749675"/>
          <p14:tracePt t="6114" x="8562975" y="3749675"/>
          <p14:tracePt t="6124" x="8535988" y="3749675"/>
          <p14:tracePt t="6130" x="8513763" y="3749675"/>
          <p14:tracePt t="6146" x="8502650" y="3749675"/>
          <p14:tracePt t="6148" x="8469313" y="3749675"/>
          <p14:tracePt t="6158" x="8428038" y="3768725"/>
          <p14:tracePt t="6162" x="8370888" y="3797300"/>
          <p14:tracePt t="6174" x="8329613" y="3827463"/>
          <p14:tracePt t="6182" x="8288338" y="3849688"/>
          <p14:tracePt t="6188" x="8248650" y="3887788"/>
          <p14:tracePt t="6196" x="8221663" y="3914775"/>
          <p14:tracePt t="6203" x="8199438" y="3940175"/>
          <p14:tracePt t="6212" x="8177213" y="3973513"/>
          <p14:tracePt t="6222" x="8166100" y="4000500"/>
          <p14:tracePt t="6229" x="8150225" y="4019550"/>
          <p14:tracePt t="6238" x="8147050" y="4022725"/>
          <p14:tracePt t="6302" x="8135938" y="4022725"/>
          <p14:tracePt t="6312" x="8113713" y="4022725"/>
          <p14:tracePt t="6322" x="8064500" y="4030663"/>
          <p14:tracePt t="6328" x="8034338" y="4033838"/>
          <p14:tracePt t="6338" x="7993063" y="4048125"/>
          <p14:tracePt t="6342" x="7967663" y="4067175"/>
          <p14:tracePt t="6352" x="7921625" y="4083050"/>
          <p14:tracePt t="6362" x="7880350" y="4094163"/>
          <p14:tracePt t="6368" x="7835900" y="4113213"/>
          <p14:tracePt t="6378" x="7780338" y="4130675"/>
          <p14:tracePt t="6384" x="7720013" y="4141788"/>
          <p14:tracePt t="6394" x="7651750" y="4160838"/>
          <p14:tracePt t="6404" x="7566025" y="4176713"/>
          <p14:tracePt t="6408" x="7483475" y="4179888"/>
          <p14:tracePt t="6419" x="7389813" y="4194175"/>
          <p14:tracePt t="6424" x="7259638" y="4210050"/>
          <p14:tracePt t="6434" x="7116763" y="4221163"/>
          <p14:tracePt t="6444" x="6973888" y="4229100"/>
          <p14:tracePt t="6448" x="6808788" y="4229100"/>
          <p14:tracePt t="6458" x="6640513" y="4229100"/>
          <p14:tracePt t="6465" x="6472238" y="4229100"/>
          <p14:tracePt t="6474" x="6273800" y="4229100"/>
          <p14:tracePt t="6484" x="6061075" y="4229100"/>
          <p14:tracePt t="6490" x="5846763" y="4229100"/>
          <p14:tracePt t="6500" x="5614988" y="4221163"/>
          <p14:tracePt t="6504" x="5411788" y="4202113"/>
          <p14:tracePt t="6514" x="5221288" y="4171950"/>
          <p14:tracePt t="6524" x="5030788" y="4154488"/>
          <p14:tracePt t="6530" x="4884738" y="4127500"/>
          <p14:tracePt t="6540" x="4719638" y="4102100"/>
          <p14:tracePt t="6544" x="4557713" y="4075113"/>
          <p14:tracePt t="6555" x="4397375" y="4048125"/>
          <p14:tracePt t="6564" x="4237038" y="4030663"/>
          <p14:tracePt t="6570" x="4078288" y="4011613"/>
          <p14:tracePt t="6580" x="3937000" y="4003675"/>
          <p14:tracePt t="6584" x="3810000" y="3995738"/>
          <p14:tracePt t="6596" x="3716338" y="3995738"/>
          <p14:tracePt t="6606" x="3644900" y="3995738"/>
          <p14:tracePt t="6610" x="3581400" y="4011613"/>
          <p14:tracePt t="6620" x="3532188" y="4033838"/>
          <p14:tracePt t="6625" x="3498850" y="4067175"/>
          <p14:tracePt t="6636" x="3463925" y="4105275"/>
          <p14:tracePt t="6646" x="3435350" y="4138613"/>
          <p14:tracePt t="6651" x="3419475" y="4179888"/>
          <p14:tracePt t="6661" x="3389313" y="4213225"/>
          <p14:tracePt t="6667" x="3371850" y="4254500"/>
          <p14:tracePt t="6679" x="3359150" y="4284663"/>
          <p14:tracePt t="6685" x="3344863" y="4325938"/>
          <p14:tracePt t="6694" x="3333750" y="4364038"/>
          <p14:tracePt t="6703" x="3322638" y="4405313"/>
          <p14:tracePt t="6707" x="3311525" y="4446588"/>
          <p14:tracePt t="6716" x="3300413" y="4491038"/>
          <p14:tracePt t="6722" x="3292475" y="4521200"/>
          <p14:tracePt t="6733" x="3292475" y="4546600"/>
          <p14:tracePt t="6742" x="3292475" y="4568825"/>
          <p14:tracePt t="6748" x="3292475" y="4592638"/>
          <p14:tracePt t="6758" x="3292475" y="4595813"/>
          <p14:tracePt t="6762" x="3292475" y="4610100"/>
          <p14:tracePt t="6772" x="3292475" y="4618038"/>
          <p14:tracePt t="6783" x="3292475" y="4625975"/>
          <p14:tracePt t="6994" x="3292475" y="4633913"/>
          <p14:tracePt t="7000" x="3295650" y="4656138"/>
          <p14:tracePt t="7010" x="3300413" y="4662488"/>
          <p14:tracePt t="7020" x="3306763" y="4681538"/>
          <p14:tracePt t="7024" x="3314700" y="4692650"/>
          <p14:tracePt t="7043" x="3314700" y="4697413"/>
          <p14:tracePt t="7044" x="3322638" y="4703763"/>
          <p14:tracePt t="7057" x="3325813" y="4711700"/>
          <p14:tracePt t="7066" x="3333750" y="4719638"/>
          <p14:tracePt t="7070" x="3333750" y="4722813"/>
          <p14:tracePt t="7080" x="3336925" y="4727575"/>
          <p14:tracePt t="7090" x="3341688" y="4727575"/>
          <p14:tracePt t="7104" x="3344863" y="4730750"/>
          <p14:tracePt t="12254" x="3359150" y="4730750"/>
          <p14:tracePt t="12266" x="3389313" y="4714875"/>
          <p14:tracePt t="12270" x="3457575" y="4689475"/>
          <p14:tracePt t="12280" x="3562350" y="4645025"/>
          <p14:tracePt t="12290" x="3744913" y="4587875"/>
          <p14:tracePt t="12296" x="3932238" y="4521200"/>
          <p14:tracePt t="12306" x="4146550" y="4446588"/>
          <p14:tracePt t="12311" x="4375150" y="4386263"/>
          <p14:tracePt t="12320" x="4645025" y="4318000"/>
          <p14:tracePt t="12330" x="4899025" y="4265613"/>
          <p14:tracePt t="12336" x="5172075" y="4202113"/>
          <p14:tracePt t="12346" x="5457825" y="4146550"/>
          <p14:tracePt t="12350" x="5711825" y="4094163"/>
          <p14:tracePt t="12362" x="5921375" y="4044950"/>
          <p14:tracePt t="12372" x="6116638" y="4003675"/>
          <p14:tracePt t="12377" x="6276975" y="3978275"/>
          <p14:tracePt t="12387" x="6375400" y="3970338"/>
          <p14:tracePt t="12391" x="6435725" y="3967163"/>
          <p14:tracePt t="12400" x="6475413" y="3959225"/>
          <p14:tracePt t="12542" x="6475413" y="3954463"/>
          <p14:tracePt t="12552" x="6499225" y="3948113"/>
          <p14:tracePt t="12562" x="6516688" y="3940175"/>
          <p14:tracePt t="12568" x="6577013" y="3914775"/>
          <p14:tracePt t="12578" x="6648450" y="3887788"/>
          <p14:tracePt t="12582" x="6742113" y="3838575"/>
          <p14:tracePt t="12592" x="6832600" y="3786188"/>
          <p14:tracePt t="12602" x="6932613" y="3730625"/>
          <p14:tracePt t="12608" x="7008813" y="3681413"/>
          <p14:tracePt t="12619" x="7108825" y="3636963"/>
          <p14:tracePt t="12624" x="7183438" y="3595688"/>
          <p14:tracePt t="12634" x="7243763" y="3565525"/>
          <p14:tracePt t="12643" x="7292975" y="3543300"/>
          <p14:tracePt t="12648" x="7326313" y="3521075"/>
          <p14:tracePt t="12658" x="7359650" y="3509963"/>
          <p14:tracePt t="12664" x="7386638" y="3494088"/>
          <p14:tracePt t="12674" x="7397750" y="3482975"/>
          <p14:tracePt t="12684" x="7416800" y="3479800"/>
          <p14:tracePt t="12704" x="7419975" y="3475038"/>
          <p14:tracePt t="12744" x="7423150" y="3471863"/>
          <p14:tracePt t="12751" x="7431088" y="3457575"/>
          <p14:tracePt t="12760" x="7435850" y="3441700"/>
          <p14:tracePt t="12764" x="7439025" y="3435350"/>
          <p14:tracePt t="12774" x="7446963" y="3419475"/>
          <p14:tracePt t="12784" x="7450138" y="3405188"/>
          <p14:tracePt t="12790" x="7453313" y="3370263"/>
          <p14:tracePt t="12800" x="7453313" y="3359150"/>
          <p14:tracePt t="12804" x="7453313" y="3348038"/>
          <p14:tracePt t="12814" x="7453313" y="3325813"/>
          <p14:tracePt t="12824" x="7453313" y="3295650"/>
          <p14:tracePt t="12830" x="7446963" y="3270250"/>
          <p14:tracePt t="12840" x="7431088" y="3235325"/>
          <p14:tracePt t="12846" x="7397750" y="3206750"/>
          <p14:tracePt t="12856" x="7356475" y="3182938"/>
          <p14:tracePt t="12865" x="7315200" y="3168650"/>
          <p14:tracePt t="12870" x="7270750" y="3160713"/>
          <p14:tracePt t="12880" x="7224713" y="3157538"/>
          <p14:tracePt t="12886" x="7165975" y="3157538"/>
          <p14:tracePt t="12896" x="7119938" y="3157538"/>
          <p14:tracePt t="12906" x="7075488" y="3157538"/>
          <p14:tracePt t="12911" x="7031038" y="3157538"/>
          <p14:tracePt t="12920" x="7011988" y="3157538"/>
          <p14:tracePt t="12927" x="6985000" y="3165475"/>
          <p14:tracePt t="12936" x="6978650" y="3171825"/>
          <p14:tracePt t="13562" x="6973888" y="3171825"/>
          <p14:tracePt t="13586" x="6973888" y="3195638"/>
          <p14:tracePt t="13596" x="6973888" y="3206750"/>
          <p14:tracePt t="13606" x="6973888" y="3217863"/>
          <p14:tracePt t="13612" x="6973888" y="3224213"/>
          <p14:tracePt t="13622" x="6973888" y="3228975"/>
          <p14:tracePt t="13642" x="6973888" y="3235325"/>
          <p14:tracePt t="13662" x="6973888" y="3240088"/>
          <p14:tracePt t="13784" x="6985000" y="3259138"/>
          <p14:tracePt t="13794" x="7004050" y="3284538"/>
          <p14:tracePt t="13798" x="7015163" y="3295650"/>
          <p14:tracePt t="13808" x="7019925" y="3306763"/>
          <p14:tracePt t="13819" x="7023100" y="3306763"/>
          <p14:tracePt t="13828" x="7026275" y="3306763"/>
          <p14:tracePt t="13840" x="7031038" y="3306763"/>
          <p14:tracePt t="13847" x="7034213" y="3306763"/>
          <p14:tracePt t="13856" x="7034213" y="3311525"/>
          <p14:tracePt t="13865" x="7037388" y="3311525"/>
          <p14:tracePt t="13871" x="7042150" y="3311525"/>
          <p14:tracePt t="13880" x="7053263" y="3314700"/>
          <p14:tracePt t="13885" x="7056438" y="3314700"/>
          <p14:tracePt t="13910" x="7061200" y="3314700"/>
          <p14:tracePt t="13915" x="7061200" y="3317875"/>
          <p14:tracePt t="13924" x="7075488" y="3325813"/>
          <p14:tracePt t="13930" x="7089775" y="3344863"/>
          <p14:tracePt t="13940" x="7108825" y="3367088"/>
          <p14:tracePt t="13950" x="7131050" y="3386138"/>
          <p14:tracePt t="13954" x="7138988" y="3394075"/>
          <p14:tracePt t="13964" x="7150100" y="3408363"/>
          <p14:tracePt t="13970" x="7154863" y="3419475"/>
          <p14:tracePt t="13980" x="7158038" y="3422650"/>
          <p14:tracePt t="13993" x="7158038" y="3427413"/>
          <p14:tracePt t="14002" x="7158038" y="3430588"/>
          <p14:tracePt t="14013" x="7158038" y="3435350"/>
          <p14:tracePt t="16138" x="7161213" y="3435350"/>
          <p14:tracePt t="16148" x="7172325" y="3435350"/>
          <p14:tracePt t="16154" x="7194550" y="3435350"/>
          <p14:tracePt t="16164" x="7213600" y="3435350"/>
          <p14:tracePt t="16190" x="7218363" y="3427413"/>
          <p14:tracePt t="16208" x="7218363" y="3422650"/>
          <p14:tracePt t="16218" x="7218363" y="3416300"/>
          <p14:tracePt t="16230" x="7229475" y="3405188"/>
          <p14:tracePt t="16234" x="7243763" y="3394075"/>
          <p14:tracePt t="16244" x="7251700" y="3378200"/>
          <p14:tracePt t="16251" x="7254875" y="3378200"/>
          <p14:tracePt t="16261" x="7259638" y="3370263"/>
          <p14:tracePt t="16270" x="7259638" y="3359150"/>
          <p14:tracePt t="16274" x="7259638" y="3348038"/>
          <p14:tracePt t="16284" x="7259638" y="3336925"/>
          <p14:tracePt t="16290" x="7259638" y="3322638"/>
          <p14:tracePt t="16300" x="7259638" y="3317875"/>
          <p14:tracePt t="16310" x="7259638" y="3303588"/>
          <p14:tracePt t="16315" x="7254875" y="3292475"/>
          <p14:tracePt t="16327" x="7251700" y="3281363"/>
          <p14:tracePt t="16330" x="7232650" y="3254375"/>
          <p14:tracePt t="16340" x="7232650" y="3243263"/>
          <p14:tracePt t="16350" x="7229475" y="3224213"/>
          <p14:tracePt t="16356" x="7218363" y="3201988"/>
          <p14:tracePt t="16366" x="7213600" y="3187700"/>
          <p14:tracePt t="16370" x="7213600" y="3165475"/>
          <p14:tracePt t="16380" x="7210425" y="3154363"/>
          <p14:tracePt t="16390" x="7194550" y="3130550"/>
          <p14:tracePt t="16396" x="7191375" y="3124200"/>
          <p14:tracePt t="16406" x="7188200" y="3094038"/>
          <p14:tracePt t="16410" x="7183438" y="3078163"/>
          <p14:tracePt t="16420" x="7172325" y="3063875"/>
          <p14:tracePt t="16432" x="7169150" y="3044825"/>
          <p14:tracePt t="16436" x="7154863" y="3019425"/>
          <p14:tracePt t="16446" x="7150100" y="3000375"/>
          <p14:tracePt t="16452" x="7142163" y="2992438"/>
          <p14:tracePt t="16462" x="7127875" y="2973388"/>
          <p14:tracePt t="16472" x="7124700" y="2967038"/>
          <p14:tracePt t="16476" x="7116763" y="2959100"/>
          <p14:tracePt t="16487" x="7113588" y="2947988"/>
          <p14:tracePt t="16492" x="7105650" y="2943225"/>
          <p14:tracePt t="16502" x="7089775" y="2940050"/>
          <p14:tracePt t="16512" x="7078663" y="2936875"/>
          <p14:tracePt t="16517" x="7061200" y="2928938"/>
          <p14:tracePt t="16528" x="7053263" y="2925763"/>
          <p14:tracePt t="16532" x="7037388" y="2921000"/>
          <p14:tracePt t="16544" x="7008813" y="2921000"/>
          <p14:tracePt t="16552" x="6992938" y="2917825"/>
          <p14:tracePt t="16556" x="6967538" y="2917825"/>
          <p14:tracePt t="16568" x="6943725" y="2917825"/>
          <p14:tracePt t="16572" x="6910388" y="2917825"/>
          <p14:tracePt t="16582" x="6899275" y="2917825"/>
          <p14:tracePt t="16593" x="6884988" y="2917825"/>
          <p14:tracePt t="16598" x="6862763" y="2917825"/>
          <p14:tracePt t="16608" x="6838950" y="2917825"/>
          <p14:tracePt t="16612" x="6813550" y="2921000"/>
          <p14:tracePt t="16622" x="6786563" y="2928938"/>
          <p14:tracePt t="16632" x="6769100" y="2943225"/>
          <p14:tracePt t="16638" x="6742113" y="2967038"/>
          <p14:tracePt t="16648" x="6723063" y="2984500"/>
          <p14:tracePt t="16652" x="6708775" y="3000375"/>
          <p14:tracePt t="16665" x="6692900" y="3025775"/>
          <p14:tracePt t="16674" x="6675438" y="3060700"/>
          <p14:tracePt t="16678" x="6667500" y="3078163"/>
          <p14:tracePt t="16688" x="6662738" y="3101975"/>
          <p14:tracePt t="16694" x="6656388" y="3119438"/>
          <p14:tracePt t="16704" x="6651625" y="3130550"/>
          <p14:tracePt t="16715" x="6648450" y="3143250"/>
          <p14:tracePt t="16718" x="6648450" y="3160713"/>
          <p14:tracePt t="16728" x="6648450" y="3182938"/>
          <p14:tracePt t="16734" x="6648450" y="3198813"/>
          <p14:tracePt t="16746" x="6648450" y="3217863"/>
          <p14:tracePt t="16756" x="6648450" y="3232150"/>
          <p14:tracePt t="16759" x="6659563" y="3251200"/>
          <p14:tracePt t="16771" x="6667500" y="3270250"/>
          <p14:tracePt t="16775" x="6681788" y="3281363"/>
          <p14:tracePt t="16784" x="6700838" y="3292475"/>
          <p14:tracePt t="16796" x="6711950" y="3306763"/>
          <p14:tracePt t="16800" x="6731000" y="3322638"/>
          <p14:tracePt t="16811" x="6745288" y="3328988"/>
          <p14:tracePt t="16814" x="6769100" y="3336925"/>
          <p14:tracePt t="16824" x="6786563" y="3348038"/>
          <p14:tracePt t="16835" x="6813550" y="3352800"/>
          <p14:tracePt t="16840" x="6843713" y="3352800"/>
          <p14:tracePt t="16850" x="6873875" y="3352800"/>
          <p14:tracePt t="16854" x="6910388" y="3352800"/>
          <p14:tracePt t="16866" x="6948488" y="3352800"/>
          <p14:tracePt t="16876" x="6985000" y="3352800"/>
          <p14:tracePt t="16880" x="7023100" y="3352800"/>
          <p14:tracePt t="16890" x="7067550" y="3352800"/>
          <p14:tracePt t="16895" x="7102475" y="3341688"/>
          <p14:tracePt t="16904" x="7138988" y="3333750"/>
          <p14:tracePt t="16916" x="7172325" y="3322638"/>
          <p14:tracePt t="16920" x="7207250" y="3314700"/>
          <p14:tracePt t="16931" x="7218363" y="3303588"/>
          <p14:tracePt t="16936" x="7221538" y="3300413"/>
          <p14:tracePt t="16946" x="7224713" y="3300413"/>
          <p14:tracePt t="16956" x="7232650" y="3292475"/>
          <p14:tracePt t="16966" x="7232650" y="3284538"/>
          <p14:tracePt t="17218" x="7232650" y="3281363"/>
          <p14:tracePt t="17284" x="7224713" y="3284538"/>
          <p14:tracePt t="17294" x="7224713" y="3289300"/>
          <p14:tracePt t="17304" x="7221538" y="3295650"/>
          <p14:tracePt t="17318" x="7221538" y="3311525"/>
          <p14:tracePt t="17324" x="7218363" y="3314700"/>
          <p14:tracePt t="17334" x="7218363" y="3317875"/>
          <p14:tracePt t="17344" x="7218363" y="3322638"/>
          <p14:tracePt t="17352" x="7213600" y="3325813"/>
          <p14:tracePt t="29439" x="7210425" y="3325813"/>
          <p14:tracePt t="30004" x="7210425" y="3328988"/>
          <p14:tracePt t="30008" x="7199313" y="3348038"/>
          <p14:tracePt t="30018" x="7183438" y="3367088"/>
          <p14:tracePt t="30028" x="7161213" y="3397250"/>
          <p14:tracePt t="30035" x="7146925" y="3441700"/>
          <p14:tracePt t="30045" x="7116763" y="3490913"/>
          <p14:tracePt t="30063" x="7072313" y="3598863"/>
          <p14:tracePt t="30069" x="7053263" y="3662363"/>
          <p14:tracePt t="30074" x="7031038" y="3722688"/>
          <p14:tracePt t="30084" x="7015163" y="3779838"/>
          <p14:tracePt t="30091" x="6992938" y="3838575"/>
          <p14:tracePt t="30101" x="6967538" y="3887788"/>
          <p14:tracePt t="30111" x="6943725" y="3929063"/>
          <p14:tracePt t="30114" x="6932613" y="3959225"/>
          <p14:tracePt t="30124" x="6918325" y="3992563"/>
          <p14:tracePt t="30130" x="6910388" y="4000500"/>
          <p14:tracePt t="30140" x="6907213" y="4014788"/>
          <p14:tracePt t="30150" x="6896100" y="4025900"/>
          <p14:tracePt t="30162" x="6891338" y="4033838"/>
          <p14:tracePt t="30164" x="6891338" y="4037013"/>
          <p14:tracePt t="30174" x="6891338" y="4041775"/>
          <p14:tracePt t="30184" x="6888163" y="4048125"/>
          <p14:tracePt t="30190" x="6884988" y="4060825"/>
          <p14:tracePt t="30201" x="6880225" y="4067175"/>
          <p14:tracePt t="30206" x="6869113" y="4071938"/>
          <p14:tracePt t="30216" x="6865938" y="4078288"/>
          <p14:tracePt t="30226" x="6865938" y="4089400"/>
          <p14:tracePt t="30230" x="6865938" y="4094163"/>
          <p14:tracePt t="30240" x="6865938" y="4097338"/>
          <p14:tracePt t="30251" x="6865938" y="4102100"/>
          <p14:tracePt t="30256" x="6865938" y="4105275"/>
          <p14:tracePt t="30266" x="6865938" y="4113213"/>
          <p14:tracePt t="30270" x="6865938" y="4127500"/>
          <p14:tracePt t="30280" x="6854825" y="4135438"/>
          <p14:tracePt t="30292" x="6846888" y="4165600"/>
          <p14:tracePt t="30296" x="6846888" y="4183063"/>
          <p14:tracePt t="30306" x="6835775" y="4206875"/>
          <p14:tracePt t="30313" x="6832600" y="4224338"/>
          <p14:tracePt t="30322" x="6827838" y="4248150"/>
          <p14:tracePt t="30332" x="6827838" y="4265613"/>
          <p14:tracePt t="30338" x="6824663" y="4276725"/>
          <p14:tracePt t="30348" x="6821488" y="4287838"/>
          <p14:tracePt t="30354" x="6821488" y="4292600"/>
          <p14:tracePt t="30364" x="6821488" y="4295775"/>
          <p14:tracePt t="30381" x="6816725" y="4300538"/>
          <p14:tracePt t="30426" x="6813550" y="4300538"/>
          <p14:tracePt t="30438" x="6797675" y="4295775"/>
          <p14:tracePt t="30448" x="6783388" y="4281488"/>
          <p14:tracePt t="30452" x="6764338" y="4262438"/>
          <p14:tracePt t="30462" x="6734175" y="4232275"/>
          <p14:tracePt t="30468" x="6692900" y="4198938"/>
          <p14:tracePt t="30479" x="6659563" y="4168775"/>
          <p14:tracePt t="30488" x="6626225" y="4138613"/>
          <p14:tracePt t="30492" x="6592888" y="4105275"/>
          <p14:tracePt t="30502" x="6551613" y="4083050"/>
          <p14:tracePt t="30508" x="6521450" y="4056063"/>
          <p14:tracePt t="30519" x="6480175" y="4019550"/>
          <p14:tracePt t="30529" x="6446838" y="3995738"/>
          <p14:tracePt t="30535" x="6411913" y="3973513"/>
          <p14:tracePt t="30545" x="6364288" y="3951288"/>
          <p14:tracePt t="30548" x="6323013" y="3925888"/>
          <p14:tracePt t="30558" x="6270625" y="3906838"/>
          <p14:tracePt t="30568" x="6213475" y="3890963"/>
          <p14:tracePt t="30574" x="6161088" y="3873500"/>
          <p14:tracePt t="30585" x="6105525" y="3846513"/>
          <p14:tracePt t="30588" x="6037263" y="3827463"/>
          <p14:tracePt t="30598" x="5984875" y="3816350"/>
          <p14:tracePt t="30608" x="5915025" y="3797300"/>
          <p14:tracePt t="30614" x="5846763" y="3771900"/>
          <p14:tracePt t="30624" x="5780088" y="3752850"/>
          <p14:tracePt t="30630" x="5708650" y="3730625"/>
          <p14:tracePt t="30641" x="5640388" y="3714750"/>
          <p14:tracePt t="30651" x="5573713" y="3692525"/>
          <p14:tracePt t="30654" x="5502275" y="3675063"/>
          <p14:tracePt t="30664" x="5435600" y="3648075"/>
          <p14:tracePt t="30668" x="5367338" y="3636963"/>
          <p14:tracePt t="30680" x="5303838" y="3617913"/>
          <p14:tracePt t="30690" x="5229225" y="3603625"/>
          <p14:tracePt t="30694" x="5143500" y="3576638"/>
          <p14:tracePt t="30705" x="5053013" y="3557588"/>
          <p14:tracePt t="30710" x="4962525" y="3535363"/>
          <p14:tracePt t="30720" x="4884738" y="3524250"/>
          <p14:tracePt t="30730" x="4797425" y="3502025"/>
          <p14:tracePt t="30736" x="4700588" y="3468688"/>
          <p14:tracePt t="30746" x="4622800" y="3438525"/>
          <p14:tracePt t="30751" x="4532313" y="3419475"/>
          <p14:tracePt t="30761" x="4457700" y="3400425"/>
          <p14:tracePt t="30770" x="4389438" y="3389313"/>
          <p14:tracePt t="30774" x="4322763" y="3375025"/>
          <p14:tracePt t="30787" x="4259263" y="3363913"/>
          <p14:tracePt t="30790" x="4206875" y="3352800"/>
          <p14:tracePt t="30801" x="4146550" y="3341688"/>
          <p14:tracePt t="30810" x="4086225" y="3333750"/>
          <p14:tracePt t="30817" x="4025900" y="3325813"/>
          <p14:tracePt t="30826" x="3967163" y="3325813"/>
          <p14:tracePt t="30831" x="3898900" y="3325813"/>
          <p14:tracePt t="30840" x="3824288" y="3325813"/>
          <p14:tracePt t="30850" x="3741738" y="3325813"/>
          <p14:tracePt t="30856" x="3667125" y="3325813"/>
          <p14:tracePt t="30866" x="3592513" y="3325813"/>
          <p14:tracePt t="30870" x="3521075" y="3325813"/>
          <p14:tracePt t="30883" x="3446463" y="3325813"/>
          <p14:tracePt t="30892" x="3371850" y="3325813"/>
          <p14:tracePt t="30896" x="3303588" y="3325813"/>
          <p14:tracePt t="30906" x="3236913" y="3325813"/>
          <p14:tracePt t="30912" x="3168650" y="3325813"/>
          <p14:tracePt t="30922" x="3101975" y="3325813"/>
          <p14:tracePt t="30932" x="3030538" y="3325813"/>
          <p14:tracePt t="30936" x="2962275" y="3328988"/>
          <p14:tracePt t="30946" x="2876550" y="3341688"/>
          <p14:tracePt t="30953" x="2786063" y="3363913"/>
          <p14:tracePt t="30962" x="2711450" y="3382963"/>
          <p14:tracePt t="30973" x="2636838" y="3400425"/>
          <p14:tracePt t="30979" x="2546350" y="3419475"/>
          <p14:tracePt t="30990" x="2457450" y="3449638"/>
          <p14:tracePt t="30994" x="2359025" y="3487738"/>
          <p14:tracePt t="31004" x="2278063" y="3521075"/>
          <p14:tracePt t="31015" x="2190750" y="3565525"/>
          <p14:tracePt t="31021" x="2116138" y="3603625"/>
          <p14:tracePt t="31032" x="2052638" y="3640138"/>
          <p14:tracePt t="31035" x="1989138" y="3692525"/>
          <p14:tracePt t="31043" x="1931988" y="3738563"/>
          <p14:tracePt t="31053" x="1876425" y="3794125"/>
          <p14:tracePt t="31058" x="1809750" y="3854450"/>
          <p14:tracePt t="31068" x="1741488" y="3937000"/>
          <p14:tracePt t="31072" x="1674813" y="4019550"/>
          <p14:tracePt t="31084" x="1606550" y="4138613"/>
          <p14:tracePt t="31095" x="1535113" y="4284663"/>
          <p14:tracePt t="31098" x="1479550" y="4427538"/>
          <p14:tracePt t="31104" x="1438275" y="4565650"/>
          <p14:tracePt t="31116" x="1404938" y="4700588"/>
          <p14:tracePt t="31124" x="1366838" y="4849813"/>
          <p14:tracePt t="31130" x="1352550" y="4981575"/>
          <p14:tracePt t="31140" x="1344613" y="5124450"/>
          <p14:tracePt t="31146" x="1344613" y="5259388"/>
          <p14:tracePt t="31156" x="1344613" y="5397500"/>
          <p14:tracePt t="31166" x="1374775" y="5562600"/>
          <p14:tracePt t="31171" x="1412875" y="5711825"/>
          <p14:tracePt t="31181" x="1476375" y="5857875"/>
          <p14:tracePt t="31187" x="1539875" y="6000750"/>
          <p14:tracePt t="31196" x="1617663" y="6138863"/>
          <p14:tracePt t="31206" x="1719263" y="6262688"/>
          <p14:tracePt t="31210" x="1824038" y="6378575"/>
          <p14:tracePt t="31220" x="1903413" y="6464300"/>
          <p14:tracePt t="31226" x="2000250" y="6554788"/>
          <p14:tracePt t="31236" x="2085975" y="6629400"/>
          <p14:tracePt t="31246" x="2176463" y="6681788"/>
          <p14:tracePt t="31252" x="2247900" y="6723063"/>
          <p14:tracePt t="31262" x="2311400" y="6750050"/>
          <p14:tracePt t="31266" x="2363788" y="6761163"/>
          <p14:tracePt t="31276" x="2416175" y="6772275"/>
          <p14:tracePt t="31286" x="2471738" y="6778625"/>
          <p14:tracePt t="31292" x="2509838" y="6778625"/>
          <p14:tracePt t="31302" x="2532063" y="6778625"/>
          <p14:tracePt t="31309" x="2543175" y="6778625"/>
          <p14:tracePt t="31319" x="2546350" y="6778625"/>
          <p14:tracePt t="31322" x="2551113" y="6778625"/>
          <p14:tracePt t="31332" x="2554288" y="6778625"/>
          <p14:tracePt t="32046" x="2554288" y="6772275"/>
          <p14:tracePt t="32704" x="2559050" y="6764338"/>
          <p14:tracePt t="32714" x="2581275" y="6734175"/>
          <p14:tracePt t="32726" x="2611438" y="6662738"/>
          <p14:tracePt t="32730" x="2667000" y="6527800"/>
          <p14:tracePt t="32740" x="2727325" y="6397625"/>
          <p14:tracePt t="32747" x="2774950" y="6299200"/>
          <p14:tracePt t="32756" x="2794000" y="6229350"/>
          <p14:tracePt t="32766" x="2816225" y="6176963"/>
          <p14:tracePt t="32770" x="2843213" y="6119813"/>
          <p14:tracePt t="32780" x="2862263" y="6064250"/>
          <p14:tracePt t="32786" x="2884488" y="6030913"/>
          <p14:tracePt t="32796" x="2906713" y="5995988"/>
          <p14:tracePt t="32806" x="2921000" y="5978525"/>
          <p14:tracePt t="32812" x="2925763" y="5978525"/>
          <p14:tracePt t="32822" x="2932113" y="5973763"/>
          <p14:tracePt t="32836" x="2936875" y="5973763"/>
          <p14:tracePt t="32852" x="2944813" y="5973763"/>
          <p14:tracePt t="32856" x="2944813" y="5981700"/>
          <p14:tracePt t="32867" x="2944813" y="6019800"/>
          <p14:tracePt t="32876" x="2944813" y="6072188"/>
          <p14:tracePt t="32883" x="2944813" y="6127750"/>
          <p14:tracePt t="32892" x="2944813" y="6210300"/>
          <p14:tracePt t="32896" x="2928938" y="6288088"/>
          <p14:tracePt t="32906" x="2917825" y="6348413"/>
          <p14:tracePt t="32916" x="2906713" y="6400800"/>
          <p14:tracePt t="32922" x="2887663" y="6457950"/>
          <p14:tracePt t="32972" x="2887663" y="6438900"/>
          <p14:tracePt t="32978" x="2887663" y="6408738"/>
          <p14:tracePt t="32988" x="2887663" y="6356350"/>
          <p14:tracePt t="32992" x="2895600" y="6303963"/>
          <p14:tracePt t="33003" x="2903538" y="6243638"/>
          <p14:tracePt t="33012" x="2921000" y="6180138"/>
          <p14:tracePt t="33018" x="2925763" y="6127750"/>
          <p14:tracePt t="33029" x="2936875" y="6075363"/>
          <p14:tracePt t="33032" x="2947988" y="6042025"/>
          <p14:tracePt t="33045" x="2955925" y="6011863"/>
          <p14:tracePt t="33054" x="2959100" y="5984875"/>
          <p14:tracePt t="33059" x="2959100" y="5981700"/>
          <p14:tracePt t="36270" x="2967038" y="5981700"/>
          <p14:tracePt t="36276" x="2989263" y="5973763"/>
          <p14:tracePt t="36286" x="3049588" y="5962650"/>
          <p14:tracePt t="36296" x="3154363" y="5954713"/>
          <p14:tracePt t="36300" x="3314700" y="5937250"/>
          <p14:tracePt t="36312" x="3521075" y="5910263"/>
          <p14:tracePt t="36316" x="3771900" y="5876925"/>
          <p14:tracePt t="36326" x="4022725" y="5835650"/>
          <p14:tracePt t="36336" x="4251325" y="5761038"/>
          <p14:tracePt t="36343" x="4464050" y="5700713"/>
          <p14:tracePt t="36352" x="4686300" y="5607050"/>
          <p14:tracePt t="36356" x="4887913" y="5524500"/>
          <p14:tracePt t="36366" x="5078413" y="5434013"/>
          <p14:tracePt t="36376" x="5224463" y="5364163"/>
          <p14:tracePt t="36382" x="5345113" y="5295900"/>
          <p14:tracePt t="36392" x="5435600" y="5243513"/>
          <p14:tracePt t="36396" x="5510213" y="5194300"/>
          <p14:tracePt t="36408" x="5603875" y="5130800"/>
          <p14:tracePt t="36418" x="5711825" y="5056188"/>
          <p14:tracePt t="36422" x="5797550" y="5003800"/>
          <p14:tracePt t="36432" x="5865813" y="4951413"/>
          <p14:tracePt t="36438" x="5921375" y="4921250"/>
          <p14:tracePt t="36448" x="5978525" y="4891088"/>
          <p14:tracePt t="36458" x="6003925" y="4860925"/>
          <p14:tracePt t="36463" x="6011863" y="4854575"/>
          <p14:tracePt t="36489" x="6015038" y="4849813"/>
          <p14:tracePt t="36564" x="6019800" y="4849813"/>
          <p14:tracePt t="36574" x="6030913" y="4835525"/>
          <p14:tracePt t="36584" x="6053138" y="4794250"/>
          <p14:tracePt t="36588" x="6097588" y="4730750"/>
          <p14:tracePt t="36598" x="6135688" y="4659313"/>
          <p14:tracePt t="36604" x="6202363" y="4554538"/>
          <p14:tracePt t="36614" x="6251575" y="4427538"/>
          <p14:tracePt t="36624" x="6329363" y="4265613"/>
          <p14:tracePt t="36630" x="6427788" y="4089400"/>
          <p14:tracePt t="36639" x="6516688" y="3898900"/>
          <p14:tracePt t="36646" x="6618288" y="3703638"/>
          <p14:tracePt t="36654" x="6731000" y="3524250"/>
          <p14:tracePt t="36665" x="6850063" y="3341688"/>
          <p14:tracePt t="36670" x="6981825" y="3168650"/>
          <p14:tracePt t="36680" x="7097713" y="3014663"/>
          <p14:tracePt t="36684" x="7210425" y="2887663"/>
          <p14:tracePt t="36695" x="7285038" y="2801938"/>
          <p14:tracePt t="36704" x="7337425" y="2733675"/>
          <p14:tracePt t="36710" x="7389813" y="2686050"/>
          <p14:tracePt t="36720" x="7419975" y="2644775"/>
          <p14:tracePt t="36724" x="7446963" y="2622550"/>
          <p14:tracePt t="36734" x="7450138" y="2614613"/>
          <p14:tracePt t="36786" x="7431088" y="2636838"/>
          <p14:tracePt t="36790" x="7408863" y="2670175"/>
          <p14:tracePt t="36800" x="7389813" y="2686050"/>
          <p14:tracePt t="36806" x="7356475" y="2716213"/>
          <p14:tracePt t="36816" x="7315200" y="2755900"/>
          <p14:tracePt t="36826" x="7273925" y="2797175"/>
          <p14:tracePt t="36830" x="7218363" y="2835275"/>
          <p14:tracePt t="36840" x="7161213" y="2879725"/>
          <p14:tracePt t="36847" x="7105650" y="2921000"/>
          <p14:tracePt t="36856" x="7037388" y="2973388"/>
          <p14:tracePt t="36866" x="6978650" y="3011488"/>
          <p14:tracePt t="36870" x="6907213" y="3044825"/>
          <p14:tracePt t="36882" x="6843713" y="3074988"/>
          <p14:tracePt t="36886" x="6783388" y="3094038"/>
          <p14:tracePt t="36896" x="6723063" y="3113088"/>
          <p14:tracePt t="36906" x="6675438" y="3130550"/>
          <p14:tracePt t="36913" x="6623050" y="3143250"/>
          <p14:tracePt t="36923" x="6596063" y="3146425"/>
          <p14:tracePt t="36926" x="6588125" y="3146425"/>
          <p14:tracePt t="36936" x="6584950" y="3146425"/>
          <p14:tracePt t="36947" x="6581775" y="3138488"/>
          <p14:tracePt t="36952" x="6588125" y="3108325"/>
          <p14:tracePt t="36962" x="6615113" y="3082925"/>
          <p14:tracePt t="36967" x="6629400" y="3067050"/>
          <p14:tracePt t="36979" x="6670675" y="3033713"/>
          <p14:tracePt t="36988" x="6719888" y="2995613"/>
          <p14:tracePt t="36992" x="6783388" y="2951163"/>
          <p14:tracePt t="37003" x="6850063" y="2921000"/>
          <p14:tracePt t="37008" x="6921500" y="2879725"/>
          <p14:tracePt t="37018" x="6992938" y="2857500"/>
          <p14:tracePt t="37029" x="7053263" y="2838450"/>
          <p14:tracePt t="37032" x="7094538" y="2827338"/>
          <p14:tracePt t="37045" x="7119938" y="2816225"/>
          <p14:tracePt t="37048" x="7135813" y="2813050"/>
          <p14:tracePt t="37058" x="7138988" y="2813050"/>
          <p14:tracePt t="37068" x="7142163" y="2813050"/>
          <p14:tracePt t="37072" x="7146925" y="2824163"/>
          <p14:tracePt t="37083" x="7146925" y="2835275"/>
          <p14:tracePt t="37088" x="7146925" y="2865438"/>
          <p14:tracePt t="37098" x="7146925" y="2895600"/>
          <p14:tracePt t="37108" x="7146925" y="2932113"/>
          <p14:tracePt t="37114" x="7131050" y="2981325"/>
          <p14:tracePt t="37124" x="7116763" y="3025775"/>
          <p14:tracePt t="37129" x="7083425" y="3074988"/>
          <p14:tracePt t="37138" x="7053263" y="3124200"/>
          <p14:tracePt t="37148" x="7026275" y="3165475"/>
          <p14:tracePt t="37154" x="6989763" y="3206750"/>
          <p14:tracePt t="37164" x="6967538" y="3232150"/>
          <p14:tracePt t="37168" x="6940550" y="3251200"/>
          <p14:tracePt t="37178" x="6921500" y="3262313"/>
          <p14:tracePt t="37188" x="6915150" y="3262313"/>
          <p14:tracePt t="37241" x="6918325" y="3262313"/>
          <p14:tracePt t="37245" x="6948488" y="3251200"/>
          <p14:tracePt t="37255" x="6959600" y="3251200"/>
          <p14:tracePt t="37260" x="6989763" y="3248025"/>
          <p14:tracePt t="37270" x="7019925" y="3240088"/>
          <p14:tracePt t="37280" x="7031038" y="3240088"/>
          <p14:tracePt t="37284" x="7045325" y="3240088"/>
          <p14:tracePt t="37340" x="7048500" y="3240088"/>
          <p14:tracePt t="37345" x="7048500" y="3243263"/>
          <p14:tracePt t="37356" x="7048500" y="3254375"/>
          <p14:tracePt t="37367" x="7048500" y="3270250"/>
          <p14:tracePt t="37371" x="7048500" y="3281363"/>
          <p14:tracePt t="37380" x="7045325" y="3295650"/>
          <p14:tracePt t="37387" x="7045325" y="3303588"/>
          <p14:tracePt t="37396" x="7042150" y="3322638"/>
          <p14:tracePt t="37406" x="7037388" y="3328988"/>
          <p14:tracePt t="37410" x="7034213" y="3341688"/>
          <p14:tracePt t="37420" x="7034213" y="3363913"/>
          <p14:tracePt t="37426" x="7031038" y="3367088"/>
          <p14:tracePt t="37437" x="7031038" y="3375025"/>
          <p14:tracePt t="37446" x="7026275" y="3382963"/>
          <p14:tracePt t="37452" x="7026275" y="3397250"/>
          <p14:tracePt t="37462" x="7026275" y="3400425"/>
          <p14:tracePt t="37474" x="7026275" y="3408363"/>
          <p14:tracePt t="37488" x="7026275" y="3411538"/>
          <p14:tracePt t="37528" x="7026275" y="3416300"/>
          <p14:tracePt t="37533" x="7026275" y="3422650"/>
          <p14:tracePt t="37552" x="7037388" y="3422650"/>
          <p14:tracePt t="37556" x="7053263" y="3422650"/>
          <p14:tracePt t="37568" x="7067550" y="3427413"/>
          <p14:tracePt t="37572" x="7075488" y="3430588"/>
          <p14:tracePt t="37582" x="7083425" y="3435350"/>
          <p14:tracePt t="37592" x="7089775" y="3435350"/>
          <p14:tracePt t="38249" x="7094538" y="3435350"/>
          <p14:tracePt t="38262" x="7086600" y="3422650"/>
          <p14:tracePt t="38272" x="7075488" y="3411538"/>
          <p14:tracePt t="38278" x="7064375" y="3394075"/>
          <p14:tracePt t="38288" x="7056438" y="3378200"/>
          <p14:tracePt t="38298" x="7053263" y="3367088"/>
          <p14:tracePt t="38304" x="7045325" y="3359150"/>
          <p14:tracePt t="38315" x="7031038" y="3341688"/>
          <p14:tracePt t="38318" x="7023100" y="3333750"/>
          <p14:tracePt t="38329" x="7011988" y="3306763"/>
          <p14:tracePt t="38338" x="7004050" y="3300413"/>
          <p14:tracePt t="38345" x="6996113" y="3295650"/>
          <p14:tracePt t="38354" x="6978650" y="3276600"/>
          <p14:tracePt t="38358" x="6973888" y="3273425"/>
          <p14:tracePt t="38368" x="6967538" y="3265488"/>
          <p14:tracePt t="38380" x="6959600" y="3259138"/>
          <p14:tracePt t="38384" x="6954838" y="3259138"/>
          <p14:tracePt t="38395" x="6943725" y="3248025"/>
          <p14:tracePt t="38404" x="6940550" y="3243263"/>
          <p14:tracePt t="38414" x="6940550" y="3240088"/>
          <p14:tracePt t="38420" x="6937375" y="3240088"/>
          <p14:tracePt t="38441" x="6937375" y="3235325"/>
          <p14:tracePt t="38450" x="6932613" y="3232150"/>
          <p14:tracePt t="38454" x="6929438" y="3228975"/>
          <p14:tracePt t="38464" x="6929438" y="3221038"/>
          <p14:tracePt t="38470" x="6929438" y="3217863"/>
          <p14:tracePt t="40543" x="6929438" y="3213100"/>
          <p14:tracePt t="40558" x="6937375" y="3213100"/>
          <p14:tracePt t="40569" x="6970713" y="3213100"/>
          <p14:tracePt t="40572" x="7004050" y="3224213"/>
          <p14:tracePt t="40582" x="7042150" y="3228975"/>
          <p14:tracePt t="40588" x="7089775" y="3243263"/>
          <p14:tracePt t="40598" x="7119938" y="3248025"/>
          <p14:tracePt t="40608" x="7158038" y="3251200"/>
          <p14:tracePt t="40614" x="7191375" y="3262313"/>
          <p14:tracePt t="40624" x="7235825" y="3273425"/>
          <p14:tracePt t="40629" x="7277100" y="3281363"/>
          <p14:tracePt t="40639" x="7312025" y="3295650"/>
          <p14:tracePt t="40649" x="7348538" y="3306763"/>
          <p14:tracePt t="40656" x="7367588" y="3317875"/>
          <p14:tracePt t="40664" x="7386638" y="3322638"/>
          <p14:tracePt t="40668" x="7389813" y="3325813"/>
          <p14:tracePt t="40679" x="7394575" y="3325813"/>
          <p14:tracePt t="40690" x="7397750" y="3328988"/>
          <p14:tracePt t="44862" x="0" y="0"/>
        </p14:tracePtLst>
      </p14:laserTrace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ᐈ Rubiks cube clip art stock cliparts, Royalty Free rubik vectors |  download on Depositphotos®">
            <a:extLst>
              <a:ext uri="{FF2B5EF4-FFF2-40B4-BE49-F238E27FC236}">
                <a16:creationId xmlns:a16="http://schemas.microsoft.com/office/drawing/2014/main" id="{EF0E0B03-F6FD-4FB1-A6A5-FB9CBE2886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083" y="44180"/>
            <a:ext cx="922974" cy="924515"/>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14">
            <a:extLst>
              <a:ext uri="{FF2B5EF4-FFF2-40B4-BE49-F238E27FC236}">
                <a16:creationId xmlns:a16="http://schemas.microsoft.com/office/drawing/2014/main" id="{CAC3BF2A-0299-449C-BD35-0040D8DE321D}"/>
              </a:ext>
            </a:extLst>
          </p:cNvPr>
          <p:cNvGrpSpPr>
            <a:grpSpLocks/>
          </p:cNvGrpSpPr>
          <p:nvPr/>
        </p:nvGrpSpPr>
        <p:grpSpPr bwMode="auto">
          <a:xfrm>
            <a:off x="2640649" y="80964"/>
            <a:ext cx="481013" cy="481013"/>
            <a:chOff x="3369" y="1515"/>
            <a:chExt cx="303" cy="303"/>
          </a:xfrm>
          <a:noFill/>
        </p:grpSpPr>
        <p:grpSp>
          <p:nvGrpSpPr>
            <p:cNvPr id="4" name="Group 11">
              <a:extLst>
                <a:ext uri="{FF2B5EF4-FFF2-40B4-BE49-F238E27FC236}">
                  <a16:creationId xmlns:a16="http://schemas.microsoft.com/office/drawing/2014/main" id="{3EDE5C3C-71FC-44DA-9D7F-1881E824B29A}"/>
                </a:ext>
              </a:extLst>
            </p:cNvPr>
            <p:cNvGrpSpPr>
              <a:grpSpLocks/>
            </p:cNvGrpSpPr>
            <p:nvPr/>
          </p:nvGrpSpPr>
          <p:grpSpPr bwMode="auto">
            <a:xfrm>
              <a:off x="3369" y="1515"/>
              <a:ext cx="303" cy="303"/>
              <a:chOff x="3369" y="1515"/>
              <a:chExt cx="303" cy="303"/>
            </a:xfrm>
            <a:grpFill/>
          </p:grpSpPr>
          <p:grpSp>
            <p:nvGrpSpPr>
              <p:cNvPr id="7" name="Group 9">
                <a:extLst>
                  <a:ext uri="{FF2B5EF4-FFF2-40B4-BE49-F238E27FC236}">
                    <a16:creationId xmlns:a16="http://schemas.microsoft.com/office/drawing/2014/main" id="{A6D6BF19-9CC5-4989-A606-11BA50841A56}"/>
                  </a:ext>
                </a:extLst>
              </p:cNvPr>
              <p:cNvGrpSpPr>
                <a:grpSpLocks/>
              </p:cNvGrpSpPr>
              <p:nvPr/>
            </p:nvGrpSpPr>
            <p:grpSpPr bwMode="auto">
              <a:xfrm>
                <a:off x="3369" y="1515"/>
                <a:ext cx="303" cy="303"/>
                <a:chOff x="3369" y="1515"/>
                <a:chExt cx="303" cy="303"/>
              </a:xfrm>
              <a:grpFill/>
            </p:grpSpPr>
            <p:sp>
              <p:nvSpPr>
                <p:cNvPr id="9" name="Rectangle 5">
                  <a:extLst>
                    <a:ext uri="{FF2B5EF4-FFF2-40B4-BE49-F238E27FC236}">
                      <a16:creationId xmlns:a16="http://schemas.microsoft.com/office/drawing/2014/main" id="{374C4844-602D-4B87-89A2-CE5C07DB8F6B}"/>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0" name="Freeform 6">
                  <a:extLst>
                    <a:ext uri="{FF2B5EF4-FFF2-40B4-BE49-F238E27FC236}">
                      <a16:creationId xmlns:a16="http://schemas.microsoft.com/office/drawing/2014/main" id="{F062C178-9DB8-4C18-99AF-ABC4775AB813}"/>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1" name="Oval 7">
                  <a:extLst>
                    <a:ext uri="{FF2B5EF4-FFF2-40B4-BE49-F238E27FC236}">
                      <a16:creationId xmlns:a16="http://schemas.microsoft.com/office/drawing/2014/main" id="{29A76126-2712-432B-87B7-F784D86CE20C}"/>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2" name="Rectangle 8">
                  <a:extLst>
                    <a:ext uri="{FF2B5EF4-FFF2-40B4-BE49-F238E27FC236}">
                      <a16:creationId xmlns:a16="http://schemas.microsoft.com/office/drawing/2014/main" id="{6D1DC337-7381-4350-90A4-9C5B0A28FBE6}"/>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8" name="Oval 10">
                <a:extLst>
                  <a:ext uri="{FF2B5EF4-FFF2-40B4-BE49-F238E27FC236}">
                    <a16:creationId xmlns:a16="http://schemas.microsoft.com/office/drawing/2014/main" id="{B31E94AD-8A5D-46B0-90A8-5E3BCB6758D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5" name="Rectangle 12">
              <a:extLst>
                <a:ext uri="{FF2B5EF4-FFF2-40B4-BE49-F238E27FC236}">
                  <a16:creationId xmlns:a16="http://schemas.microsoft.com/office/drawing/2014/main" id="{E8E0C1B0-0554-4782-AC4B-6469AD59DFED}"/>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6" name="Rectangle 13">
              <a:extLst>
                <a:ext uri="{FF2B5EF4-FFF2-40B4-BE49-F238E27FC236}">
                  <a16:creationId xmlns:a16="http://schemas.microsoft.com/office/drawing/2014/main" id="{7F41CE11-7C91-436F-8C1C-BD9A79BF9386}"/>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3" name="Group 24">
            <a:extLst>
              <a:ext uri="{FF2B5EF4-FFF2-40B4-BE49-F238E27FC236}">
                <a16:creationId xmlns:a16="http://schemas.microsoft.com/office/drawing/2014/main" id="{EE7ED39E-3941-46C7-B6D1-B819428D4C34}"/>
              </a:ext>
            </a:extLst>
          </p:cNvPr>
          <p:cNvGrpSpPr>
            <a:grpSpLocks/>
          </p:cNvGrpSpPr>
          <p:nvPr/>
        </p:nvGrpSpPr>
        <p:grpSpPr bwMode="auto">
          <a:xfrm>
            <a:off x="1489712" y="985839"/>
            <a:ext cx="481013" cy="481013"/>
            <a:chOff x="2532" y="2085"/>
            <a:chExt cx="303" cy="303"/>
          </a:xfrm>
          <a:noFill/>
        </p:grpSpPr>
        <p:grpSp>
          <p:nvGrpSpPr>
            <p:cNvPr id="14" name="Group 21">
              <a:extLst>
                <a:ext uri="{FF2B5EF4-FFF2-40B4-BE49-F238E27FC236}">
                  <a16:creationId xmlns:a16="http://schemas.microsoft.com/office/drawing/2014/main" id="{896C9811-4403-417B-8E20-CA401458C803}"/>
                </a:ext>
              </a:extLst>
            </p:cNvPr>
            <p:cNvGrpSpPr>
              <a:grpSpLocks/>
            </p:cNvGrpSpPr>
            <p:nvPr/>
          </p:nvGrpSpPr>
          <p:grpSpPr bwMode="auto">
            <a:xfrm>
              <a:off x="2532" y="2085"/>
              <a:ext cx="303" cy="303"/>
              <a:chOff x="2532" y="2085"/>
              <a:chExt cx="303" cy="303"/>
            </a:xfrm>
            <a:grpFill/>
          </p:grpSpPr>
          <p:grpSp>
            <p:nvGrpSpPr>
              <p:cNvPr id="17" name="Group 19">
                <a:extLst>
                  <a:ext uri="{FF2B5EF4-FFF2-40B4-BE49-F238E27FC236}">
                    <a16:creationId xmlns:a16="http://schemas.microsoft.com/office/drawing/2014/main" id="{A38606AB-01AD-4006-B99F-49DF6EA14416}"/>
                  </a:ext>
                </a:extLst>
              </p:cNvPr>
              <p:cNvGrpSpPr>
                <a:grpSpLocks/>
              </p:cNvGrpSpPr>
              <p:nvPr/>
            </p:nvGrpSpPr>
            <p:grpSpPr bwMode="auto">
              <a:xfrm>
                <a:off x="2532" y="2085"/>
                <a:ext cx="303" cy="303"/>
                <a:chOff x="2532" y="2085"/>
                <a:chExt cx="303" cy="303"/>
              </a:xfrm>
              <a:grpFill/>
            </p:grpSpPr>
            <p:sp>
              <p:nvSpPr>
                <p:cNvPr id="19" name="Rectangle 15">
                  <a:extLst>
                    <a:ext uri="{FF2B5EF4-FFF2-40B4-BE49-F238E27FC236}">
                      <a16:creationId xmlns:a16="http://schemas.microsoft.com/office/drawing/2014/main" id="{6214E80D-AD37-4CC0-8844-8C4CB3BC51F0}"/>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20" name="Freeform 16">
                  <a:extLst>
                    <a:ext uri="{FF2B5EF4-FFF2-40B4-BE49-F238E27FC236}">
                      <a16:creationId xmlns:a16="http://schemas.microsoft.com/office/drawing/2014/main" id="{F4158201-FAD7-45C0-B844-9C90AA489527}"/>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21" name="Oval 17">
                  <a:extLst>
                    <a:ext uri="{FF2B5EF4-FFF2-40B4-BE49-F238E27FC236}">
                      <a16:creationId xmlns:a16="http://schemas.microsoft.com/office/drawing/2014/main" id="{B8E08571-51AD-4E6F-8FC7-2CC9FBEF5A34}"/>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22" name="Rectangle 18">
                  <a:extLst>
                    <a:ext uri="{FF2B5EF4-FFF2-40B4-BE49-F238E27FC236}">
                      <a16:creationId xmlns:a16="http://schemas.microsoft.com/office/drawing/2014/main" id="{56DBA676-E7E5-443D-BB98-291AF861BD28}"/>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8" name="Oval 20">
                <a:extLst>
                  <a:ext uri="{FF2B5EF4-FFF2-40B4-BE49-F238E27FC236}">
                    <a16:creationId xmlns:a16="http://schemas.microsoft.com/office/drawing/2014/main" id="{A955B653-341E-4C2E-A959-BA22B4F60433}"/>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 name="Rectangle 22">
              <a:extLst>
                <a:ext uri="{FF2B5EF4-FFF2-40B4-BE49-F238E27FC236}">
                  <a16:creationId xmlns:a16="http://schemas.microsoft.com/office/drawing/2014/main" id="{BA5E34AD-6D8A-45EB-87BB-FC74D9995418}"/>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 name="Rectangle 23">
              <a:extLst>
                <a:ext uri="{FF2B5EF4-FFF2-40B4-BE49-F238E27FC236}">
                  <a16:creationId xmlns:a16="http://schemas.microsoft.com/office/drawing/2014/main" id="{FBA8A951-9419-47BD-9376-FEB48216185A}"/>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23" name="Group 34">
            <a:extLst>
              <a:ext uri="{FF2B5EF4-FFF2-40B4-BE49-F238E27FC236}">
                <a16:creationId xmlns:a16="http://schemas.microsoft.com/office/drawing/2014/main" id="{EECFB3C2-FB9F-4965-AB9A-865E923000A6}"/>
              </a:ext>
            </a:extLst>
          </p:cNvPr>
          <p:cNvGrpSpPr>
            <a:grpSpLocks/>
          </p:cNvGrpSpPr>
          <p:nvPr/>
        </p:nvGrpSpPr>
        <p:grpSpPr bwMode="auto">
          <a:xfrm>
            <a:off x="3688399" y="985839"/>
            <a:ext cx="481013" cy="481013"/>
            <a:chOff x="4509" y="2085"/>
            <a:chExt cx="303" cy="303"/>
          </a:xfrm>
          <a:noFill/>
        </p:grpSpPr>
        <p:grpSp>
          <p:nvGrpSpPr>
            <p:cNvPr id="24" name="Group 31">
              <a:extLst>
                <a:ext uri="{FF2B5EF4-FFF2-40B4-BE49-F238E27FC236}">
                  <a16:creationId xmlns:a16="http://schemas.microsoft.com/office/drawing/2014/main" id="{C9081F78-E889-44C5-BAD4-96700A96426A}"/>
                </a:ext>
              </a:extLst>
            </p:cNvPr>
            <p:cNvGrpSpPr>
              <a:grpSpLocks/>
            </p:cNvGrpSpPr>
            <p:nvPr/>
          </p:nvGrpSpPr>
          <p:grpSpPr bwMode="auto">
            <a:xfrm>
              <a:off x="4509" y="2085"/>
              <a:ext cx="303" cy="303"/>
              <a:chOff x="4509" y="2085"/>
              <a:chExt cx="303" cy="303"/>
            </a:xfrm>
            <a:grpFill/>
          </p:grpSpPr>
          <p:grpSp>
            <p:nvGrpSpPr>
              <p:cNvPr id="27" name="Group 29">
                <a:extLst>
                  <a:ext uri="{FF2B5EF4-FFF2-40B4-BE49-F238E27FC236}">
                    <a16:creationId xmlns:a16="http://schemas.microsoft.com/office/drawing/2014/main" id="{C4285C80-73B7-40FB-B3D5-43454D88B7A4}"/>
                  </a:ext>
                </a:extLst>
              </p:cNvPr>
              <p:cNvGrpSpPr>
                <a:grpSpLocks/>
              </p:cNvGrpSpPr>
              <p:nvPr/>
            </p:nvGrpSpPr>
            <p:grpSpPr bwMode="auto">
              <a:xfrm>
                <a:off x="4509" y="2085"/>
                <a:ext cx="303" cy="303"/>
                <a:chOff x="4509" y="2085"/>
                <a:chExt cx="303" cy="303"/>
              </a:xfrm>
              <a:grpFill/>
            </p:grpSpPr>
            <p:sp>
              <p:nvSpPr>
                <p:cNvPr id="29" name="Rectangle 25">
                  <a:extLst>
                    <a:ext uri="{FF2B5EF4-FFF2-40B4-BE49-F238E27FC236}">
                      <a16:creationId xmlns:a16="http://schemas.microsoft.com/office/drawing/2014/main" id="{194ADEEA-91E3-4D71-884B-158A9452BC95}"/>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30" name="Freeform 26">
                  <a:extLst>
                    <a:ext uri="{FF2B5EF4-FFF2-40B4-BE49-F238E27FC236}">
                      <a16:creationId xmlns:a16="http://schemas.microsoft.com/office/drawing/2014/main" id="{DCA57791-A7E1-44D3-A413-DAA5B716C9BC}"/>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31" name="Oval 27">
                  <a:extLst>
                    <a:ext uri="{FF2B5EF4-FFF2-40B4-BE49-F238E27FC236}">
                      <a16:creationId xmlns:a16="http://schemas.microsoft.com/office/drawing/2014/main" id="{33FDAA2B-10F1-4355-BD8A-4B74861F8821}"/>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32" name="Rectangle 28">
                  <a:extLst>
                    <a:ext uri="{FF2B5EF4-FFF2-40B4-BE49-F238E27FC236}">
                      <a16:creationId xmlns:a16="http://schemas.microsoft.com/office/drawing/2014/main" id="{BB9BDE7D-2461-4D23-A9D7-2CBA20E7C090}"/>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28" name="Oval 30">
                <a:extLst>
                  <a:ext uri="{FF2B5EF4-FFF2-40B4-BE49-F238E27FC236}">
                    <a16:creationId xmlns:a16="http://schemas.microsoft.com/office/drawing/2014/main" id="{B8C33E2B-1DF6-43BB-945B-13A03D2E0050}"/>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25" name="Rectangle 32">
              <a:extLst>
                <a:ext uri="{FF2B5EF4-FFF2-40B4-BE49-F238E27FC236}">
                  <a16:creationId xmlns:a16="http://schemas.microsoft.com/office/drawing/2014/main" id="{6BF55F73-3E5D-423F-9FC6-0BB7E16BD708}"/>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26" name="Rectangle 33">
              <a:extLst>
                <a:ext uri="{FF2B5EF4-FFF2-40B4-BE49-F238E27FC236}">
                  <a16:creationId xmlns:a16="http://schemas.microsoft.com/office/drawing/2014/main" id="{FFE6633E-0917-45AD-A365-E2504767CC9F}"/>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33" name="Group 44">
            <a:extLst>
              <a:ext uri="{FF2B5EF4-FFF2-40B4-BE49-F238E27FC236}">
                <a16:creationId xmlns:a16="http://schemas.microsoft.com/office/drawing/2014/main" id="{3AFE7B3D-AAD2-49E8-9801-408CE6224408}"/>
              </a:ext>
            </a:extLst>
          </p:cNvPr>
          <p:cNvGrpSpPr>
            <a:grpSpLocks/>
          </p:cNvGrpSpPr>
          <p:nvPr/>
        </p:nvGrpSpPr>
        <p:grpSpPr bwMode="auto">
          <a:xfrm>
            <a:off x="2119949" y="1903414"/>
            <a:ext cx="481013" cy="481013"/>
            <a:chOff x="3001" y="2855"/>
            <a:chExt cx="303" cy="303"/>
          </a:xfrm>
          <a:noFill/>
        </p:grpSpPr>
        <p:grpSp>
          <p:nvGrpSpPr>
            <p:cNvPr id="34" name="Group 41">
              <a:extLst>
                <a:ext uri="{FF2B5EF4-FFF2-40B4-BE49-F238E27FC236}">
                  <a16:creationId xmlns:a16="http://schemas.microsoft.com/office/drawing/2014/main" id="{55069337-7FA6-4A70-A1E5-3BF36295C9F5}"/>
                </a:ext>
              </a:extLst>
            </p:cNvPr>
            <p:cNvGrpSpPr>
              <a:grpSpLocks/>
            </p:cNvGrpSpPr>
            <p:nvPr/>
          </p:nvGrpSpPr>
          <p:grpSpPr bwMode="auto">
            <a:xfrm>
              <a:off x="3001" y="2855"/>
              <a:ext cx="303" cy="303"/>
              <a:chOff x="3001" y="2855"/>
              <a:chExt cx="303" cy="303"/>
            </a:xfrm>
            <a:grpFill/>
          </p:grpSpPr>
          <p:grpSp>
            <p:nvGrpSpPr>
              <p:cNvPr id="37" name="Group 39">
                <a:extLst>
                  <a:ext uri="{FF2B5EF4-FFF2-40B4-BE49-F238E27FC236}">
                    <a16:creationId xmlns:a16="http://schemas.microsoft.com/office/drawing/2014/main" id="{22C72476-AFC7-4A1A-BB62-EDD77C3427E3}"/>
                  </a:ext>
                </a:extLst>
              </p:cNvPr>
              <p:cNvGrpSpPr>
                <a:grpSpLocks/>
              </p:cNvGrpSpPr>
              <p:nvPr/>
            </p:nvGrpSpPr>
            <p:grpSpPr bwMode="auto">
              <a:xfrm>
                <a:off x="3001" y="2855"/>
                <a:ext cx="303" cy="303"/>
                <a:chOff x="3001" y="2855"/>
                <a:chExt cx="303" cy="303"/>
              </a:xfrm>
              <a:grpFill/>
            </p:grpSpPr>
            <p:sp>
              <p:nvSpPr>
                <p:cNvPr id="39" name="Rectangle 35">
                  <a:extLst>
                    <a:ext uri="{FF2B5EF4-FFF2-40B4-BE49-F238E27FC236}">
                      <a16:creationId xmlns:a16="http://schemas.microsoft.com/office/drawing/2014/main" id="{B5134A5B-849C-4F0C-850D-770346966531}"/>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40" name="Freeform 36">
                  <a:extLst>
                    <a:ext uri="{FF2B5EF4-FFF2-40B4-BE49-F238E27FC236}">
                      <a16:creationId xmlns:a16="http://schemas.microsoft.com/office/drawing/2014/main" id="{4EC592F0-C416-45D7-BC17-8EC062DC2D9D}"/>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41" name="Oval 37">
                  <a:extLst>
                    <a:ext uri="{FF2B5EF4-FFF2-40B4-BE49-F238E27FC236}">
                      <a16:creationId xmlns:a16="http://schemas.microsoft.com/office/drawing/2014/main" id="{6156B321-9650-4B94-8BDF-1708AF97020C}"/>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42" name="Rectangle 38">
                  <a:extLst>
                    <a:ext uri="{FF2B5EF4-FFF2-40B4-BE49-F238E27FC236}">
                      <a16:creationId xmlns:a16="http://schemas.microsoft.com/office/drawing/2014/main" id="{4C02D9AD-CAE2-4B89-95E9-FF7A3FA1352A}"/>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38" name="Oval 40">
                <a:extLst>
                  <a:ext uri="{FF2B5EF4-FFF2-40B4-BE49-F238E27FC236}">
                    <a16:creationId xmlns:a16="http://schemas.microsoft.com/office/drawing/2014/main" id="{853FC83C-D92B-4CAC-AD86-9E3DD4A76761}"/>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35" name="Rectangle 42">
              <a:extLst>
                <a:ext uri="{FF2B5EF4-FFF2-40B4-BE49-F238E27FC236}">
                  <a16:creationId xmlns:a16="http://schemas.microsoft.com/office/drawing/2014/main" id="{767F4AFD-6753-4C01-9E19-0713D6F5C950}"/>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36" name="Rectangle 43">
              <a:extLst>
                <a:ext uri="{FF2B5EF4-FFF2-40B4-BE49-F238E27FC236}">
                  <a16:creationId xmlns:a16="http://schemas.microsoft.com/office/drawing/2014/main" id="{9AF67251-3BEB-43E1-BF17-A73861F4F26E}"/>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43" name="Group 54">
            <a:extLst>
              <a:ext uri="{FF2B5EF4-FFF2-40B4-BE49-F238E27FC236}">
                <a16:creationId xmlns:a16="http://schemas.microsoft.com/office/drawing/2014/main" id="{48F3E86B-A0EA-4D86-AEE5-6B801F01F5F0}"/>
              </a:ext>
            </a:extLst>
          </p:cNvPr>
          <p:cNvGrpSpPr>
            <a:grpSpLocks/>
          </p:cNvGrpSpPr>
          <p:nvPr/>
        </p:nvGrpSpPr>
        <p:grpSpPr bwMode="auto">
          <a:xfrm>
            <a:off x="1108712" y="1903414"/>
            <a:ext cx="481013" cy="481013"/>
            <a:chOff x="1996" y="2855"/>
            <a:chExt cx="303" cy="303"/>
          </a:xfrm>
          <a:noFill/>
        </p:grpSpPr>
        <p:grpSp>
          <p:nvGrpSpPr>
            <p:cNvPr id="44" name="Group 51">
              <a:extLst>
                <a:ext uri="{FF2B5EF4-FFF2-40B4-BE49-F238E27FC236}">
                  <a16:creationId xmlns:a16="http://schemas.microsoft.com/office/drawing/2014/main" id="{C1440BD5-D359-47BC-8B5A-A0766F33DF5C}"/>
                </a:ext>
              </a:extLst>
            </p:cNvPr>
            <p:cNvGrpSpPr>
              <a:grpSpLocks/>
            </p:cNvGrpSpPr>
            <p:nvPr/>
          </p:nvGrpSpPr>
          <p:grpSpPr bwMode="auto">
            <a:xfrm>
              <a:off x="1996" y="2855"/>
              <a:ext cx="303" cy="303"/>
              <a:chOff x="1996" y="2855"/>
              <a:chExt cx="303" cy="303"/>
            </a:xfrm>
            <a:grpFill/>
          </p:grpSpPr>
          <p:grpSp>
            <p:nvGrpSpPr>
              <p:cNvPr id="47" name="Group 49">
                <a:extLst>
                  <a:ext uri="{FF2B5EF4-FFF2-40B4-BE49-F238E27FC236}">
                    <a16:creationId xmlns:a16="http://schemas.microsoft.com/office/drawing/2014/main" id="{F95D60F4-360F-4A17-966D-99A0EE10C183}"/>
                  </a:ext>
                </a:extLst>
              </p:cNvPr>
              <p:cNvGrpSpPr>
                <a:grpSpLocks/>
              </p:cNvGrpSpPr>
              <p:nvPr/>
            </p:nvGrpSpPr>
            <p:grpSpPr bwMode="auto">
              <a:xfrm>
                <a:off x="1996" y="2855"/>
                <a:ext cx="303" cy="303"/>
                <a:chOff x="1996" y="2855"/>
                <a:chExt cx="303" cy="303"/>
              </a:xfrm>
              <a:grpFill/>
            </p:grpSpPr>
            <p:sp>
              <p:nvSpPr>
                <p:cNvPr id="49" name="Rectangle 45">
                  <a:extLst>
                    <a:ext uri="{FF2B5EF4-FFF2-40B4-BE49-F238E27FC236}">
                      <a16:creationId xmlns:a16="http://schemas.microsoft.com/office/drawing/2014/main" id="{5AFCDA4E-79BA-4012-A90C-AECCEDFFBA6E}"/>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50" name="Freeform 46">
                  <a:extLst>
                    <a:ext uri="{FF2B5EF4-FFF2-40B4-BE49-F238E27FC236}">
                      <a16:creationId xmlns:a16="http://schemas.microsoft.com/office/drawing/2014/main" id="{FB4A8C4D-BEE5-4268-9247-478522EC398F}"/>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51" name="Oval 47">
                  <a:extLst>
                    <a:ext uri="{FF2B5EF4-FFF2-40B4-BE49-F238E27FC236}">
                      <a16:creationId xmlns:a16="http://schemas.microsoft.com/office/drawing/2014/main" id="{7786E933-3753-405A-9777-29CB77757782}"/>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52" name="Rectangle 48">
                  <a:extLst>
                    <a:ext uri="{FF2B5EF4-FFF2-40B4-BE49-F238E27FC236}">
                      <a16:creationId xmlns:a16="http://schemas.microsoft.com/office/drawing/2014/main" id="{1DD6B862-24EC-4B07-A832-58367F0DC8BB}"/>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48" name="Oval 50">
                <a:extLst>
                  <a:ext uri="{FF2B5EF4-FFF2-40B4-BE49-F238E27FC236}">
                    <a16:creationId xmlns:a16="http://schemas.microsoft.com/office/drawing/2014/main" id="{147B075A-87CB-441C-ABFA-C5805C027B70}"/>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45" name="Rectangle 52">
              <a:extLst>
                <a:ext uri="{FF2B5EF4-FFF2-40B4-BE49-F238E27FC236}">
                  <a16:creationId xmlns:a16="http://schemas.microsoft.com/office/drawing/2014/main" id="{D94A694E-4719-40A1-BE60-8C4245CD2404}"/>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46" name="Rectangle 53">
              <a:extLst>
                <a:ext uri="{FF2B5EF4-FFF2-40B4-BE49-F238E27FC236}">
                  <a16:creationId xmlns:a16="http://schemas.microsoft.com/office/drawing/2014/main" id="{71C50307-859A-4E0A-9E07-5F192807DB6D}"/>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grpSp>
        <p:nvGrpSpPr>
          <p:cNvPr id="53" name="Group 144">
            <a:extLst>
              <a:ext uri="{FF2B5EF4-FFF2-40B4-BE49-F238E27FC236}">
                <a16:creationId xmlns:a16="http://schemas.microsoft.com/office/drawing/2014/main" id="{5413839E-7F9F-4C7C-B3E9-88FD16B3B939}"/>
              </a:ext>
            </a:extLst>
          </p:cNvPr>
          <p:cNvGrpSpPr>
            <a:grpSpLocks/>
          </p:cNvGrpSpPr>
          <p:nvPr/>
        </p:nvGrpSpPr>
        <p:grpSpPr bwMode="auto">
          <a:xfrm>
            <a:off x="4117024" y="1890714"/>
            <a:ext cx="481013" cy="481013"/>
            <a:chOff x="5011" y="2855"/>
            <a:chExt cx="303" cy="303"/>
          </a:xfrm>
          <a:noFill/>
        </p:grpSpPr>
        <p:grpSp>
          <p:nvGrpSpPr>
            <p:cNvPr id="54" name="Group 141">
              <a:extLst>
                <a:ext uri="{FF2B5EF4-FFF2-40B4-BE49-F238E27FC236}">
                  <a16:creationId xmlns:a16="http://schemas.microsoft.com/office/drawing/2014/main" id="{313BA168-2908-47E7-8832-161B79ABD300}"/>
                </a:ext>
              </a:extLst>
            </p:cNvPr>
            <p:cNvGrpSpPr>
              <a:grpSpLocks/>
            </p:cNvGrpSpPr>
            <p:nvPr/>
          </p:nvGrpSpPr>
          <p:grpSpPr bwMode="auto">
            <a:xfrm>
              <a:off x="5011" y="2855"/>
              <a:ext cx="303" cy="303"/>
              <a:chOff x="5011" y="2855"/>
              <a:chExt cx="303" cy="303"/>
            </a:xfrm>
            <a:grpFill/>
          </p:grpSpPr>
          <p:grpSp>
            <p:nvGrpSpPr>
              <p:cNvPr id="57" name="Group 139">
                <a:extLst>
                  <a:ext uri="{FF2B5EF4-FFF2-40B4-BE49-F238E27FC236}">
                    <a16:creationId xmlns:a16="http://schemas.microsoft.com/office/drawing/2014/main" id="{C19F842A-7366-411C-9FD0-9E5D1714FC94}"/>
                  </a:ext>
                </a:extLst>
              </p:cNvPr>
              <p:cNvGrpSpPr>
                <a:grpSpLocks/>
              </p:cNvGrpSpPr>
              <p:nvPr/>
            </p:nvGrpSpPr>
            <p:grpSpPr bwMode="auto">
              <a:xfrm>
                <a:off x="5011" y="2855"/>
                <a:ext cx="303" cy="303"/>
                <a:chOff x="5011" y="2855"/>
                <a:chExt cx="303" cy="303"/>
              </a:xfrm>
              <a:grpFill/>
            </p:grpSpPr>
            <p:sp>
              <p:nvSpPr>
                <p:cNvPr id="59" name="Rectangle 135">
                  <a:extLst>
                    <a:ext uri="{FF2B5EF4-FFF2-40B4-BE49-F238E27FC236}">
                      <a16:creationId xmlns:a16="http://schemas.microsoft.com/office/drawing/2014/main" id="{BBF48E50-AD3E-4F88-B002-8A692161CB04}"/>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sp>
              <p:nvSpPr>
                <p:cNvPr id="60" name="Freeform 136">
                  <a:extLst>
                    <a:ext uri="{FF2B5EF4-FFF2-40B4-BE49-F238E27FC236}">
                      <a16:creationId xmlns:a16="http://schemas.microsoft.com/office/drawing/2014/main" id="{DE55623B-1EE2-4A3E-A5E2-7F1BC0E6CC21}"/>
                    </a:ext>
                  </a:extLst>
                </p:cNvPr>
                <p:cNvSpPr>
                  <a:spLocks/>
                </p:cNvSpPr>
                <p:nvPr/>
              </p:nvSpPr>
              <p:spPr bwMode="auto">
                <a:xfrm>
                  <a:off x="5011" y="285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8" y="36"/>
                      </a:lnTo>
                      <a:lnTo>
                        <a:pt x="132" y="51"/>
                      </a:lnTo>
                      <a:lnTo>
                        <a:pt x="110" y="68"/>
                      </a:lnTo>
                      <a:lnTo>
                        <a:pt x="88" y="88"/>
                      </a:lnTo>
                      <a:lnTo>
                        <a:pt x="68" y="110"/>
                      </a:lnTo>
                      <a:lnTo>
                        <a:pt x="51" y="132"/>
                      </a:lnTo>
                      <a:lnTo>
                        <a:pt x="36" y="157"/>
                      </a:lnTo>
                      <a:lnTo>
                        <a:pt x="24" y="184"/>
                      </a:lnTo>
                      <a:lnTo>
                        <a:pt x="14" y="212"/>
                      </a:lnTo>
                      <a:lnTo>
                        <a:pt x="5" y="241"/>
                      </a:lnTo>
                      <a:lnTo>
                        <a:pt x="1" y="270"/>
                      </a:lnTo>
                      <a:lnTo>
                        <a:pt x="0" y="301"/>
                      </a:lnTo>
                      <a:lnTo>
                        <a:pt x="1" y="332"/>
                      </a:lnTo>
                      <a:lnTo>
                        <a:pt x="5" y="361"/>
                      </a:lnTo>
                      <a:lnTo>
                        <a:pt x="14" y="390"/>
                      </a:lnTo>
                      <a:lnTo>
                        <a:pt x="24" y="418"/>
                      </a:lnTo>
                      <a:lnTo>
                        <a:pt x="36" y="445"/>
                      </a:lnTo>
                      <a:lnTo>
                        <a:pt x="51" y="470"/>
                      </a:lnTo>
                      <a:lnTo>
                        <a:pt x="68" y="492"/>
                      </a:lnTo>
                      <a:lnTo>
                        <a:pt x="88" y="515"/>
                      </a:lnTo>
                      <a:lnTo>
                        <a:pt x="110" y="534"/>
                      </a:lnTo>
                      <a:lnTo>
                        <a:pt x="132" y="551"/>
                      </a:lnTo>
                      <a:lnTo>
                        <a:pt x="158"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5" y="492"/>
                      </a:lnTo>
                      <a:lnTo>
                        <a:pt x="551" y="470"/>
                      </a:lnTo>
                      <a:lnTo>
                        <a:pt x="567" y="445"/>
                      </a:lnTo>
                      <a:lnTo>
                        <a:pt x="579" y="418"/>
                      </a:lnTo>
                      <a:lnTo>
                        <a:pt x="589" y="390"/>
                      </a:lnTo>
                      <a:lnTo>
                        <a:pt x="597" y="361"/>
                      </a:lnTo>
                      <a:lnTo>
                        <a:pt x="602" y="332"/>
                      </a:lnTo>
                      <a:lnTo>
                        <a:pt x="603" y="301"/>
                      </a:lnTo>
                      <a:lnTo>
                        <a:pt x="602" y="270"/>
                      </a:lnTo>
                      <a:lnTo>
                        <a:pt x="597" y="241"/>
                      </a:lnTo>
                      <a:lnTo>
                        <a:pt x="589" y="212"/>
                      </a:lnTo>
                      <a:lnTo>
                        <a:pt x="579" y="184"/>
                      </a:lnTo>
                      <a:lnTo>
                        <a:pt x="567" y="157"/>
                      </a:lnTo>
                      <a:lnTo>
                        <a:pt x="551" y="132"/>
                      </a:lnTo>
                      <a:lnTo>
                        <a:pt x="535"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61" name="Oval 137">
                  <a:extLst>
                    <a:ext uri="{FF2B5EF4-FFF2-40B4-BE49-F238E27FC236}">
                      <a16:creationId xmlns:a16="http://schemas.microsoft.com/office/drawing/2014/main" id="{582D090E-9D42-47D8-AF23-526B5A9E5BE2}"/>
                    </a:ext>
                  </a:extLst>
                </p:cNvPr>
                <p:cNvSpPr>
                  <a:spLocks noChangeArrowheads="1"/>
                </p:cNvSpPr>
                <p:nvPr/>
              </p:nvSpPr>
              <p:spPr bwMode="auto">
                <a:xfrm>
                  <a:off x="5011" y="2855"/>
                  <a:ext cx="303" cy="303"/>
                </a:xfrm>
                <a:prstGeom prst="ellipse">
                  <a:avLst/>
                </a:prstGeom>
                <a:grpFill/>
                <a:ln>
                  <a:noFill/>
                </a:ln>
              </p:spPr>
              <p:txBody>
                <a:bodyPr/>
                <a:lstStyle/>
                <a:p>
                  <a:pPr>
                    <a:defRPr/>
                  </a:pPr>
                  <a:endParaRPr lang="en-US"/>
                </a:p>
              </p:txBody>
            </p:sp>
            <p:sp>
              <p:nvSpPr>
                <p:cNvPr id="62" name="Rectangle 138">
                  <a:extLst>
                    <a:ext uri="{FF2B5EF4-FFF2-40B4-BE49-F238E27FC236}">
                      <a16:creationId xmlns:a16="http://schemas.microsoft.com/office/drawing/2014/main" id="{7EB08FAA-54D2-42BE-A508-2275A9493907}"/>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grpSp>
          <p:sp>
            <p:nvSpPr>
              <p:cNvPr id="58" name="Oval 140">
                <a:extLst>
                  <a:ext uri="{FF2B5EF4-FFF2-40B4-BE49-F238E27FC236}">
                    <a16:creationId xmlns:a16="http://schemas.microsoft.com/office/drawing/2014/main" id="{73B47D8F-1F98-4C89-BD23-E235E2C4CF51}"/>
                  </a:ext>
                </a:extLst>
              </p:cNvPr>
              <p:cNvSpPr>
                <a:spLocks noChangeArrowheads="1"/>
              </p:cNvSpPr>
              <p:nvPr/>
            </p:nvSpPr>
            <p:spPr bwMode="auto">
              <a:xfrm>
                <a:off x="5011" y="2855"/>
                <a:ext cx="303" cy="303"/>
              </a:xfrm>
              <a:prstGeom prst="ellipse">
                <a:avLst/>
              </a:prstGeom>
              <a:grpFill/>
              <a:ln w="39688">
                <a:solidFill>
                  <a:srgbClr val="000000"/>
                </a:solidFill>
                <a:prstDash val="solid"/>
                <a:round/>
                <a:headEnd/>
                <a:tailEnd/>
              </a:ln>
            </p:spPr>
            <p:txBody>
              <a:bodyPr/>
              <a:lstStyle/>
              <a:p>
                <a:pPr>
                  <a:defRPr/>
                </a:pPr>
                <a:endParaRPr lang="en-US"/>
              </a:p>
            </p:txBody>
          </p:sp>
        </p:grpSp>
        <p:sp>
          <p:nvSpPr>
            <p:cNvPr id="55" name="Rectangle 142">
              <a:extLst>
                <a:ext uri="{FF2B5EF4-FFF2-40B4-BE49-F238E27FC236}">
                  <a16:creationId xmlns:a16="http://schemas.microsoft.com/office/drawing/2014/main" id="{35C08B51-83B8-45EF-B287-F8B2D1304597}"/>
                </a:ext>
              </a:extLst>
            </p:cNvPr>
            <p:cNvSpPr>
              <a:spLocks noChangeArrowheads="1"/>
            </p:cNvSpPr>
            <p:nvPr/>
          </p:nvSpPr>
          <p:spPr bwMode="auto">
            <a:xfrm>
              <a:off x="5045" y="2889"/>
              <a:ext cx="211" cy="255"/>
            </a:xfrm>
            <a:prstGeom prst="rect">
              <a:avLst/>
            </a:prstGeom>
            <a:grpFill/>
            <a:ln>
              <a:noFill/>
            </a:ln>
          </p:spPr>
          <p:txBody>
            <a:bodyPr/>
            <a:lstStyle/>
            <a:p>
              <a:pPr>
                <a:defRPr/>
              </a:pPr>
              <a:endParaRPr lang="en-US"/>
            </a:p>
          </p:txBody>
        </p:sp>
        <p:sp>
          <p:nvSpPr>
            <p:cNvPr id="56" name="Rectangle 143">
              <a:extLst>
                <a:ext uri="{FF2B5EF4-FFF2-40B4-BE49-F238E27FC236}">
                  <a16:creationId xmlns:a16="http://schemas.microsoft.com/office/drawing/2014/main" id="{29A61313-ACA5-4FD6-AC4F-35732377901F}"/>
                </a:ext>
              </a:extLst>
            </p:cNvPr>
            <p:cNvSpPr>
              <a:spLocks noChangeArrowheads="1"/>
            </p:cNvSpPr>
            <p:nvPr/>
          </p:nvSpPr>
          <p:spPr bwMode="auto">
            <a:xfrm>
              <a:off x="5085"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G</a:t>
              </a:r>
              <a:endParaRPr lang="en-US" altLang="en-US"/>
            </a:p>
          </p:txBody>
        </p:sp>
      </p:grpSp>
      <p:grpSp>
        <p:nvGrpSpPr>
          <p:cNvPr id="63" name="Group 154">
            <a:extLst>
              <a:ext uri="{FF2B5EF4-FFF2-40B4-BE49-F238E27FC236}">
                <a16:creationId xmlns:a16="http://schemas.microsoft.com/office/drawing/2014/main" id="{0DFEB844-E783-4B7C-8DA4-FBE93DE5ED03}"/>
              </a:ext>
            </a:extLst>
          </p:cNvPr>
          <p:cNvGrpSpPr>
            <a:grpSpLocks/>
          </p:cNvGrpSpPr>
          <p:nvPr/>
        </p:nvGrpSpPr>
        <p:grpSpPr bwMode="auto">
          <a:xfrm>
            <a:off x="2985137" y="1903414"/>
            <a:ext cx="481013" cy="481013"/>
            <a:chOff x="4006" y="2855"/>
            <a:chExt cx="303" cy="303"/>
          </a:xfrm>
          <a:noFill/>
        </p:grpSpPr>
        <p:grpSp>
          <p:nvGrpSpPr>
            <p:cNvPr id="64" name="Group 151">
              <a:extLst>
                <a:ext uri="{FF2B5EF4-FFF2-40B4-BE49-F238E27FC236}">
                  <a16:creationId xmlns:a16="http://schemas.microsoft.com/office/drawing/2014/main" id="{3873AB05-2257-4C7B-B537-1695FCB697C7}"/>
                </a:ext>
              </a:extLst>
            </p:cNvPr>
            <p:cNvGrpSpPr>
              <a:grpSpLocks/>
            </p:cNvGrpSpPr>
            <p:nvPr/>
          </p:nvGrpSpPr>
          <p:grpSpPr bwMode="auto">
            <a:xfrm>
              <a:off x="4006" y="2855"/>
              <a:ext cx="303" cy="303"/>
              <a:chOff x="4006" y="2855"/>
              <a:chExt cx="303" cy="303"/>
            </a:xfrm>
            <a:grpFill/>
          </p:grpSpPr>
          <p:grpSp>
            <p:nvGrpSpPr>
              <p:cNvPr id="67" name="Group 149">
                <a:extLst>
                  <a:ext uri="{FF2B5EF4-FFF2-40B4-BE49-F238E27FC236}">
                    <a16:creationId xmlns:a16="http://schemas.microsoft.com/office/drawing/2014/main" id="{F9FA3820-C9BB-405A-91C9-12C08F651C7A}"/>
                  </a:ext>
                </a:extLst>
              </p:cNvPr>
              <p:cNvGrpSpPr>
                <a:grpSpLocks/>
              </p:cNvGrpSpPr>
              <p:nvPr/>
            </p:nvGrpSpPr>
            <p:grpSpPr bwMode="auto">
              <a:xfrm>
                <a:off x="4006" y="2855"/>
                <a:ext cx="303" cy="303"/>
                <a:chOff x="4006" y="2855"/>
                <a:chExt cx="303" cy="303"/>
              </a:xfrm>
              <a:grpFill/>
            </p:grpSpPr>
            <p:sp>
              <p:nvSpPr>
                <p:cNvPr id="69" name="Rectangle 145">
                  <a:extLst>
                    <a:ext uri="{FF2B5EF4-FFF2-40B4-BE49-F238E27FC236}">
                      <a16:creationId xmlns:a16="http://schemas.microsoft.com/office/drawing/2014/main" id="{49539727-CE2A-4F5C-83EE-E278A2FD5421}"/>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sp>
              <p:nvSpPr>
                <p:cNvPr id="70" name="Freeform 146">
                  <a:extLst>
                    <a:ext uri="{FF2B5EF4-FFF2-40B4-BE49-F238E27FC236}">
                      <a16:creationId xmlns:a16="http://schemas.microsoft.com/office/drawing/2014/main" id="{0D4615B6-6762-4691-812E-79B39EDC33E2}"/>
                    </a:ext>
                  </a:extLst>
                </p:cNvPr>
                <p:cNvSpPr>
                  <a:spLocks/>
                </p:cNvSpPr>
                <p:nvPr/>
              </p:nvSpPr>
              <p:spPr bwMode="auto">
                <a:xfrm>
                  <a:off x="4006" y="2855"/>
                  <a:ext cx="302" cy="302"/>
                </a:xfrm>
                <a:custGeom>
                  <a:avLst/>
                  <a:gdLst>
                    <a:gd name="T0" fmla="*/ 271 w 603"/>
                    <a:gd name="T1" fmla="*/ 1 h 603"/>
                    <a:gd name="T2" fmla="*/ 212 w 603"/>
                    <a:gd name="T3" fmla="*/ 14 h 603"/>
                    <a:gd name="T4" fmla="*/ 158 w 603"/>
                    <a:gd name="T5" fmla="*/ 36 h 603"/>
                    <a:gd name="T6" fmla="*/ 111 w 603"/>
                    <a:gd name="T7" fmla="*/ 68 h 603"/>
                    <a:gd name="T8" fmla="*/ 69 w 603"/>
                    <a:gd name="T9" fmla="*/ 110 h 603"/>
                    <a:gd name="T10" fmla="*/ 37 w 603"/>
                    <a:gd name="T11" fmla="*/ 157 h 603"/>
                    <a:gd name="T12" fmla="*/ 14 w 603"/>
                    <a:gd name="T13" fmla="*/ 212 h 603"/>
                    <a:gd name="T14" fmla="*/ 2 w 603"/>
                    <a:gd name="T15" fmla="*/ 270 h 603"/>
                    <a:gd name="T16" fmla="*/ 2 w 603"/>
                    <a:gd name="T17" fmla="*/ 332 h 603"/>
                    <a:gd name="T18" fmla="*/ 14 w 603"/>
                    <a:gd name="T19" fmla="*/ 390 h 603"/>
                    <a:gd name="T20" fmla="*/ 37 w 603"/>
                    <a:gd name="T21" fmla="*/ 445 h 603"/>
                    <a:gd name="T22" fmla="*/ 69 w 603"/>
                    <a:gd name="T23" fmla="*/ 492 h 603"/>
                    <a:gd name="T24" fmla="*/ 111 w 603"/>
                    <a:gd name="T25" fmla="*/ 534 h 603"/>
                    <a:gd name="T26" fmla="*/ 158 w 603"/>
                    <a:gd name="T27" fmla="*/ 566 h 603"/>
                    <a:gd name="T28" fmla="*/ 212 w 603"/>
                    <a:gd name="T29" fmla="*/ 589 h 603"/>
                    <a:gd name="T30" fmla="*/ 271 w 603"/>
                    <a:gd name="T31" fmla="*/ 601 h 603"/>
                    <a:gd name="T32" fmla="*/ 333 w 603"/>
                    <a:gd name="T33" fmla="*/ 601 h 603"/>
                    <a:gd name="T34" fmla="*/ 391 w 603"/>
                    <a:gd name="T35" fmla="*/ 589 h 603"/>
                    <a:gd name="T36" fmla="*/ 446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6 w 603"/>
                    <a:gd name="T59" fmla="*/ 36 h 603"/>
                    <a:gd name="T60" fmla="*/ 391 w 603"/>
                    <a:gd name="T61" fmla="*/ 14 h 603"/>
                    <a:gd name="T62" fmla="*/ 333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5" y="23"/>
                      </a:lnTo>
                      <a:lnTo>
                        <a:pt x="158" y="36"/>
                      </a:lnTo>
                      <a:lnTo>
                        <a:pt x="133" y="51"/>
                      </a:lnTo>
                      <a:lnTo>
                        <a:pt x="111" y="68"/>
                      </a:lnTo>
                      <a:lnTo>
                        <a:pt x="88" y="88"/>
                      </a:lnTo>
                      <a:lnTo>
                        <a:pt x="69" y="110"/>
                      </a:lnTo>
                      <a:lnTo>
                        <a:pt x="52" y="132"/>
                      </a:lnTo>
                      <a:lnTo>
                        <a:pt x="37" y="157"/>
                      </a:lnTo>
                      <a:lnTo>
                        <a:pt x="24" y="184"/>
                      </a:lnTo>
                      <a:lnTo>
                        <a:pt x="14" y="212"/>
                      </a:lnTo>
                      <a:lnTo>
                        <a:pt x="6" y="241"/>
                      </a:lnTo>
                      <a:lnTo>
                        <a:pt x="2" y="270"/>
                      </a:lnTo>
                      <a:lnTo>
                        <a:pt x="0" y="301"/>
                      </a:lnTo>
                      <a:lnTo>
                        <a:pt x="2" y="332"/>
                      </a:lnTo>
                      <a:lnTo>
                        <a:pt x="6" y="361"/>
                      </a:lnTo>
                      <a:lnTo>
                        <a:pt x="14" y="390"/>
                      </a:lnTo>
                      <a:lnTo>
                        <a:pt x="24" y="418"/>
                      </a:lnTo>
                      <a:lnTo>
                        <a:pt x="37" y="445"/>
                      </a:lnTo>
                      <a:lnTo>
                        <a:pt x="52" y="470"/>
                      </a:lnTo>
                      <a:lnTo>
                        <a:pt x="69" y="492"/>
                      </a:lnTo>
                      <a:lnTo>
                        <a:pt x="88" y="515"/>
                      </a:lnTo>
                      <a:lnTo>
                        <a:pt x="111" y="534"/>
                      </a:lnTo>
                      <a:lnTo>
                        <a:pt x="133" y="551"/>
                      </a:lnTo>
                      <a:lnTo>
                        <a:pt x="158" y="566"/>
                      </a:lnTo>
                      <a:lnTo>
                        <a:pt x="185" y="579"/>
                      </a:lnTo>
                      <a:lnTo>
                        <a:pt x="212" y="589"/>
                      </a:lnTo>
                      <a:lnTo>
                        <a:pt x="242" y="597"/>
                      </a:lnTo>
                      <a:lnTo>
                        <a:pt x="271" y="601"/>
                      </a:lnTo>
                      <a:lnTo>
                        <a:pt x="302" y="603"/>
                      </a:lnTo>
                      <a:lnTo>
                        <a:pt x="333" y="601"/>
                      </a:lnTo>
                      <a:lnTo>
                        <a:pt x="362" y="597"/>
                      </a:lnTo>
                      <a:lnTo>
                        <a:pt x="391" y="589"/>
                      </a:lnTo>
                      <a:lnTo>
                        <a:pt x="419" y="579"/>
                      </a:lnTo>
                      <a:lnTo>
                        <a:pt x="446"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6" y="36"/>
                      </a:lnTo>
                      <a:lnTo>
                        <a:pt x="419" y="23"/>
                      </a:lnTo>
                      <a:lnTo>
                        <a:pt x="391" y="14"/>
                      </a:lnTo>
                      <a:lnTo>
                        <a:pt x="362" y="5"/>
                      </a:lnTo>
                      <a:lnTo>
                        <a:pt x="333"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71" name="Oval 147">
                  <a:extLst>
                    <a:ext uri="{FF2B5EF4-FFF2-40B4-BE49-F238E27FC236}">
                      <a16:creationId xmlns:a16="http://schemas.microsoft.com/office/drawing/2014/main" id="{D5007E39-E942-4CA7-99DA-614246EC41B1}"/>
                    </a:ext>
                  </a:extLst>
                </p:cNvPr>
                <p:cNvSpPr>
                  <a:spLocks noChangeArrowheads="1"/>
                </p:cNvSpPr>
                <p:nvPr/>
              </p:nvSpPr>
              <p:spPr bwMode="auto">
                <a:xfrm>
                  <a:off x="4006" y="2855"/>
                  <a:ext cx="302" cy="303"/>
                </a:xfrm>
                <a:prstGeom prst="ellipse">
                  <a:avLst/>
                </a:prstGeom>
                <a:grpFill/>
                <a:ln>
                  <a:noFill/>
                </a:ln>
              </p:spPr>
              <p:txBody>
                <a:bodyPr/>
                <a:lstStyle/>
                <a:p>
                  <a:pPr>
                    <a:defRPr/>
                  </a:pPr>
                  <a:endParaRPr lang="en-US"/>
                </a:p>
              </p:txBody>
            </p:sp>
            <p:sp>
              <p:nvSpPr>
                <p:cNvPr id="72" name="Rectangle 148">
                  <a:extLst>
                    <a:ext uri="{FF2B5EF4-FFF2-40B4-BE49-F238E27FC236}">
                      <a16:creationId xmlns:a16="http://schemas.microsoft.com/office/drawing/2014/main" id="{11228726-2684-441B-8D36-F2A4B67C689C}"/>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grpSp>
          <p:sp>
            <p:nvSpPr>
              <p:cNvPr id="68" name="Oval 150">
                <a:extLst>
                  <a:ext uri="{FF2B5EF4-FFF2-40B4-BE49-F238E27FC236}">
                    <a16:creationId xmlns:a16="http://schemas.microsoft.com/office/drawing/2014/main" id="{15ADB5FC-46EF-4974-9202-FBDA0ED2D616}"/>
                  </a:ext>
                </a:extLst>
              </p:cNvPr>
              <p:cNvSpPr>
                <a:spLocks noChangeArrowheads="1"/>
              </p:cNvSpPr>
              <p:nvPr/>
            </p:nvSpPr>
            <p:spPr bwMode="auto">
              <a:xfrm>
                <a:off x="400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65" name="Rectangle 152">
              <a:extLst>
                <a:ext uri="{FF2B5EF4-FFF2-40B4-BE49-F238E27FC236}">
                  <a16:creationId xmlns:a16="http://schemas.microsoft.com/office/drawing/2014/main" id="{9EA08181-4E4B-4F99-944A-06F5E806A54B}"/>
                </a:ext>
              </a:extLst>
            </p:cNvPr>
            <p:cNvSpPr>
              <a:spLocks noChangeArrowheads="1"/>
            </p:cNvSpPr>
            <p:nvPr/>
          </p:nvSpPr>
          <p:spPr bwMode="auto">
            <a:xfrm>
              <a:off x="4054" y="2889"/>
              <a:ext cx="181" cy="255"/>
            </a:xfrm>
            <a:prstGeom prst="rect">
              <a:avLst/>
            </a:prstGeom>
            <a:grpFill/>
            <a:ln>
              <a:noFill/>
            </a:ln>
          </p:spPr>
          <p:txBody>
            <a:bodyPr/>
            <a:lstStyle/>
            <a:p>
              <a:pPr>
                <a:defRPr/>
              </a:pPr>
              <a:endParaRPr lang="en-US"/>
            </a:p>
          </p:txBody>
        </p:sp>
        <p:sp>
          <p:nvSpPr>
            <p:cNvPr id="66" name="Rectangle 153">
              <a:extLst>
                <a:ext uri="{FF2B5EF4-FFF2-40B4-BE49-F238E27FC236}">
                  <a16:creationId xmlns:a16="http://schemas.microsoft.com/office/drawing/2014/main" id="{3243A820-15C9-4AA8-8FBC-A444078041F9}"/>
                </a:ext>
              </a:extLst>
            </p:cNvPr>
            <p:cNvSpPr>
              <a:spLocks noChangeArrowheads="1"/>
            </p:cNvSpPr>
            <p:nvPr/>
          </p:nvSpPr>
          <p:spPr bwMode="auto">
            <a:xfrm>
              <a:off x="4095" y="2922"/>
              <a:ext cx="9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F</a:t>
              </a:r>
              <a:endParaRPr lang="en-US" altLang="en-US"/>
            </a:p>
          </p:txBody>
        </p:sp>
      </p:grpSp>
      <p:sp>
        <p:nvSpPr>
          <p:cNvPr id="73" name="Line 155">
            <a:extLst>
              <a:ext uri="{FF2B5EF4-FFF2-40B4-BE49-F238E27FC236}">
                <a16:creationId xmlns:a16="http://schemas.microsoft.com/office/drawing/2014/main" id="{A23A0FA7-CC77-4C4F-B6AB-3F9483C93BA0}"/>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74" name="Group 158">
            <a:extLst>
              <a:ext uri="{FF2B5EF4-FFF2-40B4-BE49-F238E27FC236}">
                <a16:creationId xmlns:a16="http://schemas.microsoft.com/office/drawing/2014/main" id="{72733DD0-3D7B-478C-9881-3A68F112C383}"/>
              </a:ext>
            </a:extLst>
          </p:cNvPr>
          <p:cNvGrpSpPr>
            <a:grpSpLocks/>
          </p:cNvGrpSpPr>
          <p:nvPr/>
        </p:nvGrpSpPr>
        <p:grpSpPr bwMode="auto">
          <a:xfrm>
            <a:off x="1354228" y="1431927"/>
            <a:ext cx="876847" cy="504824"/>
            <a:chOff x="2453" y="2366"/>
            <a:chExt cx="573" cy="543"/>
          </a:xfrm>
          <a:noFill/>
        </p:grpSpPr>
        <p:sp>
          <p:nvSpPr>
            <p:cNvPr id="75" name="Line 156">
              <a:extLst>
                <a:ext uri="{FF2B5EF4-FFF2-40B4-BE49-F238E27FC236}">
                  <a16:creationId xmlns:a16="http://schemas.microsoft.com/office/drawing/2014/main" id="{20641D6F-6615-43F9-9530-51E7E01B8752}"/>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76" name="Line 157">
              <a:extLst>
                <a:ext uri="{FF2B5EF4-FFF2-40B4-BE49-F238E27FC236}">
                  <a16:creationId xmlns:a16="http://schemas.microsoft.com/office/drawing/2014/main" id="{2751106E-2862-47B9-A438-A684913D09E7}"/>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77" name="Line 159">
            <a:extLst>
              <a:ext uri="{FF2B5EF4-FFF2-40B4-BE49-F238E27FC236}">
                <a16:creationId xmlns:a16="http://schemas.microsoft.com/office/drawing/2014/main" id="{2374F027-7ADF-49C8-9D1B-ACFCA775B520}"/>
              </a:ext>
            </a:extLst>
          </p:cNvPr>
          <p:cNvSpPr>
            <a:spLocks noChangeShapeType="1"/>
          </p:cNvSpPr>
          <p:nvPr/>
        </p:nvSpPr>
        <p:spPr bwMode="auto">
          <a:xfrm flipH="1">
            <a:off x="3370899" y="1431926"/>
            <a:ext cx="433387" cy="512763"/>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 name="Line 160">
            <a:extLst>
              <a:ext uri="{FF2B5EF4-FFF2-40B4-BE49-F238E27FC236}">
                <a16:creationId xmlns:a16="http://schemas.microsoft.com/office/drawing/2014/main" id="{DFE854A0-D298-421A-B45E-9439CFEDE03C}"/>
              </a:ext>
            </a:extLst>
          </p:cNvPr>
          <p:cNvSpPr>
            <a:spLocks noChangeShapeType="1"/>
          </p:cNvSpPr>
          <p:nvPr/>
        </p:nvSpPr>
        <p:spPr bwMode="auto">
          <a:xfrm>
            <a:off x="4034474" y="1455738"/>
            <a:ext cx="244475" cy="4683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 name="Line 161">
            <a:extLst>
              <a:ext uri="{FF2B5EF4-FFF2-40B4-BE49-F238E27FC236}">
                <a16:creationId xmlns:a16="http://schemas.microsoft.com/office/drawing/2014/main" id="{80081878-A10F-467F-A38A-66FD59DF43FF}"/>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0" name="Rectangle 178">
            <a:extLst>
              <a:ext uri="{FF2B5EF4-FFF2-40B4-BE49-F238E27FC236}">
                <a16:creationId xmlns:a16="http://schemas.microsoft.com/office/drawing/2014/main" id="{2B462F9E-3B9D-4BED-92E7-9F6799555275}"/>
              </a:ext>
            </a:extLst>
          </p:cNvPr>
          <p:cNvSpPr>
            <a:spLocks noChangeArrowheads="1"/>
          </p:cNvSpPr>
          <p:nvPr/>
        </p:nvSpPr>
        <p:spPr bwMode="auto">
          <a:xfrm>
            <a:off x="4050349" y="1800225"/>
            <a:ext cx="619125" cy="685800"/>
          </a:xfrm>
          <a:prstGeom prst="rect">
            <a:avLst/>
          </a:prstGeom>
          <a:noFill/>
          <a:ln w="3810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cxnSp>
        <p:nvCxnSpPr>
          <p:cNvPr id="82" name="Straight Arrow Connector 81">
            <a:extLst>
              <a:ext uri="{FF2B5EF4-FFF2-40B4-BE49-F238E27FC236}">
                <a16:creationId xmlns:a16="http://schemas.microsoft.com/office/drawing/2014/main" id="{E1E0339F-52AD-4420-A0D6-A76D8B10E359}"/>
              </a:ext>
            </a:extLst>
          </p:cNvPr>
          <p:cNvCxnSpPr>
            <a:cxnSpLocks/>
          </p:cNvCxnSpPr>
          <p:nvPr/>
        </p:nvCxnSpPr>
        <p:spPr>
          <a:xfrm flipH="1" flipV="1">
            <a:off x="3423287" y="294008"/>
            <a:ext cx="3473448" cy="294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8F9AFCB6-3087-4C05-B350-8B7ABDB5E84C}"/>
              </a:ext>
            </a:extLst>
          </p:cNvPr>
          <p:cNvSpPr txBox="1"/>
          <p:nvPr/>
        </p:nvSpPr>
        <p:spPr>
          <a:xfrm>
            <a:off x="6856095" y="357495"/>
            <a:ext cx="1567417" cy="461665"/>
          </a:xfrm>
          <a:prstGeom prst="rect">
            <a:avLst/>
          </a:prstGeom>
          <a:noFill/>
        </p:spPr>
        <p:txBody>
          <a:bodyPr wrap="none" rtlCol="0">
            <a:spAutoFit/>
          </a:bodyPr>
          <a:lstStyle/>
          <a:p>
            <a:r>
              <a:rPr lang="en-US" sz="2400" dirty="0"/>
              <a:t>Initial state</a:t>
            </a:r>
          </a:p>
        </p:txBody>
      </p:sp>
      <p:pic>
        <p:nvPicPr>
          <p:cNvPr id="1026" name="Picture 2" descr="On learning how to solve the Rubik's Cube | Class Teaching">
            <a:extLst>
              <a:ext uri="{FF2B5EF4-FFF2-40B4-BE49-F238E27FC236}">
                <a16:creationId xmlns:a16="http://schemas.microsoft.com/office/drawing/2014/main" id="{7C17DDE3-3227-4FC9-B251-F3D3CFDC06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64880" y="84140"/>
            <a:ext cx="1080136" cy="1080136"/>
          </a:xfrm>
          <a:prstGeom prst="rect">
            <a:avLst/>
          </a:prstGeom>
          <a:noFill/>
          <a:extLst>
            <a:ext uri="{909E8E84-426E-40DD-AFC4-6F175D3DCCD1}">
              <a14:hiddenFill xmlns:a14="http://schemas.microsoft.com/office/drawing/2010/main">
                <a:solidFill>
                  <a:srgbClr val="FFFFFF"/>
                </a:solidFill>
              </a14:hiddenFill>
            </a:ext>
          </a:extLst>
        </p:spPr>
      </p:pic>
      <p:cxnSp>
        <p:nvCxnSpPr>
          <p:cNvPr id="88" name="Straight Arrow Connector 87">
            <a:extLst>
              <a:ext uri="{FF2B5EF4-FFF2-40B4-BE49-F238E27FC236}">
                <a16:creationId xmlns:a16="http://schemas.microsoft.com/office/drawing/2014/main" id="{5F3D6B93-3153-4217-BE36-C7EC511344A9}"/>
              </a:ext>
            </a:extLst>
          </p:cNvPr>
          <p:cNvCxnSpPr>
            <a:cxnSpLocks/>
          </p:cNvCxnSpPr>
          <p:nvPr/>
        </p:nvCxnSpPr>
        <p:spPr>
          <a:xfrm flipH="1" flipV="1">
            <a:off x="4798062" y="2275208"/>
            <a:ext cx="3473448" cy="294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4F57F7C7-1CB0-4BFF-936A-1C2C817101FA}"/>
              </a:ext>
            </a:extLst>
          </p:cNvPr>
          <p:cNvSpPr txBox="1"/>
          <p:nvPr/>
        </p:nvSpPr>
        <p:spPr>
          <a:xfrm>
            <a:off x="8319135" y="2347915"/>
            <a:ext cx="1440779" cy="461665"/>
          </a:xfrm>
          <a:prstGeom prst="rect">
            <a:avLst/>
          </a:prstGeom>
          <a:noFill/>
        </p:spPr>
        <p:txBody>
          <a:bodyPr wrap="none" rtlCol="0">
            <a:spAutoFit/>
          </a:bodyPr>
          <a:lstStyle/>
          <a:p>
            <a:r>
              <a:rPr lang="en-US" sz="2400" dirty="0"/>
              <a:t>Goal state</a:t>
            </a:r>
          </a:p>
        </p:txBody>
      </p:sp>
      <p:pic>
        <p:nvPicPr>
          <p:cNvPr id="1028" name="Picture 4" descr="Rubik's Cube Toy | Square Puzzle Game">
            <a:extLst>
              <a:ext uri="{FF2B5EF4-FFF2-40B4-BE49-F238E27FC236}">
                <a16:creationId xmlns:a16="http://schemas.microsoft.com/office/drawing/2014/main" id="{6551F840-2415-47B2-A005-D3E8F150F9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07539" y="2049308"/>
            <a:ext cx="1002983" cy="1040439"/>
          </a:xfrm>
          <a:prstGeom prst="rect">
            <a:avLst/>
          </a:prstGeom>
          <a:noFill/>
          <a:extLst>
            <a:ext uri="{909E8E84-426E-40DD-AFC4-6F175D3DCCD1}">
              <a14:hiddenFill xmlns:a14="http://schemas.microsoft.com/office/drawing/2010/main">
                <a:solidFill>
                  <a:srgbClr val="FFFFFF"/>
                </a:solidFill>
              </a14:hiddenFill>
            </a:ext>
          </a:extLst>
        </p:spPr>
      </p:pic>
      <p:cxnSp>
        <p:nvCxnSpPr>
          <p:cNvPr id="93" name="Straight Arrow Connector 92">
            <a:extLst>
              <a:ext uri="{FF2B5EF4-FFF2-40B4-BE49-F238E27FC236}">
                <a16:creationId xmlns:a16="http://schemas.microsoft.com/office/drawing/2014/main" id="{B0151ED4-DBD1-4A7C-80DD-99D0D91394A8}"/>
              </a:ext>
            </a:extLst>
          </p:cNvPr>
          <p:cNvCxnSpPr>
            <a:cxnSpLocks/>
            <a:stCxn id="1030" idx="3"/>
          </p:cNvCxnSpPr>
          <p:nvPr/>
        </p:nvCxnSpPr>
        <p:spPr>
          <a:xfrm>
            <a:off x="1151057" y="506438"/>
            <a:ext cx="852888" cy="2603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83485209-7FD7-46AF-AC9F-8E44704A51B3}"/>
              </a:ext>
            </a:extLst>
          </p:cNvPr>
          <p:cNvSpPr txBox="1"/>
          <p:nvPr/>
        </p:nvSpPr>
        <p:spPr>
          <a:xfrm>
            <a:off x="-21905" y="817839"/>
            <a:ext cx="1391920" cy="461665"/>
          </a:xfrm>
          <a:prstGeom prst="rect">
            <a:avLst/>
          </a:prstGeom>
          <a:noFill/>
        </p:spPr>
        <p:txBody>
          <a:bodyPr wrap="none" rtlCol="0">
            <a:spAutoFit/>
          </a:bodyPr>
          <a:lstStyle/>
          <a:p>
            <a:r>
              <a:rPr lang="en-US" sz="2400" dirty="0"/>
              <a:t>operators</a:t>
            </a:r>
          </a:p>
        </p:txBody>
      </p:sp>
      <p:sp>
        <p:nvSpPr>
          <p:cNvPr id="97" name="Text Box 3">
            <a:extLst>
              <a:ext uri="{FF2B5EF4-FFF2-40B4-BE49-F238E27FC236}">
                <a16:creationId xmlns:a16="http://schemas.microsoft.com/office/drawing/2014/main" id="{131E96AC-7D75-4399-99A0-D9123EE783CF}"/>
              </a:ext>
            </a:extLst>
          </p:cNvPr>
          <p:cNvSpPr txBox="1">
            <a:spLocks noChangeArrowheads="1"/>
          </p:cNvSpPr>
          <p:nvPr/>
        </p:nvSpPr>
        <p:spPr bwMode="auto">
          <a:xfrm>
            <a:off x="338350" y="3518642"/>
            <a:ext cx="7557348" cy="3206006"/>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800" b="1" dirty="0">
                <a:solidFill>
                  <a:schemeClr val="bg1">
                    <a:lumMod val="50000"/>
                  </a:schemeClr>
                </a:solidFill>
              </a:rPr>
              <a:t>function</a:t>
            </a:r>
            <a:r>
              <a:rPr lang="en-US" altLang="en-US" sz="1800" dirty="0">
                <a:solidFill>
                  <a:schemeClr val="bg1">
                    <a:lumMod val="50000"/>
                  </a:schemeClr>
                </a:solidFill>
              </a:rPr>
              <a:t> general-search(problem, QUEUEING-FUNCTION)  </a:t>
            </a:r>
          </a:p>
          <a:p>
            <a:pPr>
              <a:spcBef>
                <a:spcPts val="500"/>
              </a:spcBef>
              <a:spcAft>
                <a:spcPts val="500"/>
              </a:spcAft>
              <a:buNone/>
              <a:defRPr/>
            </a:pPr>
            <a:r>
              <a:rPr lang="en-US" altLang="en-US" sz="1800" dirty="0">
                <a:solidFill>
                  <a:schemeClr val="bg1">
                    <a:lumMod val="50000"/>
                  </a:schemeClr>
                </a:solidFill>
              </a:rPr>
              <a:t>nodes = MAKE-QUEUE(MAKE-NODE(</a:t>
            </a:r>
            <a:r>
              <a:rPr lang="en-US" altLang="en-US" sz="1800" dirty="0" err="1">
                <a:solidFill>
                  <a:schemeClr val="bg1">
                    <a:lumMod val="50000"/>
                  </a:schemeClr>
                </a:solidFill>
              </a:rPr>
              <a:t>problem.INITIAL</a:t>
            </a:r>
            <a:r>
              <a:rPr lang="en-US" altLang="en-US" sz="1800" dirty="0">
                <a:solidFill>
                  <a:schemeClr val="bg1">
                    <a:lumMod val="50000"/>
                  </a:schemeClr>
                </a:solidFill>
              </a:rPr>
              <a:t>-STATE)) </a:t>
            </a:r>
          </a:p>
          <a:p>
            <a:pPr>
              <a:spcBef>
                <a:spcPts val="500"/>
              </a:spcBef>
              <a:spcAft>
                <a:spcPts val="500"/>
              </a:spcAft>
              <a:buNone/>
              <a:defRPr/>
            </a:pPr>
            <a:r>
              <a:rPr lang="en-US" altLang="en-US" sz="1800" b="1" dirty="0">
                <a:solidFill>
                  <a:schemeClr val="bg1">
                    <a:lumMod val="50000"/>
                  </a:schemeClr>
                </a:solidFill>
              </a:rPr>
              <a:t>loop do</a:t>
            </a:r>
          </a:p>
          <a:p>
            <a:pPr>
              <a:spcBef>
                <a:spcPts val="500"/>
              </a:spcBef>
              <a:spcAft>
                <a:spcPts val="500"/>
              </a:spcAft>
              <a:buNone/>
              <a:defRPr/>
            </a:pPr>
            <a:r>
              <a:rPr lang="en-US" altLang="en-US" sz="1800" dirty="0">
                <a:solidFill>
                  <a:schemeClr val="bg1">
                    <a:lumMod val="50000"/>
                  </a:schemeClr>
                </a:solidFill>
              </a:rPr>
              <a:t> </a:t>
            </a:r>
            <a:r>
              <a:rPr lang="en-US" altLang="en-US" sz="1800" b="1" dirty="0">
                <a:solidFill>
                  <a:schemeClr val="bg1">
                    <a:lumMod val="50000"/>
                  </a:schemeClr>
                </a:solidFill>
              </a:rPr>
              <a:t>if</a:t>
            </a:r>
            <a:r>
              <a:rPr lang="en-US" altLang="en-US" sz="1800" dirty="0">
                <a:solidFill>
                  <a:schemeClr val="bg1">
                    <a:lumMod val="50000"/>
                  </a:schemeClr>
                </a:solidFill>
              </a:rPr>
              <a:t> EMPTY(nodes) </a:t>
            </a:r>
            <a:r>
              <a:rPr lang="en-US" altLang="en-US" sz="1800" b="1" dirty="0">
                <a:solidFill>
                  <a:schemeClr val="bg1">
                    <a:lumMod val="50000"/>
                  </a:schemeClr>
                </a:solidFill>
              </a:rPr>
              <a:t>then return</a:t>
            </a:r>
            <a:r>
              <a:rPr lang="en-US" altLang="en-US" sz="1800" dirty="0">
                <a:solidFill>
                  <a:schemeClr val="bg1">
                    <a:lumMod val="50000"/>
                  </a:schemeClr>
                </a:solidFill>
              </a:rPr>
              <a:t> "failure"</a:t>
            </a:r>
            <a:r>
              <a:rPr lang="en-US" altLang="en-US" sz="1600" dirty="0">
                <a:solidFill>
                  <a:schemeClr val="bg1">
                    <a:lumMod val="50000"/>
                  </a:schemeClr>
                </a:solidFill>
              </a:rPr>
              <a:t> (we have proved there is no solution!)</a:t>
            </a:r>
          </a:p>
          <a:p>
            <a:pPr>
              <a:spcBef>
                <a:spcPts val="500"/>
              </a:spcBef>
              <a:spcAft>
                <a:spcPts val="500"/>
              </a:spcAft>
              <a:buNone/>
              <a:defRPr/>
            </a:pPr>
            <a:r>
              <a:rPr lang="en-US" altLang="en-US" sz="1800" dirty="0">
                <a:solidFill>
                  <a:schemeClr val="bg1">
                    <a:lumMod val="50000"/>
                  </a:schemeClr>
                </a:solidFill>
              </a:rPr>
              <a:t>   node = REMOVE-FRONT(nodes) </a:t>
            </a:r>
          </a:p>
          <a:p>
            <a:pPr>
              <a:spcBef>
                <a:spcPts val="500"/>
              </a:spcBef>
              <a:spcAft>
                <a:spcPts val="500"/>
              </a:spcAft>
              <a:buNone/>
              <a:defRPr/>
            </a:pPr>
            <a:r>
              <a:rPr lang="en-US" altLang="en-US" sz="1800" dirty="0">
                <a:solidFill>
                  <a:schemeClr val="bg1">
                    <a:lumMod val="50000"/>
                  </a:schemeClr>
                </a:solidFill>
              </a:rPr>
              <a:t> </a:t>
            </a:r>
            <a:r>
              <a:rPr lang="en-US" altLang="en-US" sz="1800" b="1" dirty="0">
                <a:solidFill>
                  <a:schemeClr val="bg1">
                    <a:lumMod val="50000"/>
                  </a:schemeClr>
                </a:solidFill>
              </a:rPr>
              <a:t>if</a:t>
            </a:r>
            <a:r>
              <a:rPr lang="en-US" altLang="en-US" sz="1800" dirty="0">
                <a:solidFill>
                  <a:schemeClr val="bg1">
                    <a:lumMod val="50000"/>
                  </a:schemeClr>
                </a:solidFill>
              </a:rPr>
              <a:t> </a:t>
            </a:r>
            <a:r>
              <a:rPr lang="en-US" altLang="en-US" sz="1800" dirty="0" err="1">
                <a:solidFill>
                  <a:srgbClr val="FF0000"/>
                </a:solidFill>
              </a:rPr>
              <a:t>problem.GOAL</a:t>
            </a:r>
            <a:r>
              <a:rPr lang="en-US" altLang="en-US" sz="1800" dirty="0">
                <a:solidFill>
                  <a:srgbClr val="FF0000"/>
                </a:solidFill>
              </a:rPr>
              <a:t>-TEST(</a:t>
            </a:r>
            <a:r>
              <a:rPr lang="en-US" altLang="en-US" sz="1800" dirty="0" err="1">
                <a:solidFill>
                  <a:srgbClr val="FF0000"/>
                </a:solidFill>
              </a:rPr>
              <a:t>node.STATE</a:t>
            </a:r>
            <a:r>
              <a:rPr lang="en-US" altLang="en-US" sz="1800" dirty="0">
                <a:solidFill>
                  <a:srgbClr val="FF0000"/>
                </a:solidFill>
              </a:rPr>
              <a:t>) </a:t>
            </a:r>
            <a:r>
              <a:rPr lang="en-US" altLang="en-US" sz="1800" dirty="0">
                <a:solidFill>
                  <a:schemeClr val="bg1">
                    <a:lumMod val="50000"/>
                  </a:schemeClr>
                </a:solidFill>
              </a:rPr>
              <a:t>succeeds </a:t>
            </a:r>
            <a:r>
              <a:rPr lang="en-US" altLang="en-US" sz="1800" b="1" dirty="0">
                <a:solidFill>
                  <a:schemeClr val="bg1">
                    <a:lumMod val="50000"/>
                  </a:schemeClr>
                </a:solidFill>
              </a:rPr>
              <a:t>then return</a:t>
            </a:r>
            <a:r>
              <a:rPr lang="en-US" altLang="en-US" sz="1800" dirty="0">
                <a:solidFill>
                  <a:schemeClr val="bg1">
                    <a:lumMod val="50000"/>
                  </a:schemeClr>
                </a:solidFill>
              </a:rPr>
              <a:t> node</a:t>
            </a:r>
          </a:p>
          <a:p>
            <a:pPr>
              <a:spcBef>
                <a:spcPts val="500"/>
              </a:spcBef>
              <a:spcAft>
                <a:spcPts val="500"/>
              </a:spcAft>
              <a:buNone/>
              <a:defRPr/>
            </a:pPr>
            <a:r>
              <a:rPr lang="en-US" altLang="en-US" sz="1800" dirty="0">
                <a:solidFill>
                  <a:schemeClr val="bg1">
                    <a:lumMod val="50000"/>
                  </a:schemeClr>
                </a:solidFill>
              </a:rPr>
              <a:t>    </a:t>
            </a:r>
            <a:r>
              <a:rPr lang="en-US" altLang="en-US" sz="1600" dirty="0">
                <a:solidFill>
                  <a:schemeClr val="bg1">
                    <a:lumMod val="50000"/>
                  </a:schemeClr>
                </a:solidFill>
              </a:rPr>
              <a:t>nodes = QUEUEING-FUNCTION(nodes, EXPAND(node, </a:t>
            </a:r>
            <a:r>
              <a:rPr lang="en-US" altLang="en-US" sz="1600" dirty="0" err="1">
                <a:solidFill>
                  <a:schemeClr val="bg1">
                    <a:lumMod val="50000"/>
                  </a:schemeClr>
                </a:solidFill>
              </a:rPr>
              <a:t>problem.OPERATORS</a:t>
            </a:r>
            <a:r>
              <a:rPr lang="en-US" altLang="en-US" sz="1600" dirty="0">
                <a:solidFill>
                  <a:schemeClr val="bg1">
                    <a:lumMod val="50000"/>
                  </a:schemeClr>
                </a:solidFill>
              </a:rPr>
              <a:t>)) </a:t>
            </a:r>
            <a:r>
              <a:rPr lang="en-US" altLang="en-US" sz="1800" dirty="0">
                <a:solidFill>
                  <a:schemeClr val="bg1">
                    <a:lumMod val="50000"/>
                  </a:schemeClr>
                </a:solidFill>
              </a:rPr>
              <a:t> </a:t>
            </a:r>
          </a:p>
          <a:p>
            <a:pPr>
              <a:spcBef>
                <a:spcPts val="500"/>
              </a:spcBef>
              <a:spcAft>
                <a:spcPts val="500"/>
              </a:spcAft>
              <a:buNone/>
              <a:defRPr/>
            </a:pPr>
            <a:r>
              <a:rPr lang="en-US" altLang="en-US" sz="1800" dirty="0">
                <a:solidFill>
                  <a:schemeClr val="bg1">
                    <a:lumMod val="50000"/>
                  </a:schemeClr>
                </a:solidFill>
              </a:rPr>
              <a:t> </a:t>
            </a:r>
            <a:r>
              <a:rPr lang="en-US" altLang="en-US" sz="1800" b="1" dirty="0">
                <a:solidFill>
                  <a:schemeClr val="bg1">
                    <a:lumMod val="50000"/>
                  </a:schemeClr>
                </a:solidFill>
              </a:rPr>
              <a:t>end</a:t>
            </a:r>
            <a:endParaRPr lang="en-US" altLang="en-US" sz="2000" dirty="0">
              <a:solidFill>
                <a:schemeClr val="bg1">
                  <a:lumMod val="50000"/>
                </a:schemeClr>
              </a:solidFill>
            </a:endParaRPr>
          </a:p>
        </p:txBody>
      </p:sp>
      <p:sp>
        <p:nvSpPr>
          <p:cNvPr id="90" name="Text Box 7">
            <a:extLst>
              <a:ext uri="{FF2B5EF4-FFF2-40B4-BE49-F238E27FC236}">
                <a16:creationId xmlns:a16="http://schemas.microsoft.com/office/drawing/2014/main" id="{D8300C62-51E3-4059-8F47-C0AE6DF90ACE}"/>
              </a:ext>
            </a:extLst>
          </p:cNvPr>
          <p:cNvSpPr txBox="1">
            <a:spLocks noChangeArrowheads="1"/>
          </p:cNvSpPr>
          <p:nvPr/>
        </p:nvSpPr>
        <p:spPr bwMode="auto">
          <a:xfrm>
            <a:off x="8145251" y="3753167"/>
            <a:ext cx="370839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dirty="0"/>
              <a:t>In this example, </a:t>
            </a:r>
            <a:r>
              <a:rPr lang="en-US" altLang="en-US" sz="2000" dirty="0" err="1">
                <a:solidFill>
                  <a:srgbClr val="FF0000"/>
                </a:solidFill>
              </a:rPr>
              <a:t>problem.GOAL</a:t>
            </a:r>
            <a:r>
              <a:rPr lang="en-US" altLang="en-US" sz="2000" dirty="0">
                <a:solidFill>
                  <a:srgbClr val="FF0000"/>
                </a:solidFill>
              </a:rPr>
              <a:t>-TEST(</a:t>
            </a:r>
            <a:r>
              <a:rPr lang="en-US" altLang="en-US" sz="2000" dirty="0" err="1">
                <a:solidFill>
                  <a:srgbClr val="FF0000"/>
                </a:solidFill>
              </a:rPr>
              <a:t>node.STATE</a:t>
            </a:r>
            <a:r>
              <a:rPr lang="en-US" altLang="en-US" sz="2000" dirty="0">
                <a:solidFill>
                  <a:srgbClr val="FF0000"/>
                </a:solidFill>
              </a:rPr>
              <a:t>)</a:t>
            </a:r>
            <a:r>
              <a:rPr lang="en-US" altLang="en-US" sz="2000" dirty="0"/>
              <a:t>  would be a function to test to see if the Rubik cube is solved</a:t>
            </a:r>
            <a:endParaRPr lang="en-US" altLang="en-US" sz="2400" dirty="0"/>
          </a:p>
        </p:txBody>
      </p:sp>
    </p:spTree>
    <p:extLst>
      <p:ext uri="{BB962C8B-B14F-4D97-AF65-F5344CB8AC3E}">
        <p14:creationId xmlns:p14="http://schemas.microsoft.com/office/powerpoint/2010/main" val="1005424919"/>
      </p:ext>
    </p:extLst>
  </p:cSld>
  <p:clrMapOvr>
    <a:masterClrMapping/>
  </p:clrMapOvr>
  <mc:AlternateContent xmlns:mc="http://schemas.openxmlformats.org/markup-compatibility/2006" xmlns:p14="http://schemas.microsoft.com/office/powerpoint/2010/main">
    <mc:Choice Requires="p14">
      <p:transition spd="slow" p14:dur="2000" advTm="60720"/>
    </mc:Choice>
    <mc:Fallback xmlns="">
      <p:transition spd="slow" advTm="60720"/>
    </mc:Fallback>
  </mc:AlternateContent>
  <p:extLst>
    <p:ext uri="{3A86A75C-4F4B-4683-9AE1-C65F6400EC91}">
      <p14:laserTraceLst xmlns:p14="http://schemas.microsoft.com/office/powerpoint/2010/main">
        <p14:tracePtLst>
          <p14:tracePt t="8969" x="12153900" y="2947988"/>
          <p14:tracePt t="8975" x="12131675" y="2947988"/>
          <p14:tracePt t="8984" x="12084050" y="2947988"/>
          <p14:tracePt t="8988" x="12031663" y="2959100"/>
          <p14:tracePt t="8999" x="11963400" y="2967038"/>
          <p14:tracePt t="9009" x="11880850" y="2973388"/>
          <p14:tracePt t="9014" x="11787188" y="2978150"/>
          <p14:tracePt t="9024" x="11704638" y="2984500"/>
          <p14:tracePt t="9029" x="11622088" y="2995613"/>
          <p14:tracePt t="9038" x="11547475" y="3003550"/>
          <p14:tracePt t="9049" x="11480800" y="3011488"/>
          <p14:tracePt t="9055" x="11442700" y="3014663"/>
          <p14:tracePt t="9065" x="11409363" y="3022600"/>
          <p14:tracePt t="9070" x="11376025" y="3033713"/>
          <p14:tracePt t="9081" x="11371263" y="3033713"/>
          <p14:tracePt t="9089" x="11364913" y="3036888"/>
          <p14:tracePt t="10123" x="11356975" y="3044825"/>
          <p14:tracePt t="10133" x="11329988" y="3049588"/>
          <p14:tracePt t="10138" x="11312525" y="3052763"/>
          <p14:tracePt t="10148" x="11282363" y="3055938"/>
          <p14:tracePt t="10154" x="11241088" y="3063875"/>
          <p14:tracePt t="10164" x="11180763" y="3063875"/>
          <p14:tracePt t="10175" x="11120438" y="3063875"/>
          <p14:tracePt t="10178" x="11056938" y="3063875"/>
          <p14:tracePt t="10188" x="10982325" y="3063875"/>
          <p14:tracePt t="10195" x="10899775" y="3063875"/>
          <p14:tracePt t="10204" x="10795000" y="3052763"/>
          <p14:tracePt t="10214" x="10660063" y="3030538"/>
          <p14:tracePt t="10218" x="10483850" y="3000375"/>
          <p14:tracePt t="10230" x="10323513" y="2973388"/>
          <p14:tracePt t="10234" x="10158413" y="2936875"/>
          <p14:tracePt t="10245" x="9979025" y="2898775"/>
          <p14:tracePt t="10254" x="9825038" y="2865438"/>
          <p14:tracePt t="10261" x="9663113" y="2835275"/>
          <p14:tracePt t="10271" x="9532938" y="2813050"/>
          <p14:tracePt t="10275" x="9428163" y="2790825"/>
          <p14:tracePt t="10284" x="9277350" y="2752725"/>
          <p14:tracePt t="10294" x="9139238" y="2719388"/>
          <p14:tracePt t="10300" x="9004300" y="2686050"/>
          <p14:tracePt t="10311" x="8816975" y="2617788"/>
          <p14:tracePt t="10314" x="8648700" y="2562225"/>
          <p14:tracePt t="10325" x="8469313" y="2471738"/>
          <p14:tracePt t="10335" x="8281988" y="2393950"/>
          <p14:tracePt t="10341" x="8120063" y="2317750"/>
          <p14:tracePt t="10351" x="7962900" y="2251075"/>
          <p14:tracePt t="10355" x="7816850" y="2179638"/>
          <p14:tracePt t="10367" x="7670800" y="2116138"/>
          <p14:tracePt t="10375" x="7513638" y="2049463"/>
          <p14:tracePt t="10380" x="7342188" y="1981200"/>
          <p14:tracePt t="10391" x="7138988" y="1914525"/>
          <p14:tracePt t="10396" x="6926263" y="1851025"/>
          <p14:tracePt t="10406" x="6681788" y="1779588"/>
          <p14:tracePt t="10417" x="6423025" y="1700213"/>
          <p14:tracePt t="10420" x="6169025" y="1636713"/>
          <p14:tracePt t="10430" x="5915025" y="1584325"/>
          <p14:tracePt t="10437" x="5629275" y="1539875"/>
          <p14:tracePt t="10447" x="5329238" y="1476375"/>
          <p14:tracePt t="10456" x="4984750" y="1416050"/>
          <p14:tracePt t="10461" x="4670425" y="1358900"/>
          <p14:tracePt t="10471" x="4330700" y="1303338"/>
          <p14:tracePt t="10477" x="4014788" y="1247775"/>
          <p14:tracePt t="10487" x="3730625" y="1195388"/>
          <p14:tracePt t="10497" x="3479800" y="1149350"/>
          <p14:tracePt t="10503" x="3240088" y="1108075"/>
          <p14:tracePt t="10513" x="3044825" y="1071563"/>
          <p14:tracePt t="10517" x="2932113" y="1055688"/>
          <p14:tracePt t="10527" x="2854325" y="1041400"/>
          <p14:tracePt t="10538" x="2794000" y="1030288"/>
          <p14:tracePt t="10543" x="2749550" y="1019175"/>
          <p14:tracePt t="10553" x="2708275" y="1014413"/>
          <p14:tracePt t="10559" x="2663825" y="1003300"/>
          <p14:tracePt t="10568" x="2636838" y="992188"/>
          <p14:tracePt t="10572" x="2603500" y="973138"/>
          <p14:tracePt t="10582" x="2581275" y="966788"/>
          <p14:tracePt t="10593" x="2559050" y="950913"/>
          <p14:tracePt t="10598" x="2540000" y="928688"/>
          <p14:tracePt t="10609" x="2517775" y="909638"/>
          <p14:tracePt t="10614" x="2490788" y="887413"/>
          <p14:tracePt t="10625" x="2471738" y="868363"/>
          <p14:tracePt t="10634" x="2438400" y="831850"/>
          <p14:tracePt t="10638" x="2408238" y="804863"/>
          <p14:tracePt t="10649" x="2382838" y="779463"/>
          <p14:tracePt t="10654" x="2352675" y="749300"/>
          <p14:tracePt t="10664" x="2344738" y="730250"/>
          <p14:tracePt t="10675" x="2341563" y="727075"/>
          <p14:tracePt t="10678" x="2336800" y="708025"/>
          <p14:tracePt t="10760" x="2336800" y="704850"/>
          <p14:tracePt t="10770" x="2341563" y="692150"/>
          <p14:tracePt t="10775" x="2366963" y="669925"/>
          <p14:tracePt t="10785" x="2393950" y="652463"/>
          <p14:tracePt t="10795" x="2400300" y="639763"/>
          <p14:tracePt t="10801" x="2424113" y="628650"/>
          <p14:tracePt t="10811" x="2438400" y="622300"/>
          <p14:tracePt t="10816" x="2449513" y="603250"/>
          <p14:tracePt t="10827" x="2465388" y="598488"/>
          <p14:tracePt t="10837" x="2471738" y="598488"/>
          <p14:tracePt t="10841" x="2479675" y="592138"/>
          <p14:tracePt t="10850" x="2490788" y="592138"/>
          <p14:tracePt t="10857" x="2493963" y="592138"/>
          <p14:tracePt t="10867" x="2498725" y="592138"/>
          <p14:tracePt t="10891" x="2505075" y="587375"/>
          <p14:tracePt t="10897" x="2509838" y="584200"/>
          <p14:tracePt t="10907" x="2520950" y="584200"/>
          <p14:tracePt t="10916" x="2532063" y="584200"/>
          <p14:tracePt t="10922" x="2551113" y="584200"/>
          <p14:tracePt t="10930" x="2576513" y="584200"/>
          <p14:tracePt t="10937" x="2603500" y="584200"/>
          <p14:tracePt t="10947" x="2625725" y="584200"/>
          <p14:tracePt t="10957" x="2640013" y="584200"/>
          <p14:tracePt t="10963" x="2659063" y="584200"/>
          <p14:tracePt t="10972" x="2681288" y="584200"/>
          <p14:tracePt t="10977" x="2697163" y="584200"/>
          <p14:tracePt t="11004" x="2716213" y="584200"/>
          <p14:tracePt t="11017" x="2719388" y="584200"/>
          <p14:tracePt t="11185" x="2722563" y="584200"/>
          <p14:tracePt t="11194" x="2741613" y="584200"/>
          <p14:tracePt t="11198" x="2744788" y="584200"/>
          <p14:tracePt t="11209" x="2752725" y="584200"/>
          <p14:tracePt t="11220" x="2760663" y="584200"/>
          <p14:tracePt t="11355" x="2763838" y="584200"/>
          <p14:tracePt t="11360" x="2768600" y="584200"/>
          <p14:tracePt t="11410" x="2771775" y="584200"/>
          <p14:tracePt t="11437" x="2771775" y="569913"/>
          <p14:tracePt t="11441" x="2771775" y="554038"/>
          <p14:tracePt t="11451" x="2771775" y="531813"/>
          <p14:tracePt t="11461" x="2768600" y="517525"/>
          <p14:tracePt t="11467" x="2763838" y="506413"/>
          <p14:tracePt t="11477" x="2752725" y="482600"/>
          <p14:tracePt t="11480" x="2738438" y="465138"/>
          <p14:tracePt t="11491" x="2738438" y="438150"/>
          <p14:tracePt t="11500" x="2730500" y="415925"/>
          <p14:tracePt t="11507" x="2727325" y="396875"/>
          <p14:tracePt t="11516" x="2719388" y="371475"/>
          <p14:tracePt t="11522" x="2716213" y="347663"/>
          <p14:tracePt t="11533" x="2716213" y="330200"/>
          <p14:tracePt t="11543" x="2716213" y="306388"/>
          <p14:tracePt t="11546" x="2716213" y="292100"/>
          <p14:tracePt t="11557" x="2716213" y="273050"/>
          <p14:tracePt t="11563" x="2716213" y="261938"/>
          <p14:tracePt t="11572" x="2716213" y="247650"/>
          <p14:tracePt t="11582" x="2719388" y="239713"/>
          <p14:tracePt t="11586" x="2722563" y="225425"/>
          <p14:tracePt t="11597" x="2727325" y="209550"/>
          <p14:tracePt t="11603" x="2730500" y="206375"/>
          <p14:tracePt t="11612" x="2738438" y="198438"/>
          <p14:tracePt t="11622" x="2741613" y="195263"/>
          <p14:tracePt t="11627" x="2744788" y="184150"/>
          <p14:tracePt t="11639" x="2749550" y="184150"/>
          <p14:tracePt t="11649" x="2752725" y="184150"/>
          <p14:tracePt t="11653" x="2757488" y="179388"/>
          <p14:tracePt t="11713" x="2779713" y="179388"/>
          <p14:tracePt t="11719" x="2809875" y="184150"/>
          <p14:tracePt t="11729" x="2827338" y="190500"/>
          <p14:tracePt t="11739" x="2835275" y="195263"/>
          <p14:tracePt t="11743" x="2854325" y="209550"/>
          <p14:tracePt t="11754" x="2879725" y="225425"/>
          <p14:tracePt t="11759" x="2903538" y="250825"/>
          <p14:tracePt t="11770" x="2921000" y="280988"/>
          <p14:tracePt t="11778" x="2936875" y="292100"/>
          <p14:tracePt t="11784" x="2944813" y="311150"/>
          <p14:tracePt t="11794" x="2959100" y="330200"/>
          <p14:tracePt t="11799" x="2959100" y="333375"/>
          <p14:tracePt t="11810" x="2959100" y="336550"/>
          <p14:tracePt t="11819" x="2962275" y="341313"/>
          <p14:tracePt t="11825" x="2962275" y="344488"/>
          <p14:tracePt t="11854" x="2962275" y="347663"/>
          <p14:tracePt t="11861" x="2962275" y="352425"/>
          <p14:tracePt t="11870" x="2962275" y="355600"/>
          <p14:tracePt t="11881" x="2962275" y="358775"/>
          <p14:tracePt t="11885" x="2962275" y="363538"/>
          <p14:tracePt t="11895" x="2959100" y="374650"/>
          <p14:tracePt t="11900" x="2951163" y="377825"/>
          <p14:tracePt t="11910" x="2947988" y="385763"/>
          <p14:tracePt t="11920" x="2940050" y="388938"/>
          <p14:tracePt t="11925" x="2936875" y="393700"/>
          <p14:tracePt t="11934" x="2932113" y="393700"/>
          <p14:tracePt t="11945" x="2928938" y="396875"/>
          <p14:tracePt t="12108" x="2925763" y="396875"/>
          <p14:tracePt t="12136" x="2921000" y="396875"/>
          <p14:tracePt t="12186" x="2917825" y="396875"/>
          <p14:tracePt t="12534" x="2914650" y="400050"/>
          <p14:tracePt t="12544" x="2909888" y="415925"/>
          <p14:tracePt t="12557" x="2909888" y="434975"/>
          <p14:tracePt t="12561" x="2909888" y="457200"/>
          <p14:tracePt t="12571" x="2909888" y="471488"/>
          <p14:tracePt t="12581" x="2909888" y="493713"/>
          <p14:tracePt t="12584" x="2909888" y="517525"/>
          <p14:tracePt t="12597" x="2921000" y="531813"/>
          <p14:tracePt t="12600" x="2944813" y="565150"/>
          <p14:tracePt t="12611" x="2981325" y="622300"/>
          <p14:tracePt t="12620" x="3030538" y="677863"/>
          <p14:tracePt t="12627" x="3086100" y="733425"/>
          <p14:tracePt t="12637" x="3146425" y="801688"/>
          <p14:tracePt t="12641" x="3201988" y="850900"/>
          <p14:tracePt t="12653" x="3254375" y="906463"/>
          <p14:tracePt t="12663" x="3289300" y="947738"/>
          <p14:tracePt t="12666" x="3317875" y="989013"/>
          <p14:tracePt t="12677" x="3333750" y="1011238"/>
          <p14:tracePt t="12682" x="3348038" y="1030288"/>
          <p14:tracePt t="12691" x="3355975" y="1049338"/>
          <p14:tracePt t="12703" x="3355975" y="1055688"/>
          <p14:tracePt t="12783" x="3355975" y="1060450"/>
          <p14:tracePt t="12793" x="3355975" y="1063625"/>
          <p14:tracePt t="12803" x="3355975" y="1071563"/>
          <p14:tracePt t="12808" x="3355975" y="1093788"/>
          <p14:tracePt t="12819" x="3355975" y="1112838"/>
          <p14:tracePt t="12823" x="3355975" y="1123950"/>
          <p14:tracePt t="12833" x="3355975" y="1154113"/>
          <p14:tracePt t="12843" x="3355975" y="1184275"/>
          <p14:tracePt t="12848" x="3363913" y="1220788"/>
          <p14:tracePt t="12860" x="3382963" y="1277938"/>
          <p14:tracePt t="12862" x="3397250" y="1322388"/>
          <p14:tracePt t="12873" x="3416300" y="1377950"/>
          <p14:tracePt t="12882" x="3446463" y="1438275"/>
          <p14:tracePt t="12888" x="3479800" y="1501775"/>
          <p14:tracePt t="12898" x="3524250" y="1565275"/>
          <p14:tracePt t="12903" x="3565525" y="1628775"/>
          <p14:tracePt t="12914" x="3611563" y="1685925"/>
          <p14:tracePt t="12925" x="3648075" y="1741488"/>
          <p14:tracePt t="12928" x="3686175" y="1782763"/>
          <p14:tracePt t="12939" x="3708400" y="1816100"/>
          <p14:tracePt t="12945" x="3727450" y="1835150"/>
          <p14:tracePt t="12954" x="3744913" y="1857375"/>
          <p14:tracePt t="12964" x="3757613" y="1868488"/>
          <p14:tracePt t="12970" x="3760788" y="1868488"/>
          <p14:tracePt t="12980" x="3763963" y="1873250"/>
          <p14:tracePt t="15199" x="3771900" y="1873250"/>
          <p14:tracePt t="15209" x="3813175" y="1873250"/>
          <p14:tracePt t="15214" x="3876675" y="1857375"/>
          <p14:tracePt t="15225" x="3943350" y="1827213"/>
          <p14:tracePt t="15232" x="4008438" y="1785938"/>
          <p14:tracePt t="15239" x="4075113" y="1727200"/>
          <p14:tracePt t="15248" x="4168775" y="1658938"/>
          <p14:tracePt t="15254" x="4325938" y="1528763"/>
          <p14:tracePt t="15264" x="4540250" y="1377950"/>
          <p14:tracePt t="15275" x="4738688" y="1243013"/>
          <p14:tracePt t="15279" x="4967288" y="1093788"/>
          <p14:tracePt t="15288" x="5180013" y="944563"/>
          <p14:tracePt t="15294" x="5383213" y="782638"/>
          <p14:tracePt t="15305" x="5581650" y="636588"/>
          <p14:tracePt t="15314" x="5810250" y="482600"/>
          <p14:tracePt t="15318" x="6008688" y="358775"/>
          <p14:tracePt t="15329" x="6183313" y="269875"/>
          <p14:tracePt t="15334" x="6334125" y="187325"/>
          <p14:tracePt t="15345" x="6472238" y="134938"/>
          <p14:tracePt t="15354" x="6604000" y="74613"/>
          <p14:tracePt t="15361" x="6697663" y="44450"/>
          <p14:tracePt t="15371" x="6761163" y="14288"/>
          <p14:tracePt t="15667" x="7907338" y="66675"/>
          <p14:tracePt t="15677" x="7962900" y="107950"/>
          <p14:tracePt t="15682" x="8020050" y="153988"/>
          <p14:tracePt t="15693" x="8075613" y="198438"/>
          <p14:tracePt t="15698" x="8131175" y="247650"/>
          <p14:tracePt t="15709" x="8188325" y="292100"/>
          <p14:tracePt t="15719" x="8251825" y="344488"/>
          <p14:tracePt t="15722" x="8301038" y="377825"/>
          <p14:tracePt t="15733" x="8345488" y="415925"/>
          <p14:tracePt t="15739" x="8386763" y="446088"/>
          <p14:tracePt t="15750" x="8405813" y="471488"/>
          <p14:tracePt t="15762" x="8434388" y="498475"/>
          <p14:tracePt t="15764" x="8453438" y="520700"/>
          <p14:tracePt t="15772" x="8472488" y="534988"/>
          <p14:tracePt t="15779" x="8494713" y="554038"/>
          <p14:tracePt t="15788" x="8513763" y="569913"/>
          <p14:tracePt t="15798" x="8524875" y="581025"/>
          <p14:tracePt t="15806" x="8543925" y="592138"/>
          <p14:tracePt t="15815" x="8555038" y="598488"/>
          <p14:tracePt t="15818" x="8566150" y="617538"/>
          <p14:tracePt t="15829" x="8574088" y="628650"/>
          <p14:tracePt t="15838" x="8599488" y="644525"/>
          <p14:tracePt t="15845" x="8618538" y="658813"/>
          <p14:tracePt t="15854" x="8629650" y="666750"/>
          <p14:tracePt t="15859" x="8662988" y="681038"/>
          <p14:tracePt t="15869" x="8689975" y="704850"/>
          <p14:tracePt t="15879" x="8709025" y="715963"/>
          <p14:tracePt t="15884" x="8723313" y="719138"/>
          <p14:tracePt t="15895" x="8731250" y="727075"/>
          <p14:tracePt t="15900" x="8750300" y="730250"/>
          <p14:tracePt t="15911" x="8753475" y="730250"/>
          <p14:tracePt t="15921" x="8756650" y="733425"/>
          <p14:tracePt t="16608" x="8761413" y="733425"/>
          <p14:tracePt t="16610" x="8753475" y="741363"/>
          <p14:tracePt t="16620" x="8715375" y="760413"/>
          <p14:tracePt t="16630" x="8651875" y="801688"/>
          <p14:tracePt t="16634" x="8574088" y="831850"/>
          <p14:tracePt t="16647" x="8469313" y="887413"/>
          <p14:tracePt t="16650" x="8370888" y="931863"/>
          <p14:tracePt t="16661" x="8266113" y="1000125"/>
          <p14:tracePt t="16670" x="8158163" y="1063625"/>
          <p14:tracePt t="16677" x="8067675" y="1127125"/>
          <p14:tracePt t="16687" x="7932738" y="1195388"/>
          <p14:tracePt t="16691" x="7797800" y="1289050"/>
          <p14:tracePt t="16703" x="7637463" y="1363663"/>
          <p14:tracePt t="16713" x="7472363" y="1449388"/>
          <p14:tracePt t="16716" x="7296150" y="1539875"/>
          <p14:tracePt t="16727" x="7165975" y="1598613"/>
          <p14:tracePt t="16732" x="7048500" y="1666875"/>
          <p14:tracePt t="16741" x="6943725" y="1722438"/>
          <p14:tracePt t="16753" x="6858000" y="1763713"/>
          <p14:tracePt t="16756" x="6794500" y="1801813"/>
          <p14:tracePt t="16767" x="6742113" y="1820863"/>
          <p14:tracePt t="16772" x="6708775" y="1838325"/>
          <p14:tracePt t="16782" x="6704013" y="1838325"/>
          <p14:tracePt t="16793" x="6697663" y="1838325"/>
          <p14:tracePt t="17144" x="6689725" y="1838325"/>
          <p14:tracePt t="17150" x="6678613" y="1857375"/>
          <p14:tracePt t="17161" x="6651625" y="1862138"/>
          <p14:tracePt t="17170" x="6634163" y="1868488"/>
          <p14:tracePt t="17177" x="6618288" y="1876425"/>
          <p14:tracePt t="17187" x="6610350" y="1876425"/>
          <p14:tracePt t="17191" x="6604000" y="1879600"/>
          <p14:tracePt t="17200" x="6599238" y="1879600"/>
          <p14:tracePt t="17211" x="6596063" y="1879600"/>
          <p14:tracePt t="17216" x="6592888" y="1879600"/>
          <p14:tracePt t="17407" x="6610350" y="1887538"/>
          <p14:tracePt t="17417" x="6626225" y="1887538"/>
          <p14:tracePt t="17429" x="6648450" y="1887538"/>
          <p14:tracePt t="17432" x="6670675" y="1887538"/>
          <p14:tracePt t="17443" x="6681788" y="1887538"/>
          <p14:tracePt t="17448" x="6700838" y="1887538"/>
          <p14:tracePt t="17459" x="6723063" y="1890713"/>
          <p14:tracePt t="17469" x="6742113" y="1890713"/>
          <p14:tracePt t="17472" x="6769100" y="1895475"/>
          <p14:tracePt t="17483" x="6783388" y="1898650"/>
          <p14:tracePt t="17488" x="6797675" y="1898650"/>
          <p14:tracePt t="17498" x="6808788" y="1906588"/>
          <p14:tracePt t="17946" x="6813550" y="1906588"/>
          <p14:tracePt t="17956" x="6813550" y="1917700"/>
          <p14:tracePt t="17963" x="6805613" y="1944688"/>
          <p14:tracePt t="17972" x="6794500" y="1962150"/>
          <p14:tracePt t="17979" x="6786563" y="1984375"/>
          <p14:tracePt t="17989" x="6775450" y="2011363"/>
          <p14:tracePt t="18005" x="6764338" y="2066925"/>
          <p14:tracePt t="18012" x="6761163" y="2101850"/>
          <p14:tracePt t="18016" x="6756400" y="2116138"/>
          <p14:tracePt t="18029" x="6750050" y="2149475"/>
          <p14:tracePt t="18038" x="6750050" y="2171700"/>
          <p14:tracePt t="18043" x="6750050" y="2195513"/>
          <p14:tracePt t="18053" x="6750050" y="2217738"/>
          <p14:tracePt t="18059" x="6750050" y="2239963"/>
          <p14:tracePt t="18069" x="6750050" y="2259013"/>
          <p14:tracePt t="18079" x="6750050" y="2265363"/>
          <p14:tracePt t="18084" x="6750050" y="2281238"/>
          <p14:tracePt t="18095" x="6750050" y="2303463"/>
          <p14:tracePt t="18099" x="6750050" y="2322513"/>
          <p14:tracePt t="18109" x="6750050" y="2344738"/>
          <p14:tracePt t="18119" x="6750050" y="2359025"/>
          <p14:tracePt t="18122" x="6750050" y="2378075"/>
          <p14:tracePt t="18134" x="6750050" y="2386013"/>
          <p14:tracePt t="18138" x="6750050" y="2389188"/>
          <p14:tracePt t="18188" x="6753225" y="2389188"/>
          <p14:tracePt t="18199" x="6756400" y="2389188"/>
          <p14:tracePt t="18204" x="6761163" y="2389188"/>
          <p14:tracePt t="18215" x="6769100" y="2382838"/>
          <p14:tracePt t="18221" x="6772275" y="2366963"/>
          <p14:tracePt t="18231" x="6775450" y="2363788"/>
          <p14:tracePt t="18241" x="6780213" y="2359025"/>
          <p14:tracePt t="18245" x="6786563" y="2347913"/>
          <p14:tracePt t="18255" x="6794500" y="2341563"/>
          <p14:tracePt t="18263" x="6805613" y="2336800"/>
          <p14:tracePt t="18273" x="6813550" y="2336800"/>
          <p14:tracePt t="18281" x="6835775" y="2336800"/>
          <p14:tracePt t="18285" x="6854825" y="2336800"/>
          <p14:tracePt t="18296" x="6862763" y="2336800"/>
          <p14:tracePt t="18302" x="6888163" y="2336800"/>
          <p14:tracePt t="18311" x="6921500" y="2341563"/>
          <p14:tracePt t="18321" x="6951663" y="2347913"/>
          <p14:tracePt t="18327" x="7000875" y="2366963"/>
          <p14:tracePt t="18334" x="7045325" y="2378075"/>
          <p14:tracePt t="18342" x="7105650" y="2393950"/>
          <p14:tracePt t="18351" x="7183438" y="2411413"/>
          <p14:tracePt t="18361" x="7285038" y="2446338"/>
          <p14:tracePt t="18367" x="7423150" y="2490788"/>
          <p14:tracePt t="18377" x="7585075" y="2516188"/>
          <p14:tracePt t="18381" x="7767638" y="2576513"/>
          <p14:tracePt t="18390" x="7967663" y="2633663"/>
          <p14:tracePt t="18400" x="8207375" y="2678113"/>
          <p14:tracePt t="18406" x="8458200" y="2719388"/>
          <p14:tracePt t="18416" x="8697913" y="2760663"/>
          <p14:tracePt t="18420" x="8918575" y="2790825"/>
          <p14:tracePt t="18430" x="9105900" y="2809875"/>
          <p14:tracePt t="18441" x="9244013" y="2809875"/>
          <p14:tracePt t="18446" x="9382125" y="2809875"/>
          <p14:tracePt t="18456" x="9464675" y="2809875"/>
          <p14:tracePt t="18472" x="9510713" y="2805113"/>
          <p14:tracePt t="18482" x="9551988" y="2794000"/>
          <p14:tracePt t="18497" x="9555163" y="2794000"/>
          <p14:tracePt t="18503" x="9558338" y="2794000"/>
          <p14:tracePt t="18513" x="9563100" y="2790825"/>
          <p14:tracePt t="18522" x="9569450" y="2786063"/>
          <p14:tracePt t="18527" x="9574213" y="2782888"/>
          <p14:tracePt t="18537" x="9580563" y="2782888"/>
          <p14:tracePt t="18547" x="9593263" y="2782888"/>
          <p14:tracePt t="18554" x="9599613" y="2782888"/>
          <p14:tracePt t="18563" x="9610725" y="2782888"/>
          <p14:tracePt t="18569" x="9640888" y="2805113"/>
          <p14:tracePt t="18579" x="9652000" y="2809875"/>
          <p14:tracePt t="18588" x="9693275" y="2813050"/>
          <p14:tracePt t="18593" x="9750425" y="2824163"/>
          <p14:tracePt t="18604" x="9809163" y="2843213"/>
          <p14:tracePt t="18609" x="9877425" y="2857500"/>
          <p14:tracePt t="18619" x="9963150" y="2868613"/>
          <p14:tracePt t="18629" x="10037763" y="2876550"/>
          <p14:tracePt t="18632" x="10106025" y="2879725"/>
          <p14:tracePt t="18643" x="10158413" y="2879725"/>
          <p14:tracePt t="18649" x="10210800" y="2879725"/>
          <p14:tracePt t="18659" x="10247313" y="2879725"/>
          <p14:tracePt t="18669" x="10277475" y="2879725"/>
          <p14:tracePt t="18672" x="10307638" y="2879725"/>
          <p14:tracePt t="18684" x="10334625" y="2876550"/>
          <p14:tracePt t="18688" x="10353675" y="2865438"/>
          <p14:tracePt t="18699" x="10379075" y="2854325"/>
          <p14:tracePt t="18709" x="10398125" y="2846388"/>
          <p14:tracePt t="18714" x="10417175" y="2838450"/>
          <p14:tracePt t="18725" x="10431463" y="2832100"/>
          <p14:tracePt t="18728" x="10450513" y="2824163"/>
          <p14:tracePt t="18738" x="10458450" y="2820988"/>
          <p14:tracePt t="18748" x="10472738" y="2813050"/>
          <p14:tracePt t="18754" x="10487025" y="2801938"/>
          <p14:tracePt t="18764" x="10494963" y="2794000"/>
          <p14:tracePt t="18768" x="10510838" y="2786063"/>
          <p14:tracePt t="18779" x="10521950" y="2782888"/>
          <p14:tracePt t="18788" x="10536238" y="2774950"/>
          <p14:tracePt t="18795" x="10547350" y="2768600"/>
          <p14:tracePt t="18804" x="10555288" y="2760663"/>
          <p14:tracePt t="18811" x="10566400" y="2752725"/>
          <p14:tracePt t="18821" x="10574338" y="2744788"/>
          <p14:tracePt t="18830" x="10588625" y="2730500"/>
          <p14:tracePt t="18834" x="10596563" y="2727325"/>
          <p14:tracePt t="18845" x="10599738" y="2719388"/>
          <p14:tracePt t="18851" x="10607675" y="2716213"/>
          <p14:tracePt t="18860" x="10615613" y="2708275"/>
          <p14:tracePt t="18871" x="10633075" y="2697163"/>
          <p14:tracePt t="18874" x="10637838" y="2686050"/>
          <p14:tracePt t="18884" x="10645775" y="2678113"/>
          <p14:tracePt t="18890" x="10645775" y="2670175"/>
          <p14:tracePt t="18901" x="10648950" y="2659063"/>
          <p14:tracePt t="18911" x="10656888" y="2651125"/>
          <p14:tracePt t="18916" x="10656888" y="2647950"/>
          <p14:tracePt t="18927" x="10660063" y="2644775"/>
          <p14:tracePt t="18930" x="10663238" y="2633663"/>
          <p14:tracePt t="18941" x="10663238" y="2625725"/>
          <p14:tracePt t="18951" x="10668000" y="2617788"/>
          <p14:tracePt t="18956" x="10668000" y="2609850"/>
          <p14:tracePt t="18967" x="10668000" y="2595563"/>
          <p14:tracePt t="18971" x="10668000" y="2592388"/>
          <p14:tracePt t="18982" x="10668000" y="2587625"/>
          <p14:tracePt t="18990" x="10668000" y="2581275"/>
          <p14:tracePt t="18997" x="10668000" y="2570163"/>
          <p14:tracePt t="19006" x="10668000" y="2565400"/>
          <p14:tracePt t="19011" x="10668000" y="2557463"/>
          <p14:tracePt t="19022" x="10668000" y="2551113"/>
          <p14:tracePt t="19032" x="10668000" y="2546350"/>
          <p14:tracePt t="19036" x="10668000" y="2535238"/>
          <p14:tracePt t="19048" x="10668000" y="2524125"/>
          <p14:tracePt t="19052" x="10668000" y="2520950"/>
          <p14:tracePt t="19064" x="10668000" y="2505075"/>
          <p14:tracePt t="19073" x="10668000" y="2493963"/>
          <p14:tracePt t="19077" x="10668000" y="2487613"/>
          <p14:tracePt t="19090" x="10668000" y="2479675"/>
          <p14:tracePt t="19094" x="10668000" y="2471738"/>
          <p14:tracePt t="19104" x="10668000" y="2460625"/>
          <p14:tracePt t="19113" x="10668000" y="2457450"/>
          <p14:tracePt t="19116" x="10668000" y="2446338"/>
          <p14:tracePt t="19127" x="10668000" y="2438400"/>
          <p14:tracePt t="19133" x="10668000" y="2435225"/>
          <p14:tracePt t="19143" x="10663238" y="2430463"/>
          <p14:tracePt t="19153" x="10663238" y="2427288"/>
          <p14:tracePt t="19159" x="10660063" y="2427288"/>
          <p14:tracePt t="19172" x="10656888" y="2419350"/>
          <p14:tracePt t="19182" x="10652125" y="2416175"/>
          <p14:tracePt t="19193" x="10648950" y="2416175"/>
          <p14:tracePt t="19203" x="10645775" y="2411413"/>
          <p14:tracePt t="19209" x="10629900" y="2405063"/>
          <p14:tracePt t="19219" x="10621963" y="2400300"/>
          <p14:tracePt t="19222" x="10607675" y="2382838"/>
          <p14:tracePt t="19234" x="10596563" y="2366963"/>
          <p14:tracePt t="19243" x="10577513" y="2359025"/>
          <p14:tracePt t="19248" x="10552113" y="2344738"/>
          <p14:tracePt t="19259" x="10536238" y="2330450"/>
          <p14:tracePt t="19264" x="10517188" y="2314575"/>
          <p14:tracePt t="19275" x="10499725" y="2300288"/>
          <p14:tracePt t="19284" x="10494963" y="2295525"/>
          <p14:tracePt t="19295" x="10483850" y="2289175"/>
          <p14:tracePt t="19298" x="10475913" y="2284413"/>
          <p14:tracePt t="19309" x="10469563" y="2281238"/>
          <p14:tracePt t="19314" x="10458450" y="2276475"/>
          <p14:tracePt t="19324" x="10450513" y="2270125"/>
          <p14:tracePt t="19334" x="10442575" y="2265363"/>
          <p14:tracePt t="19339" x="10423525" y="2262188"/>
          <p14:tracePt t="19348" x="10409238" y="2262188"/>
          <p14:tracePt t="19354" x="10393363" y="2262188"/>
          <p14:tracePt t="19364" x="10371138" y="2262188"/>
          <p14:tracePt t="19374" x="10348913" y="2262188"/>
          <p14:tracePt t="19380" x="10318750" y="2262188"/>
          <p14:tracePt t="19391" x="10296525" y="2262188"/>
          <p14:tracePt t="19395" x="10274300" y="2262188"/>
          <p14:tracePt t="19404" x="10247313" y="2262188"/>
          <p14:tracePt t="19414" x="10225088" y="2270125"/>
          <p14:tracePt t="19420" x="10210800" y="2270125"/>
          <p14:tracePt t="19431" x="10188575" y="2273300"/>
          <p14:tracePt t="19434" x="10161588" y="2284413"/>
          <p14:tracePt t="19445" x="10139363" y="2292350"/>
          <p14:tracePt t="19454" x="10120313" y="2303463"/>
          <p14:tracePt t="19460" x="10101263" y="2311400"/>
          <p14:tracePt t="19470" x="10079038" y="2333625"/>
          <p14:tracePt t="19475" x="10067925" y="2344738"/>
          <p14:tracePt t="19485" x="10045700" y="2370138"/>
          <p14:tracePt t="19495" x="10026650" y="2393950"/>
          <p14:tracePt t="19501" x="10007600" y="2427288"/>
          <p14:tracePt t="19511" x="9996488" y="2457450"/>
          <p14:tracePt t="19516" x="9982200" y="2476500"/>
          <p14:tracePt t="19526" x="9966325" y="2509838"/>
          <p14:tracePt t="19536" x="9952038" y="2543175"/>
          <p14:tracePt t="19541" x="9940925" y="2576513"/>
          <p14:tracePt t="19551" x="9921875" y="2617788"/>
          <p14:tracePt t="19556" x="9910763" y="2640013"/>
          <p14:tracePt t="19567" x="9902825" y="2674938"/>
          <p14:tracePt t="19577" x="9891713" y="2708275"/>
          <p14:tracePt t="19580" x="9880600" y="2744788"/>
          <p14:tracePt t="19591" x="9874250" y="2779713"/>
          <p14:tracePt t="19597" x="9874250" y="2809875"/>
          <p14:tracePt t="19606" x="9874250" y="2838450"/>
          <p14:tracePt t="19617" x="9874250" y="2862263"/>
          <p14:tracePt t="19622" x="9874250" y="2890838"/>
          <p14:tracePt t="19632" x="9874250" y="2921000"/>
          <p14:tracePt t="19636" x="9874250" y="2943225"/>
          <p14:tracePt t="19646" x="9874250" y="2970213"/>
          <p14:tracePt t="19656" x="9877425" y="2992438"/>
          <p14:tracePt t="19663" x="9888538" y="3008313"/>
          <p14:tracePt t="19672" x="9902825" y="3025775"/>
          <p14:tracePt t="19677" x="9918700" y="3044825"/>
          <p14:tracePt t="19686" x="9921875" y="3049588"/>
          <p14:tracePt t="19697" x="9929813" y="3063875"/>
          <p14:tracePt t="19702" x="9944100" y="3067050"/>
          <p14:tracePt t="19712" x="9971088" y="3074988"/>
          <p14:tracePt t="19718" x="9982200" y="3082925"/>
          <p14:tracePt t="19729" x="10001250" y="3082925"/>
          <p14:tracePt t="19738" x="10012363" y="3082925"/>
          <p14:tracePt t="19743" x="10023475" y="3086100"/>
          <p14:tracePt t="19753" x="10045700" y="3086100"/>
          <p14:tracePt t="19759" x="10083800" y="3086100"/>
          <p14:tracePt t="19769" x="10109200" y="3086100"/>
          <p14:tracePt t="19778" x="10147300" y="3086100"/>
          <p14:tracePt t="19783" x="10183813" y="3086100"/>
          <p14:tracePt t="19794" x="10213975" y="3086100"/>
          <p14:tracePt t="19799" x="10252075" y="3086100"/>
          <p14:tracePt t="19809" x="10271125" y="3086100"/>
          <p14:tracePt t="19818" x="10288588" y="3074988"/>
          <p14:tracePt t="19825" x="10304463" y="3067050"/>
          <p14:tracePt t="19835" x="10312400" y="3060700"/>
          <p14:tracePt t="19838" x="10318750" y="3033713"/>
          <p14:tracePt t="19848" x="10326688" y="3025775"/>
          <p14:tracePt t="19859" x="10329863" y="3003550"/>
          <p14:tracePt t="19864" x="10348913" y="3000375"/>
          <p14:tracePt t="19875" x="10353675" y="2989263"/>
          <p14:tracePt t="19879" x="10356850" y="2970213"/>
          <p14:tracePt t="19888" x="10360025" y="2967038"/>
          <p14:tracePt t="19898" x="10367963" y="2959100"/>
          <p14:tracePt t="19904" x="10367963" y="2951163"/>
          <p14:tracePt t="19918" x="10371138" y="2947988"/>
          <p14:tracePt t="19928" x="10371138" y="2943225"/>
          <p14:tracePt t="19938" x="10375900" y="2940050"/>
          <p14:tracePt t="20415" x="10375900" y="2936875"/>
          <p14:tracePt t="20428" x="10371138" y="2936875"/>
          <p14:tracePt t="20432" x="10367963" y="2936875"/>
          <p14:tracePt t="20445" x="10364788" y="2936875"/>
          <p14:tracePt t="20454" x="10345738" y="2936875"/>
          <p14:tracePt t="20459" x="10318750" y="2943225"/>
          <p14:tracePt t="20469" x="10288588" y="2943225"/>
          <p14:tracePt t="20475" x="10274300" y="2947988"/>
          <p14:tracePt t="20485" x="10266363" y="2951163"/>
          <p14:tracePt t="20495" x="10240963" y="2955925"/>
          <p14:tracePt t="20499" x="10210800" y="2967038"/>
          <p14:tracePt t="20509" x="10183813" y="2981325"/>
          <p14:tracePt t="20514" x="10166350" y="2981325"/>
          <p14:tracePt t="20525" x="10150475" y="2984500"/>
          <p14:tracePt t="20535" x="10117138" y="2995613"/>
          <p14:tracePt t="20539" x="10098088" y="3003550"/>
          <p14:tracePt t="20550" x="10090150" y="3011488"/>
          <p14:tracePt t="20555" x="10067925" y="3019425"/>
          <p14:tracePt t="20565" x="10059988" y="3019425"/>
          <p14:tracePt t="20575" x="10053638" y="3022600"/>
          <p14:tracePt t="20580" x="10048875" y="3025775"/>
          <p14:tracePt t="20591" x="10045700" y="3025775"/>
          <p14:tracePt t="20595" x="10042525" y="3030538"/>
          <p14:tracePt t="20605" x="10034588" y="3033713"/>
          <p14:tracePt t="20614" x="10034588" y="3036888"/>
          <p14:tracePt t="20621" x="10031413" y="3036888"/>
          <p14:tracePt t="20630" x="10020300" y="3041650"/>
          <p14:tracePt t="20634" x="10015538" y="3049588"/>
          <p14:tracePt t="20647" x="10012363" y="3052763"/>
          <p14:tracePt t="20656" x="10007600" y="3052763"/>
          <p14:tracePt t="20671" x="10004425" y="3055938"/>
          <p14:tracePt t="20783" x="10001250" y="3060700"/>
          <p14:tracePt t="20793" x="9990138" y="3071813"/>
          <p14:tracePt t="20796" x="9979025" y="3086100"/>
          <p14:tracePt t="20806" x="9959975" y="3094038"/>
          <p14:tracePt t="20813" x="9952038" y="3101975"/>
          <p14:tracePt t="20822" x="9944100" y="3116263"/>
          <p14:tracePt t="20832" x="9940925" y="3116263"/>
          <p14:tracePt t="20837" x="9929813" y="3124200"/>
          <p14:tracePt t="20855" x="9926638" y="3124200"/>
          <p14:tracePt t="20979" x="9921875" y="3124200"/>
          <p14:tracePt t="20989" x="9918700" y="3124200"/>
          <p14:tracePt t="21001" x="9913938" y="3124200"/>
          <p14:tracePt t="21797" x="9899650" y="3124200"/>
          <p14:tracePt t="21807" x="9885363" y="3124200"/>
          <p14:tracePt t="21813" x="9847263" y="3124200"/>
          <p14:tracePt t="21823" x="9764713" y="3124200"/>
          <p14:tracePt t="21827" x="9626600" y="3119438"/>
          <p14:tracePt t="21838" x="9439275" y="3101975"/>
          <p14:tracePt t="21847" x="9247188" y="3082925"/>
          <p14:tracePt t="21853" x="9042400" y="3052763"/>
          <p14:tracePt t="21863" x="8836025" y="3025775"/>
          <p14:tracePt t="21867" x="8674100" y="3008313"/>
          <p14:tracePt t="21877" x="8543925" y="2981325"/>
          <p14:tracePt t="21887" x="8434388" y="2951163"/>
          <p14:tracePt t="21893" x="8315325" y="2917825"/>
          <p14:tracePt t="21904" x="8221663" y="2890838"/>
          <p14:tracePt t="21909" x="8108950" y="2849563"/>
          <p14:tracePt t="21918" x="7981950" y="2797175"/>
          <p14:tracePt t="21929" x="7888288" y="2771775"/>
          <p14:tracePt t="21932" x="7791450" y="2733675"/>
          <p14:tracePt t="21943" x="7723188" y="2700338"/>
          <p14:tracePt t="21948" x="7675563" y="2678113"/>
          <p14:tracePt t="21959" x="7667625" y="2674938"/>
          <p14:tracePt t="21968" x="7662863" y="2674938"/>
          <p14:tracePt t="22028" x="7659688" y="2674938"/>
          <p14:tracePt t="22038" x="7659688" y="2686050"/>
          <p14:tracePt t="22043" x="7662863" y="2692400"/>
          <p14:tracePt t="22054" x="7681913" y="2708275"/>
          <p14:tracePt t="22064" x="7686675" y="2711450"/>
          <p14:tracePt t="22068" x="7693025" y="2716213"/>
          <p14:tracePt t="22078" x="7697788" y="2716213"/>
          <p14:tracePt t="22085" x="7700963" y="2716213"/>
          <p14:tracePt t="22098" x="7704138" y="2716213"/>
          <p14:tracePt t="22104" x="7708900" y="2716213"/>
          <p14:tracePt t="22125" x="7712075" y="2716213"/>
          <p14:tracePt t="22129" x="7715250" y="2716213"/>
          <p14:tracePt t="25192" x="7708900" y="2716213"/>
          <p14:tracePt t="25201" x="7678738" y="2711450"/>
          <p14:tracePt t="25212" x="7640638" y="2700338"/>
          <p14:tracePt t="25217" x="7607300" y="2689225"/>
          <p14:tracePt t="25227" x="7573963" y="2670175"/>
          <p14:tracePt t="25231" x="7551738" y="2663825"/>
          <p14:tracePt t="25241" x="7543800" y="2663825"/>
          <p14:tracePt t="25251" x="7524750" y="2659063"/>
          <p14:tracePt t="25258" x="7521575" y="2659063"/>
          <p14:tracePt t="25268" x="7513638" y="2659063"/>
          <p14:tracePt t="25685" x="7510463" y="2659063"/>
          <p14:tracePt t="25690" x="7499350" y="2640013"/>
          <p14:tracePt t="25701" x="7491413" y="2633663"/>
          <p14:tracePt t="25711" x="7483475" y="2628900"/>
          <p14:tracePt t="25714" x="7475538" y="2622550"/>
          <p14:tracePt t="25725" x="7472363" y="2622550"/>
          <p14:tracePt t="25730" x="7461250" y="2614613"/>
          <p14:tracePt t="25741" x="7453313" y="2606675"/>
          <p14:tracePt t="25750" x="7435850" y="2598738"/>
          <p14:tracePt t="25757" x="7431088" y="2598738"/>
          <p14:tracePt t="25767" x="7412038" y="2592388"/>
          <p14:tracePt t="25771" x="7400925" y="2584450"/>
          <p14:tracePt t="25781" x="7386638" y="2581275"/>
          <p14:tracePt t="25790" x="7378700" y="2570163"/>
          <p14:tracePt t="25797" x="7375525" y="2570163"/>
          <p14:tracePt t="25806" x="7370763" y="2570163"/>
          <p14:tracePt t="25811" x="7364413" y="2565400"/>
          <p14:tracePt t="25933" x="7359650" y="2565400"/>
          <p14:tracePt t="25943" x="7342188" y="2565400"/>
          <p14:tracePt t="25952" x="7318375" y="2565400"/>
          <p14:tracePt t="25956" x="7307263" y="2565400"/>
          <p14:tracePt t="25969" x="7288213" y="2565400"/>
          <p14:tracePt t="25972" x="7273925" y="2565400"/>
          <p14:tracePt t="25985" x="7254875" y="2565400"/>
          <p14:tracePt t="25993" x="7248525" y="2570163"/>
          <p14:tracePt t="26005" x="7243763" y="2570163"/>
          <p14:tracePt t="26009" x="7240588" y="2573338"/>
          <p14:tracePt t="26018" x="7235825" y="2573338"/>
          <p14:tracePt t="26022" x="7224713" y="2573338"/>
          <p14:tracePt t="26033" x="7221538" y="2573338"/>
          <p14:tracePt t="26043" x="7218363" y="2573338"/>
          <p14:tracePt t="26049" x="7213600" y="2573338"/>
          <p14:tracePt t="26433" x="7199313" y="2573338"/>
          <p14:tracePt t="26443" x="7188200" y="2573338"/>
          <p14:tracePt t="26449" x="7142163" y="2573338"/>
          <p14:tracePt t="26459" x="7083425" y="2573338"/>
          <p14:tracePt t="26462" x="7008813" y="2573338"/>
          <p14:tracePt t="26472" x="6926263" y="2573338"/>
          <p14:tracePt t="26483" x="6835775" y="2573338"/>
          <p14:tracePt t="26488" x="6742113" y="2573338"/>
          <p14:tracePt t="26499" x="6656388" y="2562225"/>
          <p14:tracePt t="26502" x="6588125" y="2557463"/>
          <p14:tracePt t="26513" x="6535738" y="2551113"/>
          <p14:tracePt t="26522" x="6483350" y="2546350"/>
          <p14:tracePt t="26528" x="6450013" y="2540000"/>
          <p14:tracePt t="26538" x="6411913" y="2528888"/>
          <p14:tracePt t="26545" x="6386513" y="2524125"/>
          <p14:tracePt t="26555" x="6364288" y="2520950"/>
          <p14:tracePt t="26564" x="6345238" y="2520950"/>
          <p14:tracePt t="26568" x="6323013" y="2513013"/>
          <p14:tracePt t="26579" x="6303963" y="2509838"/>
          <p14:tracePt t="26585" x="6296025" y="2505075"/>
          <p14:tracePt t="26595" x="6281738" y="2505075"/>
          <p14:tracePt t="26604" x="6270625" y="2501900"/>
          <p14:tracePt t="26612" x="6262688" y="2501900"/>
          <p14:tracePt t="26626" x="6254750" y="2501900"/>
          <p14:tracePt t="26628" x="6248400" y="2501900"/>
          <p14:tracePt t="26637" x="6235700" y="2501900"/>
          <p14:tracePt t="26646" x="6229350" y="2501900"/>
          <p14:tracePt t="26652" x="6224588" y="2501900"/>
          <p14:tracePt t="26661" x="6218238" y="2501900"/>
          <p14:tracePt t="26979" x="6210300" y="2501900"/>
          <p14:tracePt t="26987" x="6199188" y="2501900"/>
          <p14:tracePt t="27001" x="6176963" y="2498725"/>
          <p14:tracePt t="27002" x="6149975" y="2493963"/>
          <p14:tracePt t="27006" x="6105525" y="2493963"/>
          <p14:tracePt t="27019" x="6075363" y="2487613"/>
          <p14:tracePt t="27029" x="6042025" y="2482850"/>
          <p14:tracePt t="27032" x="6026150" y="2479675"/>
          <p14:tracePt t="27043" x="6003925" y="2479675"/>
          <p14:tracePt t="27048" x="5984875" y="2479675"/>
          <p14:tracePt t="27059" x="5981700" y="2479675"/>
          <p14:tracePt t="27068" x="5978525" y="2479675"/>
          <p14:tracePt t="27270" x="5973763" y="2479675"/>
          <p14:tracePt t="27281" x="5959475" y="2479675"/>
          <p14:tracePt t="27284" x="5932488" y="2482850"/>
          <p14:tracePt t="27295" x="5902325" y="2493963"/>
          <p14:tracePt t="27301" x="5876925" y="2498725"/>
          <p14:tracePt t="27311" x="5846763" y="2509838"/>
          <p14:tracePt t="27321" x="5832475" y="2509838"/>
          <p14:tracePt t="27324" x="5810250" y="2520950"/>
          <p14:tracePt t="27337" x="5780088" y="2520950"/>
          <p14:tracePt t="27342" x="5745163" y="2532063"/>
          <p14:tracePt t="27351" x="5700713" y="2546350"/>
          <p14:tracePt t="27360" x="5651500" y="2573338"/>
          <p14:tracePt t="27364" x="5595938" y="2603500"/>
          <p14:tracePt t="27376" x="5543550" y="2625725"/>
          <p14:tracePt t="27381" x="5472113" y="2659063"/>
          <p14:tracePt t="27390" x="5400675" y="2689225"/>
          <p14:tracePt t="27400" x="5334000" y="2722563"/>
          <p14:tracePt t="27406" x="5254625" y="2755900"/>
          <p14:tracePt t="27416" x="5183188" y="2779713"/>
          <p14:tracePt t="27420" x="5124450" y="2797175"/>
          <p14:tracePt t="27431" x="5083175" y="2820988"/>
          <p14:tracePt t="27443" x="5041900" y="2832100"/>
          <p14:tracePt t="27446" x="5019675" y="2838450"/>
          <p14:tracePt t="27456" x="5014913" y="2838450"/>
          <p14:tracePt t="27467" x="5011738" y="2838450"/>
          <p14:tracePt t="27623" x="5003800" y="2838450"/>
          <p14:tracePt t="27633" x="4992688" y="2838450"/>
          <p14:tracePt t="27643" x="4970463" y="2838450"/>
          <p14:tracePt t="27649" x="4918075" y="2843213"/>
          <p14:tracePt t="27659" x="4849813" y="2862263"/>
          <p14:tracePt t="27665" x="4749800" y="2890838"/>
          <p14:tracePt t="27674" x="4633913" y="2947988"/>
          <p14:tracePt t="27678" x="4516438" y="3008313"/>
          <p14:tracePt t="27688" x="4416425" y="3052763"/>
          <p14:tracePt t="27701" x="4300538" y="3119438"/>
          <p14:tracePt t="27705" x="4195763" y="3176588"/>
          <p14:tracePt t="27715" x="4105275" y="3228975"/>
          <p14:tracePt t="27721" x="4019550" y="3273425"/>
          <p14:tracePt t="27731" x="3956050" y="3311525"/>
          <p14:tracePt t="27741" x="3903663" y="3341688"/>
          <p14:tracePt t="27745" x="3862388" y="3363913"/>
          <p14:tracePt t="27754" x="3832225" y="3389313"/>
          <p14:tracePt t="27760" x="3813175" y="3419475"/>
          <p14:tracePt t="27771" x="3810000" y="3435350"/>
          <p14:tracePt t="27780" x="3802063" y="3452813"/>
          <p14:tracePt t="27784" x="3794125" y="3471863"/>
          <p14:tracePt t="27797" x="3790950" y="3479800"/>
          <p14:tracePt t="27801" x="3775075" y="3490913"/>
          <p14:tracePt t="27811" x="3763963" y="3494088"/>
          <p14:tracePt t="27821" x="3757613" y="3498850"/>
          <p14:tracePt t="27825" x="3744913" y="3498850"/>
          <p14:tracePt t="27838" x="3733800" y="3498850"/>
          <p14:tracePt t="27841" x="3727450" y="3502025"/>
          <p14:tracePt t="27850" x="3708400" y="3502025"/>
          <p14:tracePt t="27860" x="3692525" y="3509963"/>
          <p14:tracePt t="27867" x="3667125" y="3509963"/>
          <p14:tracePt t="27877" x="3656013" y="3509963"/>
          <p14:tracePt t="27880" x="3633788" y="3513138"/>
          <p14:tracePt t="27890" x="3603625" y="3516313"/>
          <p14:tracePt t="27903" x="3570288" y="3524250"/>
          <p14:tracePt t="27906" x="3540125" y="3535363"/>
          <p14:tracePt t="27917" x="3490913" y="3546475"/>
          <p14:tracePt t="27922" x="3457575" y="3557588"/>
          <p14:tracePt t="27931" x="3419475" y="3568700"/>
          <p14:tracePt t="27941" x="3386138" y="3584575"/>
          <p14:tracePt t="27947" x="3336925" y="3603625"/>
          <p14:tracePt t="27956" x="3306763" y="3617913"/>
          <p14:tracePt t="27963" x="3265488" y="3629025"/>
          <p14:tracePt t="27972" x="3221038" y="3640138"/>
          <p14:tracePt t="27984" x="3179763" y="3648075"/>
          <p14:tracePt t="27987" x="3143250" y="3659188"/>
          <p14:tracePt t="27997" x="3094038" y="3670300"/>
          <p14:tracePt t="28005" x="3055938" y="3681413"/>
          <p14:tracePt t="28013" x="3022600" y="3697288"/>
          <p14:tracePt t="28023" x="2989263" y="3708400"/>
          <p14:tracePt t="28026" x="2967038" y="3719513"/>
          <p14:tracePt t="28037" x="2947988" y="3727450"/>
          <p14:tracePt t="28043" x="2947988" y="3730625"/>
          <p14:tracePt t="28053" x="2940050" y="3730625"/>
          <p14:tracePt t="28063" x="2925763" y="3744913"/>
          <p14:tracePt t="28068" x="2917825" y="3749675"/>
          <p14:tracePt t="28079" x="2906713" y="3752850"/>
          <p14:tracePt t="28084" x="2903538" y="3756025"/>
          <p14:tracePt t="28098" x="2898775" y="3756025"/>
          <p14:tracePt t="28104" x="2895600" y="3756025"/>
          <p14:tracePt t="28118" x="2887663" y="3760788"/>
          <p14:tracePt t="28129" x="2884488" y="3763963"/>
          <p14:tracePt t="28285" x="2884488" y="3771900"/>
          <p14:tracePt t="28370" x="2890838" y="3775075"/>
          <p14:tracePt t="28392" x="2890838" y="3779838"/>
          <p14:tracePt t="28400" x="2909888" y="3786188"/>
          <p14:tracePt t="28406" x="2921000" y="3786188"/>
          <p14:tracePt t="28416" x="2955925" y="3797300"/>
          <p14:tracePt t="28427" x="3022600" y="3808413"/>
          <p14:tracePt t="28432" x="3094038" y="3821113"/>
          <p14:tracePt t="28442" x="3176588" y="3835400"/>
          <p14:tracePt t="28446" x="3243263" y="3838575"/>
          <p14:tracePt t="28456" x="3295650" y="3838575"/>
          <p14:tracePt t="28466" x="3303588" y="3838575"/>
          <p14:tracePt t="28472" x="3314700" y="3838575"/>
          <p14:tracePt t="28482" x="3317875" y="3838575"/>
          <p14:tracePt t="28487" x="3325813" y="3835400"/>
          <p14:tracePt t="28533" x="3325813" y="3827463"/>
          <p14:tracePt t="28549" x="3306763" y="3827463"/>
          <p14:tracePt t="28554" x="3295650" y="3827463"/>
          <p14:tracePt t="28563" x="3273425" y="3827463"/>
          <p14:tracePt t="28572" x="3251200" y="3827463"/>
          <p14:tracePt t="28579" x="3243263" y="3827463"/>
          <p14:tracePt t="28588" x="3228975" y="3832225"/>
          <p14:tracePt t="28593" x="3213100" y="3835400"/>
          <p14:tracePt t="28603" x="3206750" y="3835400"/>
          <p14:tracePt t="28612" x="3176588" y="3838575"/>
          <p14:tracePt t="28618" x="3165475" y="3843338"/>
          <p14:tracePt t="28629" x="3146425" y="3843338"/>
          <p14:tracePt t="28634" x="3130550" y="3843338"/>
          <p14:tracePt t="28645" x="3113088" y="3843338"/>
          <p14:tracePt t="28655" x="3101975" y="3843338"/>
          <p14:tracePt t="28659" x="3086100" y="3843338"/>
          <p14:tracePt t="28669" x="3067050" y="3843338"/>
          <p14:tracePt t="28674" x="3060700" y="3843338"/>
          <p14:tracePt t="28684" x="3055938" y="3843338"/>
          <p14:tracePt t="28694" x="3049588" y="3843338"/>
          <p14:tracePt t="28764" x="3060700" y="3838575"/>
          <p14:tracePt t="28770" x="3067050" y="3838575"/>
          <p14:tracePt t="28780" x="3074988" y="3835400"/>
          <p14:tracePt t="28790" x="3078163" y="3835400"/>
          <p14:tracePt t="28814" x="3078163" y="3832225"/>
          <p14:tracePt t="28897" x="3071813" y="3832225"/>
          <p14:tracePt t="28907" x="3063875" y="3832225"/>
          <p14:tracePt t="28921" x="3060700" y="3832225"/>
          <p14:tracePt t="28927" x="3055938" y="3832225"/>
          <p14:tracePt t="28938" x="3052763" y="3832225"/>
          <p14:tracePt t="28947" x="3049588" y="3832225"/>
          <p14:tracePt t="29108" x="3044825" y="3832225"/>
          <p14:tracePt t="29118" x="3033713" y="3835400"/>
          <p14:tracePt t="29128" x="3025775" y="3835400"/>
          <p14:tracePt t="29143" x="3019425" y="3835400"/>
          <p14:tracePt t="29153" x="3014663" y="3838575"/>
          <p14:tracePt t="29673" x="3019425" y="3827463"/>
          <p14:tracePt t="29682" x="3019425" y="3821113"/>
          <p14:tracePt t="29688" x="3025775" y="3808413"/>
          <p14:tracePt t="29699" x="3030538" y="3794125"/>
          <p14:tracePt t="29709" x="3033713" y="3786188"/>
          <p14:tracePt t="29713" x="3041650" y="3775075"/>
          <p14:tracePt t="29722" x="3044825" y="3768725"/>
          <p14:tracePt t="29732" x="3049588" y="3760788"/>
          <p14:tracePt t="29743" x="3052763" y="3756025"/>
          <p14:tracePt t="29748" x="3055938" y="3752850"/>
          <p14:tracePt t="29759" x="3063875" y="3752850"/>
          <p14:tracePt t="29762" x="3063875" y="3749675"/>
          <p14:tracePt t="29772" x="3071813" y="3749675"/>
          <p14:tracePt t="29809" x="3063875" y="3749675"/>
          <p14:tracePt t="29814" x="3041650" y="3749675"/>
          <p14:tracePt t="29824" x="3019425" y="3749675"/>
          <p14:tracePt t="29834" x="2981325" y="3749675"/>
          <p14:tracePt t="29838" x="2940050" y="3744913"/>
          <p14:tracePt t="29848" x="2895600" y="3733800"/>
          <p14:tracePt t="29855" x="2857500" y="3722688"/>
          <p14:tracePt t="29866" x="2816225" y="3703638"/>
          <p14:tracePt t="29877" x="2768600" y="3675063"/>
          <p14:tracePt t="29881" x="2733675" y="3640138"/>
          <p14:tracePt t="29890" x="2697163" y="3592513"/>
          <p14:tracePt t="29895" x="2667000" y="3543300"/>
          <p14:tracePt t="29905" x="2633663" y="3479800"/>
          <p14:tracePt t="29915" x="2611438" y="3419475"/>
          <p14:tracePt t="29921" x="2581275" y="3363913"/>
          <p14:tracePt t="29931" x="2546350" y="3300413"/>
          <p14:tracePt t="29934" x="2524125" y="3248025"/>
          <p14:tracePt t="29945" x="2498725" y="3182938"/>
          <p14:tracePt t="29954" x="2471738" y="3116263"/>
          <p14:tracePt t="29961" x="2452688" y="3041650"/>
          <p14:tracePt t="29971" x="2449513" y="2967038"/>
          <p14:tracePt t="29975" x="2441575" y="2890838"/>
          <p14:tracePt t="29984" x="2441575" y="2816225"/>
          <p14:tracePt t="30005" x="2441575" y="2674938"/>
          <p14:tracePt t="30011" x="2449513" y="2614613"/>
          <p14:tracePt t="30017" x="2476500" y="2557463"/>
          <p14:tracePt t="30026" x="2498725" y="2509838"/>
          <p14:tracePt t="30037" x="2517775" y="2471738"/>
          <p14:tracePt t="30040" x="2540000" y="2424113"/>
          <p14:tracePt t="30051" x="2565400" y="2374900"/>
          <p14:tracePt t="30057" x="2581275" y="2322513"/>
          <p14:tracePt t="30066" x="2587625" y="2265363"/>
          <p14:tracePt t="30077" x="2598738" y="2206625"/>
          <p14:tracePt t="30080" x="2606675" y="2138363"/>
          <p14:tracePt t="30090" x="2606675" y="2063750"/>
          <p14:tracePt t="30096" x="2606675" y="1989138"/>
          <p14:tracePt t="30106" x="2606675" y="1917700"/>
          <p14:tracePt t="30116" x="2606675" y="1843088"/>
          <p14:tracePt t="30123" x="2603500" y="1790700"/>
          <p14:tracePt t="30131" x="2598738" y="1733550"/>
          <p14:tracePt t="30136" x="2584450" y="1666875"/>
          <p14:tracePt t="30146" x="2581275" y="1606550"/>
          <p14:tracePt t="30156" x="2573338" y="1546225"/>
          <p14:tracePt t="30164" x="2573338" y="1479550"/>
          <p14:tracePt t="30174" x="2573338" y="1411288"/>
          <p14:tracePt t="30179" x="2573338" y="1352550"/>
          <p14:tracePt t="30189" x="2576513" y="1277938"/>
          <p14:tracePt t="30197" x="2587625" y="1195388"/>
          <p14:tracePt t="30203" x="2595563" y="1119188"/>
          <p14:tracePt t="30213" x="2622550" y="1049338"/>
          <p14:tracePt t="30217" x="2644775" y="989013"/>
          <p14:tracePt t="30227" x="2663825" y="920750"/>
          <p14:tracePt t="30237" x="2670175" y="857250"/>
          <p14:tracePt t="30243" x="2681288" y="812800"/>
          <p14:tracePt t="30252" x="2692400" y="760413"/>
          <p14:tracePt t="30259" x="2700338" y="727075"/>
          <p14:tracePt t="30268" x="2700338" y="704850"/>
          <p14:tracePt t="30279" x="2700338" y="688975"/>
          <p14:tracePt t="30323" x="2700338" y="685800"/>
          <p14:tracePt t="30329" x="2692400" y="685800"/>
          <p14:tracePt t="30339" x="2655888" y="704850"/>
          <p14:tracePt t="30349" x="2584450" y="746125"/>
          <p14:tracePt t="30354" x="2490788" y="815975"/>
          <p14:tracePt t="30363" x="2386013" y="868363"/>
          <p14:tracePt t="30369" x="2295525" y="931863"/>
          <p14:tracePt t="30379" x="2220913" y="969963"/>
          <p14:tracePt t="30389" x="2160588" y="996950"/>
          <p14:tracePt t="30394" x="2105025" y="1008063"/>
          <p14:tracePt t="30405" x="2066925" y="1014413"/>
          <p14:tracePt t="30409" x="2022475" y="1019175"/>
          <p14:tracePt t="30419" x="1970088" y="1019175"/>
          <p14:tracePt t="30428" x="1892300" y="1003300"/>
          <p14:tracePt t="30434" x="1812925" y="969963"/>
          <p14:tracePt t="30445" x="1692275" y="892175"/>
          <p14:tracePt t="30449" x="1554163" y="801688"/>
          <p14:tracePt t="30459" x="1416050" y="700088"/>
          <p14:tracePt t="30468" x="1289050" y="598488"/>
          <p14:tracePt t="30475" x="1190625" y="520700"/>
          <p14:tracePt t="30485" x="1093788" y="438150"/>
          <p14:tracePt t="30491" x="1038225" y="382588"/>
          <p14:tracePt t="30501" x="1003300" y="344488"/>
          <p14:tracePt t="30511" x="966788" y="319088"/>
          <p14:tracePt t="30514" x="947738" y="303213"/>
          <p14:tracePt t="30524" x="939800" y="300038"/>
          <p14:tracePt t="30530" x="928688" y="300038"/>
          <p14:tracePt t="30540" x="925513" y="300038"/>
          <p14:tracePt t="30550" x="917575" y="300038"/>
          <p14:tracePt t="30554" x="909638" y="300038"/>
          <p14:tracePt t="30566" x="906463" y="300038"/>
          <p14:tracePt t="30575" x="892175" y="300038"/>
          <p14:tracePt t="30582" x="879475" y="300038"/>
          <p14:tracePt t="30592" x="868363" y="311150"/>
          <p14:tracePt t="30598" x="865188" y="314325"/>
          <p14:tracePt t="30606" x="862013" y="319088"/>
          <p14:tracePt t="30611" x="857250" y="322263"/>
          <p14:tracePt t="30621" x="850900" y="330200"/>
          <p14:tracePt t="30631" x="846138" y="333375"/>
          <p14:tracePt t="30638" x="846138" y="336550"/>
          <p14:tracePt t="31190" x="846138" y="344488"/>
          <p14:tracePt t="31200" x="850900" y="363538"/>
          <p14:tracePt t="31206" x="854075" y="374650"/>
          <p14:tracePt t="31217" x="857250" y="382588"/>
          <p14:tracePt t="31227" x="857250" y="388938"/>
          <p14:tracePt t="31241" x="862013" y="407988"/>
          <p14:tracePt t="31247" x="862013" y="415925"/>
          <p14:tracePt t="31256" x="862013" y="423863"/>
          <p14:tracePt t="31266" x="865188" y="430213"/>
          <p14:tracePt t="31272" x="865188" y="441325"/>
          <p14:tracePt t="31283" x="873125" y="449263"/>
          <p14:tracePt t="31303" x="873125" y="452438"/>
          <p14:tracePt t="31313" x="873125" y="457200"/>
          <p14:tracePt t="31317" x="873125" y="460375"/>
          <p14:tracePt t="31327" x="873125" y="465138"/>
          <p14:tracePt t="31332" x="873125" y="468313"/>
          <p14:tracePt t="31343" x="873125" y="471488"/>
          <p14:tracePt t="31413" x="876300" y="476250"/>
          <p14:tracePt t="31422" x="892175" y="482600"/>
          <p14:tracePt t="31428" x="909638" y="493713"/>
          <p14:tracePt t="31438" x="925513" y="506413"/>
          <p14:tracePt t="31449" x="955675" y="517525"/>
          <p14:tracePt t="31452" x="977900" y="531813"/>
          <p14:tracePt t="31463" x="1000125" y="542925"/>
          <p14:tracePt t="31468" x="1014413" y="546100"/>
          <p14:tracePt t="31479" x="1038225" y="558800"/>
          <p14:tracePt t="31488" x="1079500" y="584200"/>
          <p14:tracePt t="31493" x="1119188" y="598488"/>
          <p14:tracePt t="31505" x="1160463" y="625475"/>
          <p14:tracePt t="31508" x="1206500" y="639763"/>
          <p14:tracePt t="31519" x="1239838" y="663575"/>
          <p14:tracePt t="31529" x="1289050" y="674688"/>
          <p14:tracePt t="31534" x="1322388" y="692150"/>
          <p14:tracePt t="31545" x="1352550" y="704850"/>
          <p14:tracePt t="31548" x="1377950" y="708025"/>
          <p14:tracePt t="31559" x="1408113" y="719138"/>
          <p14:tracePt t="31568" x="1435100" y="722313"/>
          <p14:tracePt t="31574" x="1457325" y="722313"/>
          <p14:tracePt t="31584" x="1476375" y="722313"/>
          <p14:tracePt t="31588" x="1498600" y="722313"/>
          <p14:tracePt t="31598" x="1504950" y="722313"/>
          <p14:tracePt t="31609" x="1509713" y="722313"/>
          <p14:tracePt t="31615" x="1517650" y="722313"/>
          <p14:tracePt t="31625" x="1520825" y="722313"/>
          <p14:tracePt t="31701" x="1520825" y="719138"/>
          <p14:tracePt t="31711" x="1520825" y="715963"/>
          <p14:tracePt t="31720" x="1520825" y="708025"/>
          <p14:tracePt t="31727" x="1520825" y="696913"/>
          <p14:tracePt t="31737" x="1520825" y="692150"/>
          <p14:tracePt t="31741" x="1517650" y="685800"/>
          <p14:tracePt t="31752" x="1512888" y="681038"/>
          <p14:tracePt t="31763" x="1509713" y="669925"/>
          <p14:tracePt t="31767" x="1501775" y="663575"/>
          <p14:tracePt t="31782" x="1498600" y="663575"/>
          <p14:tracePt t="31832" x="1493838" y="663575"/>
          <p14:tracePt t="31841" x="1490663" y="663575"/>
          <p14:tracePt t="31847" x="1487488" y="663575"/>
          <p14:tracePt t="31866" x="1479550" y="663575"/>
          <p14:tracePt t="33244" x="1476375" y="663575"/>
          <p14:tracePt t="40947" x="1476375" y="655638"/>
          <p14:tracePt t="40956" x="1479550" y="652463"/>
          <p14:tracePt t="40967" x="1509713" y="639763"/>
          <p14:tracePt t="40971" x="1543050" y="628650"/>
          <p14:tracePt t="40981" x="1581150" y="628650"/>
          <p14:tracePt t="40991" x="1606550" y="625475"/>
          <p14:tracePt t="40997" x="1622425" y="622300"/>
          <p14:tracePt t="41012" x="1625600" y="622300"/>
          <p14:tracePt t="41017" x="1628775" y="622300"/>
          <p14:tracePt t="41027" x="1633538" y="622300"/>
          <p14:tracePt t="41037" x="1639888" y="617538"/>
          <p14:tracePt t="41050" x="1652588" y="617538"/>
          <p14:tracePt t="41061" x="1658938" y="617538"/>
          <p14:tracePt t="41067" x="1670050" y="606425"/>
          <p14:tracePt t="41077" x="1670050" y="603250"/>
          <p14:tracePt t="41086" x="1674813" y="603250"/>
          <p14:tracePt t="41093" x="1677988" y="598488"/>
          <p14:tracePt t="41102" x="1685925" y="592138"/>
          <p14:tracePt t="41110" x="1689100" y="587375"/>
          <p14:tracePt t="41116" x="1692275" y="581025"/>
          <p14:tracePt t="41128" x="1697038" y="573088"/>
          <p14:tracePt t="41137" x="1700213" y="573088"/>
          <p14:tracePt t="41143" x="1704975" y="569913"/>
          <p14:tracePt t="41153" x="1708150" y="569913"/>
          <p14:tracePt t="41163" x="1708150" y="565150"/>
          <p14:tracePt t="41173" x="1711325" y="561975"/>
          <p14:tracePt t="41184" x="1716088" y="546100"/>
          <p14:tracePt t="41191" x="1722438" y="539750"/>
          <p14:tracePt t="41199" x="1727200" y="534988"/>
          <p14:tracePt t="41204" x="1733550" y="523875"/>
          <p14:tracePt t="41214" x="1738313" y="523875"/>
          <p14:tracePt t="41223" x="1749425" y="517525"/>
          <p14:tracePt t="41229" x="1757363" y="512763"/>
          <p14:tracePt t="41239" x="1774825" y="501650"/>
          <p14:tracePt t="41245" x="1785938" y="498475"/>
          <p14:tracePt t="41254" x="1804988" y="490538"/>
          <p14:tracePt t="41264" x="1827213" y="490538"/>
          <p14:tracePt t="41269" x="1854200" y="487363"/>
          <p14:tracePt t="41280" x="1884363" y="476250"/>
          <p14:tracePt t="41284" x="1898650" y="476250"/>
          <p14:tracePt t="41296" x="1920875" y="471488"/>
          <p14:tracePt t="41308" x="1944688" y="471488"/>
          <p14:tracePt t="41310" x="1981200" y="465138"/>
          <p14:tracePt t="41319" x="2019300" y="465138"/>
          <p14:tracePt t="41324" x="2071688" y="457200"/>
          <p14:tracePt t="41334" x="2127250" y="452438"/>
          <p14:tracePt t="41346" x="2179638" y="446088"/>
          <p14:tracePt t="41350" x="2232025" y="446088"/>
          <p14:tracePt t="41361" x="2284413" y="446088"/>
          <p14:tracePt t="41365" x="2336800" y="446088"/>
          <p14:tracePt t="41374" x="2382838" y="446088"/>
          <p14:tracePt t="41384" x="2427288" y="446088"/>
          <p14:tracePt t="41391" x="2471738" y="446088"/>
          <p14:tracePt t="41401" x="2509838" y="446088"/>
          <p14:tracePt t="41404" x="2546350" y="446088"/>
          <p14:tracePt t="41414" x="2570163" y="446088"/>
          <p14:tracePt t="41424" x="2606675" y="446088"/>
          <p14:tracePt t="41431" x="2636838" y="446088"/>
          <p14:tracePt t="41441" x="2663825" y="446088"/>
          <p14:tracePt t="41447" x="2674938" y="446088"/>
          <p14:tracePt t="41455" x="2689225" y="446088"/>
          <p14:tracePt t="41466" x="2692400" y="449263"/>
          <p14:tracePt t="41471" x="2705100" y="460375"/>
          <p14:tracePt t="41480" x="2716213" y="471488"/>
          <p14:tracePt t="41486" x="2727325" y="506413"/>
          <p14:tracePt t="41496" x="2730500" y="517525"/>
          <p14:tracePt t="41507" x="2744788" y="546100"/>
          <p14:tracePt t="41511" x="2763838" y="595313"/>
          <p14:tracePt t="41522" x="2779713" y="639763"/>
          <p14:tracePt t="41527" x="2798763" y="696913"/>
          <p14:tracePt t="41536" x="2824163" y="757238"/>
          <p14:tracePt t="41547" x="2846388" y="820738"/>
          <p14:tracePt t="41552" x="2865438" y="879475"/>
          <p14:tracePt t="41561" x="2898775" y="944563"/>
          <p14:tracePt t="41566" x="2921000" y="996950"/>
          <p14:tracePt t="41577" x="2947988" y="1052513"/>
          <p14:tracePt t="41586" x="2981325" y="1143000"/>
          <p14:tracePt t="41593" x="3008313" y="1220788"/>
          <p14:tracePt t="41603" x="3044825" y="1317625"/>
          <p14:tracePt t="41606" x="3086100" y="1430338"/>
          <p14:tracePt t="41617" x="3105150" y="1504950"/>
          <p14:tracePt t="41627" x="3130550" y="1603375"/>
          <p14:tracePt t="41633" x="3176588" y="1741488"/>
          <p14:tracePt t="41643" x="3209925" y="1879600"/>
          <p14:tracePt t="41647" x="3265488" y="2033588"/>
          <p14:tracePt t="41656" x="3311525" y="2187575"/>
          <p14:tracePt t="41667" x="3367088" y="2374900"/>
          <p14:tracePt t="41673" x="3416300" y="2554288"/>
          <p14:tracePt t="41682" x="3463925" y="2752725"/>
          <p14:tracePt t="41689" x="3505200" y="2959100"/>
          <p14:tracePt t="41698" x="3543300" y="3138488"/>
          <p14:tracePt t="41709" x="3581400" y="3317875"/>
          <p14:tracePt t="41713" x="3595688" y="3479800"/>
          <p14:tracePt t="41722" x="3606800" y="3633788"/>
          <p14:tracePt t="41730" x="3614738" y="3760788"/>
          <p14:tracePt t="41742" x="3614738" y="3854450"/>
          <p14:tracePt t="41751" x="3614738" y="3937000"/>
          <p14:tracePt t="41755" x="3614738" y="4003675"/>
          <p14:tracePt t="41764" x="3606800" y="4056063"/>
          <p14:tracePt t="41769" x="3598863" y="4102100"/>
          <p14:tracePt t="41779" x="3595688" y="4141788"/>
          <p14:tracePt t="41788" x="3587750" y="4194175"/>
          <p14:tracePt t="41795" x="3584575" y="4232275"/>
          <p14:tracePt t="41804" x="3584575" y="4284663"/>
          <p14:tracePt t="41809" x="3576638" y="4329113"/>
          <p14:tracePt t="41818" x="3573463" y="4381500"/>
          <p14:tracePt t="41829" x="3573463" y="4449763"/>
          <p14:tracePt t="41835" x="3573463" y="4524375"/>
          <p14:tracePt t="41845" x="3573463" y="4614863"/>
          <p14:tracePt t="41848" x="3565525" y="4711700"/>
          <p14:tracePt t="41859" x="3565525" y="4821238"/>
          <p14:tracePt t="41869" x="3565525" y="4902200"/>
          <p14:tracePt t="41874" x="3565525" y="4992688"/>
          <p14:tracePt t="41885" x="3557588" y="5067300"/>
          <p14:tracePt t="41889" x="3557588" y="5127625"/>
          <p14:tracePt t="41900" x="3551238" y="5180013"/>
          <p14:tracePt t="41909" x="3546475" y="5232400"/>
          <p14:tracePt t="41914" x="3540125" y="5273675"/>
          <p14:tracePt t="41925" x="3535363" y="5303838"/>
          <p14:tracePt t="41931" x="3532188" y="5329238"/>
          <p14:tracePt t="41950" x="3532188" y="5334000"/>
          <p14:tracePt t="41955" x="3532188" y="5340350"/>
          <p14:tracePt t="41964" x="3532188" y="5359400"/>
          <p14:tracePt t="41974" x="3529013" y="5375275"/>
          <p14:tracePt t="41981" x="3521075" y="5400675"/>
          <p14:tracePt t="42005" x="3482975" y="5524500"/>
          <p14:tracePt t="42014" x="3457575" y="5573713"/>
          <p14:tracePt t="42022" x="3427413" y="5621338"/>
          <p14:tracePt t="42030" x="3397250" y="5670550"/>
          <p14:tracePt t="42036" x="3352800" y="5726113"/>
          <p14:tracePt t="42046" x="3317875" y="5775325"/>
          <p14:tracePt t="42056" x="3281363" y="5816600"/>
          <p14:tracePt t="42061" x="3232150" y="5854700"/>
          <p14:tracePt t="42071" x="3190875" y="5888038"/>
          <p14:tracePt t="42077" x="3143250" y="5918200"/>
          <p14:tracePt t="42086" x="3094038" y="5943600"/>
          <p14:tracePt t="42097" x="3044825" y="5973763"/>
          <p14:tracePt t="42101" x="2984500" y="5995988"/>
          <p14:tracePt t="42111" x="2921000" y="6030913"/>
          <p14:tracePt t="42116" x="2846388" y="6048375"/>
          <p14:tracePt t="42127" x="2771775" y="6067425"/>
          <p14:tracePt t="42136" x="2697163" y="6086475"/>
          <p14:tracePt t="42143" x="2617788" y="6097588"/>
          <p14:tracePt t="42152" x="2528888" y="6105525"/>
          <p14:tracePt t="42156" x="2446338" y="6105525"/>
          <p14:tracePt t="42166" x="2363788" y="6105525"/>
          <p14:tracePt t="42177" x="2281238" y="6105525"/>
          <p14:tracePt t="42182" x="2198688" y="6105525"/>
          <p14:tracePt t="42193" x="2135188" y="6105525"/>
          <p14:tracePt t="42196" x="2082800" y="6105525"/>
          <p14:tracePt t="42206" x="2025650" y="6100763"/>
          <p14:tracePt t="42216" x="1973263" y="6089650"/>
          <p14:tracePt t="42222" x="1928813" y="6078538"/>
          <p14:tracePt t="42232" x="1887538" y="6064250"/>
          <p14:tracePt t="42239" x="1846263" y="6053138"/>
          <p14:tracePt t="42246" x="1816100" y="6042025"/>
          <p14:tracePt t="42257" x="1785938" y="6042025"/>
          <p14:tracePt t="42265" x="1760538" y="6042025"/>
          <p14:tracePt t="42276" x="1730375" y="6042025"/>
          <p14:tracePt t="42290" x="1708150" y="6042025"/>
          <p14:tracePt t="42293" x="1685925" y="6042025"/>
          <p14:tracePt t="42300" x="1655763" y="6042025"/>
          <p14:tracePt t="42302" x="1633538" y="6042025"/>
          <p14:tracePt t="42313" x="1606550" y="6042025"/>
          <p14:tracePt t="42318" x="1592263" y="6042025"/>
          <p14:tracePt t="42329" x="1570038" y="6042025"/>
          <p14:tracePt t="42339" x="1546225" y="6042025"/>
          <p14:tracePt t="42342" x="1524000" y="6042025"/>
          <p14:tracePt t="42355" x="1498600" y="6042025"/>
          <p14:tracePt t="42359" x="1482725" y="6042025"/>
          <p14:tracePt t="42368" x="1465263" y="6042025"/>
          <p14:tracePt t="42378" x="1441450" y="6042025"/>
          <p14:tracePt t="42384" x="1430338" y="6042025"/>
          <p14:tracePt t="42394" x="1416050" y="6042025"/>
          <p14:tracePt t="42398" x="1397000" y="6042025"/>
          <p14:tracePt t="42409" x="1389063" y="6042025"/>
          <p14:tracePt t="42418" x="1374775" y="6042025"/>
          <p14:tracePt t="42424" x="1363663" y="6042025"/>
          <p14:tracePt t="42434" x="1347788" y="6037263"/>
          <p14:tracePt t="42439" x="1336675" y="6026150"/>
          <p14:tracePt t="42448" x="1319213" y="6022975"/>
          <p14:tracePt t="42459" x="1300163" y="6015038"/>
          <p14:tracePt t="42465" x="1289050" y="6007100"/>
          <p14:tracePt t="42474" x="1277938" y="6000750"/>
          <p14:tracePt t="42481" x="1258888" y="5992813"/>
          <p14:tracePt t="42490" x="1250950" y="5989638"/>
          <p14:tracePt t="42501" x="1247775" y="5989638"/>
          <p14:tracePt t="42938" x="1254125" y="5984875"/>
          <p14:tracePt t="42949" x="1265238" y="5981700"/>
          <p14:tracePt t="42952" x="1284288" y="5978525"/>
          <p14:tracePt t="42964" x="1292225" y="5978525"/>
          <p14:tracePt t="42974" x="1319213" y="5978525"/>
          <p14:tracePt t="42979" x="1344613" y="5978525"/>
          <p14:tracePt t="42989" x="1374775" y="5978525"/>
          <p14:tracePt t="42995" x="1385888" y="5978525"/>
          <p14:tracePt t="43008" x="1408113" y="5978525"/>
          <p14:tracePt t="43015" x="1452563" y="5978525"/>
          <p14:tracePt t="43018" x="1490663" y="5978525"/>
          <p14:tracePt t="43029" x="1535113" y="5978525"/>
          <p14:tracePt t="43035" x="1587500" y="5978525"/>
          <p14:tracePt t="43045" x="1647825" y="5978525"/>
          <p14:tracePt t="43054" x="1716088" y="5978525"/>
          <p14:tracePt t="43061" x="1790700" y="5978525"/>
          <p14:tracePt t="43070" x="1865313" y="5978525"/>
          <p14:tracePt t="43075" x="1944688" y="5978525"/>
          <p14:tracePt t="43085" x="2025650" y="5978525"/>
          <p14:tracePt t="43095" x="2108200" y="5978525"/>
          <p14:tracePt t="43101" x="2184400" y="5978525"/>
          <p14:tracePt t="43110" x="2265363" y="5978525"/>
          <p14:tracePt t="43115" x="2336800" y="5978525"/>
          <p14:tracePt t="43124" x="2411413" y="5978525"/>
          <p14:tracePt t="43135" x="2479675" y="5978525"/>
          <p14:tracePt t="43141" x="2540000" y="5978525"/>
          <p14:tracePt t="43150" x="2584450" y="5978525"/>
          <p14:tracePt t="43154" x="2614613" y="5978525"/>
          <p14:tracePt t="43167" x="2644775" y="5978525"/>
          <p14:tracePt t="43173" x="2663825" y="5978525"/>
          <p14:tracePt t="43182" x="2670175" y="5978525"/>
          <p14:tracePt t="43619" x="2678113" y="5978525"/>
          <p14:tracePt t="43623" x="2700338" y="5965825"/>
          <p14:tracePt t="43630" x="2711450" y="5954713"/>
          <p14:tracePt t="43640" x="2730500" y="5943600"/>
          <p14:tracePt t="43645" x="2749550" y="5940425"/>
          <p14:tracePt t="43656" x="2760663" y="5932488"/>
          <p14:tracePt t="43661" x="2774950" y="5929313"/>
          <p14:tracePt t="43672" x="2786063" y="5913438"/>
          <p14:tracePt t="43681" x="2805113" y="5910263"/>
          <p14:tracePt t="43687" x="2816225" y="5907088"/>
          <p14:tracePt t="43697" x="2827338" y="5902325"/>
          <p14:tracePt t="43701" x="2843213" y="5895975"/>
          <p14:tracePt t="43711" x="2854325" y="5895975"/>
          <p14:tracePt t="43723" x="2873375" y="5884863"/>
          <p14:tracePt t="43727" x="2884488" y="5880100"/>
          <p14:tracePt t="43737" x="2895600" y="5876925"/>
          <p14:tracePt t="43741" x="2909888" y="5872163"/>
          <p14:tracePt t="43750" x="2917825" y="5868988"/>
          <p14:tracePt t="43763" x="2932113" y="5865813"/>
          <p14:tracePt t="43766" x="2944813" y="5865813"/>
          <p14:tracePt t="43777" x="2951163" y="5865813"/>
          <p14:tracePt t="43782" x="2959100" y="5865813"/>
          <p14:tracePt t="43793" x="2967038" y="5861050"/>
          <p14:tracePt t="43802" x="2981325" y="5861050"/>
          <p14:tracePt t="43806" x="2997200" y="5861050"/>
          <p14:tracePt t="43816" x="3008313" y="5861050"/>
          <p14:tracePt t="43822" x="3011488" y="5861050"/>
          <p14:tracePt t="43834" x="3022600" y="5861050"/>
          <p14:tracePt t="43845" x="3030538" y="5861050"/>
          <p14:tracePt t="43848" x="3033713" y="5861050"/>
          <p14:tracePt t="43857" x="3038475" y="5857875"/>
          <p14:tracePt t="44044" x="3041650" y="5857875"/>
          <p14:tracePt t="44055" x="3049588" y="5857875"/>
          <p14:tracePt t="44059" x="3067050" y="5868988"/>
          <p14:tracePt t="44069" x="3078163" y="5868988"/>
          <p14:tracePt t="44081" x="3094038" y="5872163"/>
          <p14:tracePt t="44084" x="3101975" y="5880100"/>
          <p14:tracePt t="44095" x="3113088" y="5880100"/>
          <p14:tracePt t="44100" x="3116263" y="5880100"/>
          <p14:tracePt t="44111" x="3124200" y="5880100"/>
          <p14:tracePt t="44119" x="3127375" y="5880100"/>
          <p14:tracePt t="44125" x="3130550" y="5880100"/>
          <p14:tracePt t="44134" x="3135313" y="5880100"/>
          <p14:tracePt t="45053" x="3138488" y="5880100"/>
          <p14:tracePt t="45063" x="3165475" y="5857875"/>
          <p14:tracePt t="45073" x="3209925" y="5764213"/>
          <p14:tracePt t="45079" x="3281363" y="5632450"/>
          <p14:tracePt t="45089" x="3336925" y="5446713"/>
          <p14:tracePt t="45099" x="3400425" y="5221288"/>
          <p14:tracePt t="45102" x="3441700" y="4981575"/>
          <p14:tracePt t="45113" x="3471863" y="4714875"/>
          <p14:tracePt t="45118" x="3482975" y="4441825"/>
          <p14:tracePt t="45129" x="3494088" y="4194175"/>
          <p14:tracePt t="45139" x="3476625" y="3917950"/>
          <p14:tracePt t="45145" x="3446463" y="3681413"/>
          <p14:tracePt t="45155" x="3416300" y="3460750"/>
          <p14:tracePt t="45159" x="3367088" y="3276600"/>
          <p14:tracePt t="45169" x="3333750" y="3154363"/>
          <p14:tracePt t="45178" x="3306763" y="3063875"/>
          <p14:tracePt t="45184" x="3281363" y="2992438"/>
          <p14:tracePt t="45194" x="3262313" y="2951163"/>
          <p14:tracePt t="45198" x="3240088" y="2917825"/>
          <p14:tracePt t="45209" x="3232150" y="2909888"/>
          <p14:tracePt t="45219" x="3221038" y="2903538"/>
          <p14:tracePt t="45225" x="3209925" y="2898775"/>
          <p14:tracePt t="45235" x="3187700" y="2898775"/>
          <p14:tracePt t="45239" x="3154363" y="2898775"/>
          <p14:tracePt t="45252" x="3138488" y="2898775"/>
          <p14:tracePt t="45259" x="3119438" y="2898775"/>
          <p14:tracePt t="45265" x="3105150" y="2903538"/>
          <p14:tracePt t="45275" x="3082925" y="2917825"/>
          <p14:tracePt t="45281" x="3055938" y="2932113"/>
          <p14:tracePt t="45290" x="3041650" y="2943225"/>
          <p14:tracePt t="45301" x="3033713" y="2951163"/>
          <p14:tracePt t="45377" x="3038475" y="2943225"/>
          <p14:tracePt t="45381" x="3055938" y="2914650"/>
          <p14:tracePt t="45390" x="3078163" y="2887663"/>
          <p14:tracePt t="45398" x="3082925" y="2873375"/>
          <p14:tracePt t="45406" x="3094038" y="2843213"/>
          <p14:tracePt t="45417" x="3101975" y="2813050"/>
          <p14:tracePt t="45420" x="3119438" y="2771775"/>
          <p14:tracePt t="45430" x="3130550" y="2727325"/>
          <p14:tracePt t="45436" x="3143250" y="2692400"/>
          <p14:tracePt t="45447" x="3146425" y="2663825"/>
          <p14:tracePt t="45456" x="3157538" y="2636838"/>
          <p14:tracePt t="45461" x="3160713" y="2609850"/>
          <p14:tracePt t="45472" x="3165475" y="2603500"/>
          <p14:tracePt t="45477" x="3176588" y="2584450"/>
          <p14:tracePt t="45486" x="3179763" y="2584450"/>
          <p14:tracePt t="45496" x="3190875" y="2584450"/>
          <p14:tracePt t="45502" x="3201988" y="2581275"/>
          <p14:tracePt t="45512" x="3213100" y="2581275"/>
          <p14:tracePt t="45518" x="3243263" y="2581275"/>
          <p14:tracePt t="45528" x="3254375" y="2581275"/>
          <p14:tracePt t="45538" x="3270250" y="2581275"/>
          <p14:tracePt t="45543" x="3300413" y="2581275"/>
          <p14:tracePt t="45553" x="3333750" y="2592388"/>
          <p14:tracePt t="45556" x="3371850" y="2606675"/>
          <p14:tracePt t="45569" x="3411538" y="2636838"/>
          <p14:tracePt t="45579" x="3449638" y="2659063"/>
          <p14:tracePt t="45583" x="3494088" y="2689225"/>
          <p14:tracePt t="45593" x="3540125" y="2727325"/>
          <p14:tracePt t="45597" x="3598863" y="2771775"/>
          <p14:tracePt t="45606" x="3675063" y="2824163"/>
          <p14:tracePt t="45618" x="3752850" y="2879725"/>
          <p14:tracePt t="45623" x="3851275" y="2951163"/>
          <p14:tracePt t="45632" x="3929063" y="3011488"/>
          <p14:tracePt t="45639" x="3997325" y="3063875"/>
          <p14:tracePt t="45649" x="4052888" y="3108325"/>
          <p14:tracePt t="45659" x="4097338" y="3138488"/>
          <p14:tracePt t="45662" x="4138613" y="3160713"/>
          <p14:tracePt t="45672" x="4160838" y="3179763"/>
          <p14:tracePt t="45678" x="4176713" y="3201988"/>
          <p14:tracePt t="45689" x="4187825" y="3213100"/>
          <p14:tracePt t="45699" x="4191000" y="3217863"/>
          <p14:tracePt t="49992" x="4191000" y="3221038"/>
          <p14:tracePt t="50511" x="4198938" y="3221038"/>
          <p14:tracePt t="50514" x="4206875" y="3213100"/>
          <p14:tracePt t="50524" x="4237038" y="3190875"/>
          <p14:tracePt t="50534" x="4270375" y="3168650"/>
          <p14:tracePt t="50540" x="4311650" y="3154363"/>
          <p14:tracePt t="50550" x="4318000" y="3149600"/>
          <p14:tracePt t="50556" x="4325938" y="3149600"/>
          <p14:tracePt t="50641" x="4352925" y="3149600"/>
          <p14:tracePt t="50646" x="4367213" y="3138488"/>
          <p14:tracePt t="50656" x="4389438" y="3124200"/>
          <p14:tracePt t="50663" x="4430713" y="3101975"/>
          <p14:tracePt t="50672" x="4457700" y="3086100"/>
          <p14:tracePt t="50682" x="4483100" y="3074988"/>
          <p14:tracePt t="50686" x="4491038" y="3074988"/>
          <p14:tracePt t="50697" x="4498975" y="3074988"/>
          <p14:tracePt t="50702" x="4502150" y="3071813"/>
          <p14:tracePt t="50716" x="4505325" y="3071813"/>
          <p14:tracePt t="53607" x="4510088" y="3071813"/>
          <p14:tracePt t="53612" x="4540250" y="3055938"/>
          <p14:tracePt t="53622" x="4551363" y="3041650"/>
          <p14:tracePt t="53633" x="4592638" y="2995613"/>
          <p14:tracePt t="53636" x="4640263" y="2959100"/>
          <p14:tracePt t="53647" x="4716463" y="2906713"/>
          <p14:tracePt t="53653" x="4813300" y="2868613"/>
          <p14:tracePt t="53663" x="4940300" y="2816225"/>
          <p14:tracePt t="53672" x="5097463" y="2763838"/>
          <p14:tracePt t="53678" x="5295900" y="2703513"/>
          <p14:tracePt t="53692" x="5592763" y="2647950"/>
          <p14:tracePt t="53696" x="5967413" y="2587625"/>
          <p14:tracePt t="53704" x="6411913" y="2528888"/>
          <p14:tracePt t="53713" x="6858000" y="2493963"/>
          <p14:tracePt t="53719" x="7285038" y="2482850"/>
          <p14:tracePt t="53729" x="7697788" y="2468563"/>
          <p14:tracePt t="53732" x="8045450" y="2468563"/>
          <p14:tracePt t="53743" x="8348663" y="2468563"/>
          <p14:tracePt t="53752" x="8604250" y="2509838"/>
          <p14:tracePt t="53758" x="8843963" y="2562225"/>
          <p14:tracePt t="53768" x="9026525" y="2617788"/>
          <p14:tracePt t="53772" x="9183688" y="2686050"/>
          <p14:tracePt t="53783" x="9312275" y="2733675"/>
          <p14:tracePt t="53795" x="9428163" y="2782888"/>
          <p14:tracePt t="53798" x="9513888" y="2827338"/>
          <p14:tracePt t="53809" x="9580563" y="2849563"/>
          <p14:tracePt t="53815" x="9637713" y="2876550"/>
          <p14:tracePt t="53824" x="9690100" y="2898775"/>
          <p14:tracePt t="53833" x="9731375" y="2925763"/>
          <p14:tracePt t="53842" x="9764713" y="2932113"/>
          <p14:tracePt t="53850" x="9805988" y="2959100"/>
          <p14:tracePt t="53859" x="9839325" y="2973388"/>
          <p14:tracePt t="53866" x="9880600" y="2995613"/>
          <p14:tracePt t="53876" x="9910763" y="3014663"/>
          <p14:tracePt t="53880" x="9952038" y="3030538"/>
          <p14:tracePt t="53891" x="9993313" y="3055938"/>
          <p14:tracePt t="53895" x="10042525" y="3071813"/>
          <p14:tracePt t="53905" x="10094913" y="3089275"/>
          <p14:tracePt t="53914" x="10142538" y="3101975"/>
          <p14:tracePt t="53921" x="10172700" y="3108325"/>
          <p14:tracePt t="53929" x="10210800" y="3113088"/>
          <p14:tracePt t="53935" x="10236200" y="3113088"/>
          <p14:tracePt t="53945" x="10266363" y="3113088"/>
          <p14:tracePt t="53955" x="10288588" y="3113088"/>
          <p14:tracePt t="53961" x="10312400" y="3113088"/>
          <p14:tracePt t="53970" x="10334625" y="3113088"/>
          <p14:tracePt t="53975" x="10345738" y="3113088"/>
          <p14:tracePt t="53984" x="10364788" y="3113088"/>
          <p14:tracePt t="53995" x="10367963" y="3113088"/>
          <p14:tracePt t="54007" x="10371138" y="3113088"/>
          <p14:tracePt t="54166" x="10371138" y="3127375"/>
          <p14:tracePt t="54177" x="10371138" y="3146425"/>
          <p14:tracePt t="54186" x="10371138" y="3160713"/>
          <p14:tracePt t="54193" x="10371138" y="3165475"/>
          <p14:tracePt t="54202" x="10371138" y="3176588"/>
          <p14:tracePt t="54206" x="10371138" y="3195638"/>
          <p14:tracePt t="54216" x="10371138" y="3198813"/>
          <p14:tracePt t="54227" x="10371138" y="3201988"/>
          <p14:tracePt t="54232" x="10371138" y="3221038"/>
          <p14:tracePt t="54243" x="10371138" y="3224213"/>
          <p14:tracePt t="54246" x="10371138" y="3228975"/>
          <p14:tracePt t="54262" x="10371138" y="3232150"/>
          <p14:tracePt t="54273" x="10371138" y="3235325"/>
          <p14:tracePt t="54342" x="10367963" y="3240088"/>
          <p14:tracePt t="54348" x="10367963" y="3248025"/>
          <p14:tracePt t="54359" x="10360025" y="3259138"/>
          <p14:tracePt t="54364" x="10356850" y="3265488"/>
          <p14:tracePt t="54374" x="10353675" y="3270250"/>
          <p14:tracePt t="54384" x="10348913" y="3276600"/>
          <p14:tracePt t="54388" x="10348913" y="3284538"/>
          <p14:tracePt t="54399" x="10345738" y="3289300"/>
          <p14:tracePt t="54402" x="10334625" y="3295650"/>
          <p14:tracePt t="54414" x="10326688" y="3300413"/>
          <p14:tracePt t="54424" x="10318750" y="3311525"/>
          <p14:tracePt t="54429" x="10315575" y="3314700"/>
          <p14:tracePt t="54439" x="10307638" y="3322638"/>
          <p14:tracePt t="54445" x="10299700" y="3328988"/>
          <p14:tracePt t="54454" x="10293350" y="3333750"/>
          <p14:tracePt t="54464" x="10285413" y="3333750"/>
          <p14:tracePt t="54468" x="10282238" y="3341688"/>
          <p14:tracePt t="54626" x="10274300" y="3341688"/>
          <p14:tracePt t="54637" x="10263188" y="3344863"/>
          <p14:tracePt t="54640" x="10247313" y="3344863"/>
          <p14:tracePt t="54650" x="10236200" y="3348038"/>
          <p14:tracePt t="54661" x="10229850" y="3348038"/>
          <p14:tracePt t="54667" x="10221913" y="3348038"/>
          <p14:tracePt t="54677" x="10218738" y="3348038"/>
          <p14:tracePt t="54681" x="10213975" y="3348038"/>
          <p14:tracePt t="54700" x="10210800" y="3348038"/>
          <p14:tracePt t="54706" x="10206038" y="3348038"/>
          <p14:tracePt t="54728" x="10202863" y="3348038"/>
          <p14:tracePt t="54737" x="10199688" y="3348038"/>
          <p14:tracePt t="54742" x="10191750" y="3348038"/>
          <p14:tracePt t="54756" x="10188575" y="3348038"/>
          <p14:tracePt t="54767" x="10183813" y="3341688"/>
          <p14:tracePt t="54777" x="10177463" y="3333750"/>
          <p14:tracePt t="54783" x="10177463" y="3314700"/>
          <p14:tracePt t="54793" x="10172700" y="3311525"/>
          <p14:tracePt t="54797" x="10172700" y="3292475"/>
          <p14:tracePt t="54806" x="10158413" y="3281363"/>
          <p14:tracePt t="54818" x="10153650" y="3273425"/>
          <p14:tracePt t="54823" x="10153650" y="3265488"/>
          <p14:tracePt t="54834" x="10150475" y="3248025"/>
          <p14:tracePt t="54845" x="10150475" y="3243263"/>
          <p14:tracePt t="54854" x="10147300" y="3240088"/>
          <p14:tracePt t="54883" x="10147300" y="3235325"/>
          <p14:tracePt t="54893" x="10147300" y="3228975"/>
          <p14:tracePt t="54903" x="10147300" y="3224213"/>
          <p14:tracePt t="54908" x="10147300" y="3221038"/>
          <p14:tracePt t="54918" x="10147300" y="3213100"/>
          <p14:tracePt t="54923" x="10147300" y="3209925"/>
          <p14:tracePt t="55015" x="10147300" y="3195638"/>
          <p14:tracePt t="55024" x="10147300" y="3176588"/>
          <p14:tracePt t="55035" x="10147300" y="3168650"/>
          <p14:tracePt t="55040" x="10147300" y="3157538"/>
          <p14:tracePt t="55050" x="10147300" y="3149600"/>
          <p14:tracePt t="55055" x="10153650" y="3130550"/>
          <p14:tracePt t="55065" x="10153650" y="3119438"/>
          <p14:tracePt t="55074" x="10153650" y="3108325"/>
          <p14:tracePt t="55079" x="10158413" y="3089275"/>
          <p14:tracePt t="55089" x="10161588" y="3082925"/>
          <p14:tracePt t="55095" x="10166350" y="3071813"/>
          <p14:tracePt t="55104" x="10166350" y="3055938"/>
          <p14:tracePt t="55114" x="10169525" y="3044825"/>
          <p14:tracePt t="55120" x="10169525" y="3033713"/>
          <p14:tracePt t="55131" x="10169525" y="3019425"/>
          <p14:tracePt t="55134" x="10169525" y="3011488"/>
          <p14:tracePt t="55144" x="10169525" y="3003550"/>
          <p14:tracePt t="55155" x="10169525" y="2984500"/>
          <p14:tracePt t="55171" x="10169525" y="2973388"/>
          <p14:tracePt t="55181" x="10169525" y="2967038"/>
          <p14:tracePt t="55184" x="10169525" y="2959100"/>
          <p14:tracePt t="55197" x="10169525" y="2955925"/>
          <p14:tracePt t="55200" x="10169525" y="2951163"/>
          <p14:tracePt t="55211" x="10169525" y="2947988"/>
          <p14:tracePt t="55318" x="10169525" y="2943225"/>
          <p14:tracePt t="55325" x="10169525" y="2925763"/>
          <p14:tracePt t="55333" x="10169525" y="2914650"/>
          <p14:tracePt t="55343" x="10169525" y="2909888"/>
          <p14:tracePt t="55347" x="10169525" y="2903538"/>
          <p14:tracePt t="55357" x="10169525" y="2890838"/>
          <p14:tracePt t="55366" x="10169525" y="2887663"/>
          <p14:tracePt t="55373" x="10169525" y="2879725"/>
          <p14:tracePt t="55392" x="10169525" y="2876550"/>
          <p14:tracePt t="55403" x="10169525" y="2868613"/>
          <p14:tracePt t="55412" x="10169525" y="2865438"/>
          <p14:tracePt t="55423" x="10169525" y="2862263"/>
          <p14:tracePt t="55433" x="10169525" y="2857500"/>
          <p14:tracePt t="55780" x="10169525" y="2849563"/>
          <p14:tracePt t="55790" x="10158413" y="2832100"/>
          <p14:tracePt t="55797" x="10158413" y="2824163"/>
          <p14:tracePt t="55806" x="10158413" y="2820988"/>
          <p14:tracePt t="55811" x="10158413" y="2813050"/>
          <p14:tracePt t="55820" x="10153650" y="2805113"/>
          <p14:tracePt t="55831" x="10153650" y="2797175"/>
          <p14:tracePt t="55836" x="10153650" y="2794000"/>
          <p14:tracePt t="55847" x="10150475" y="2790825"/>
          <p14:tracePt t="55862" x="10150475" y="2786063"/>
          <p14:tracePt t="55866" x="10150475" y="2782888"/>
          <p14:tracePt t="55926" x="10150475" y="2774950"/>
          <p14:tracePt t="55936" x="10150475" y="2768600"/>
          <p14:tracePt t="55943" x="10150475" y="2763838"/>
          <p14:tracePt t="55952" x="10150475" y="2755900"/>
          <p14:tracePt t="55963" x="10150475" y="2744788"/>
          <p14:tracePt t="55966" x="10150475" y="2741613"/>
          <p14:tracePt t="55977" x="10150475" y="2730500"/>
          <p14:tracePt t="56005" x="10150475" y="2722563"/>
          <p14:tracePt t="56008" x="10150475" y="2716213"/>
          <p14:tracePt t="56013" x="10150475" y="2711450"/>
          <p14:tracePt t="56022" x="10150475" y="2700338"/>
          <p14:tracePt t="56028" x="10153650" y="2692400"/>
          <p14:tracePt t="56039" x="10153650" y="2681288"/>
          <p14:tracePt t="56048" x="10158413" y="2674938"/>
          <p14:tracePt t="56052" x="10161588" y="2659063"/>
          <p14:tracePt t="56063" x="10161588" y="2647950"/>
          <p14:tracePt t="56068" x="10161588" y="2636838"/>
          <p14:tracePt t="56078" x="10161588" y="2628900"/>
          <p14:tracePt t="56089" x="10161588" y="2617788"/>
          <p14:tracePt t="56096" x="10161588" y="2609850"/>
          <p14:tracePt t="56109" x="10161588" y="2603500"/>
          <p14:tracePt t="56120" x="10161588" y="2598738"/>
          <p14:tracePt t="56129" x="10161588" y="2595563"/>
          <p14:tracePt t="56251" x="10161588" y="2592388"/>
          <p14:tracePt t="56261" x="10153650" y="2592388"/>
          <p14:tracePt t="56265" x="10139363" y="2592388"/>
          <p14:tracePt t="56275" x="10125075" y="2598738"/>
          <p14:tracePt t="56285" x="10117138" y="2603500"/>
          <p14:tracePt t="56290" x="10106025" y="2614613"/>
          <p14:tracePt t="56301" x="10079038" y="2633663"/>
          <p14:tracePt t="56306" x="10072688" y="2644775"/>
          <p14:tracePt t="56315" x="10064750" y="2655888"/>
          <p14:tracePt t="56324" x="10056813" y="2670175"/>
          <p14:tracePt t="56331" x="10053638" y="2678113"/>
          <p14:tracePt t="56340" x="10048875" y="2692400"/>
          <p14:tracePt t="56347" x="10045700" y="2711450"/>
          <p14:tracePt t="56356" x="10045700" y="2727325"/>
          <p14:tracePt t="56367" x="10045700" y="2730500"/>
          <p14:tracePt t="56370" x="10045700" y="2741613"/>
          <p14:tracePt t="56381" x="10045700" y="2744788"/>
          <p14:tracePt t="56390" x="10045700" y="2749550"/>
          <p14:tracePt t="56396" x="10045700" y="2755900"/>
          <p14:tracePt t="56406" x="10045700" y="2760663"/>
          <p14:tracePt t="56436" x="10048875" y="2760663"/>
          <p14:tracePt t="56463" x="10053638" y="2760663"/>
          <p14:tracePt t="56609" x="10056813" y="2760663"/>
          <p14:tracePt t="56618" x="10059988" y="2752725"/>
          <p14:tracePt t="56622" x="10075863" y="2741613"/>
          <p14:tracePt t="56632" x="10083800" y="2730500"/>
          <p14:tracePt t="56639" x="10090150" y="2711450"/>
          <p14:tracePt t="56648" x="10106025" y="2686050"/>
          <p14:tracePt t="56658" x="10113963" y="2651125"/>
          <p14:tracePt t="56668" x="10113963" y="2644775"/>
          <p14:tracePt t="56675" x="10117138" y="2628900"/>
          <p14:tracePt t="56684" x="10117138" y="2609850"/>
          <p14:tracePt t="56692" x="10117138" y="2587625"/>
          <p14:tracePt t="56699" x="10117138" y="2573338"/>
          <p14:tracePt t="56708" x="10117138" y="2551113"/>
          <p14:tracePt t="56715" x="10120313" y="2520950"/>
          <p14:tracePt t="56724" x="10120313" y="2479675"/>
          <p14:tracePt t="56735" x="10120313" y="2449513"/>
          <p14:tracePt t="56739" x="10128250" y="2427288"/>
          <p14:tracePt t="56748" x="10131425" y="2408238"/>
          <p14:tracePt t="56755" x="10139363" y="2389188"/>
          <p14:tracePt t="56764" x="10150475" y="2370138"/>
          <p14:tracePt t="56775" x="10158413" y="2359025"/>
          <p14:tracePt t="56778" x="10166350" y="2347913"/>
          <p14:tracePt t="56789" x="10169525" y="2341563"/>
          <p14:tracePt t="56795" x="10177463" y="2330450"/>
          <p14:tracePt t="56805" x="10180638" y="2330450"/>
          <p14:tracePt t="56816" x="10188575" y="2322513"/>
          <p14:tracePt t="56820" x="10202863" y="2311400"/>
          <p14:tracePt t="56831" x="10206038" y="2311400"/>
          <p14:tracePt t="56840" x="10210800" y="2306638"/>
          <p14:tracePt t="56856" x="10218738" y="2306638"/>
          <p14:tracePt t="56865" x="10225088" y="2303463"/>
          <p14:tracePt t="56875" x="10229850" y="2300288"/>
          <p14:tracePt t="56881" x="10233025" y="2295525"/>
          <p14:tracePt t="56890" x="10236200" y="2295525"/>
          <p14:tracePt t="56894" x="10240963" y="2292350"/>
          <p14:tracePt t="56904" x="10247313" y="2284413"/>
          <p14:tracePt t="57653" x="10247313" y="2300288"/>
          <p14:tracePt t="57663" x="10240963" y="2314575"/>
          <p14:tracePt t="57667" x="10233025" y="2333625"/>
          <p14:tracePt t="57677" x="10218738" y="2352675"/>
          <p14:tracePt t="57683" x="10206038" y="2370138"/>
          <p14:tracePt t="57693" x="10194925" y="2386013"/>
          <p14:tracePt t="57703" x="10172700" y="2411413"/>
          <p14:tracePt t="57707" x="10158413" y="2430463"/>
          <p14:tracePt t="57718" x="10150475" y="2438400"/>
          <p14:tracePt t="57723" x="10150475" y="2441575"/>
          <p14:tracePt t="57734" x="10139363" y="2452688"/>
          <p14:tracePt t="57745" x="10136188" y="2452688"/>
          <p14:tracePt t="57750" x="10128250" y="2460625"/>
          <p14:tracePt t="57769" x="10125075" y="2463800"/>
          <p14:tracePt t="57888" x="10117138" y="2463800"/>
          <p14:tracePt t="57895" x="10109200" y="2468563"/>
          <p14:tracePt t="57906" x="10090150" y="2468563"/>
          <p14:tracePt t="57909" x="10059988" y="2471738"/>
          <p14:tracePt t="57919" x="10045700" y="2471738"/>
          <p14:tracePt t="57928" x="10015538" y="2482850"/>
          <p14:tracePt t="57934" x="9993313" y="2482850"/>
          <p14:tracePt t="57945" x="9963150" y="2482850"/>
          <p14:tracePt t="57948" x="9944100" y="2482850"/>
          <p14:tracePt t="57961" x="9921875" y="2482850"/>
          <p14:tracePt t="57970" x="9907588" y="2482850"/>
          <p14:tracePt t="57974" x="9896475" y="2482850"/>
          <p14:tracePt t="57984" x="9888538" y="2482850"/>
          <p14:tracePt t="57990" x="9880600" y="2482850"/>
          <p14:tracePt t="58007" x="9861550" y="2482850"/>
          <p14:tracePt t="58011" x="9855200" y="2482850"/>
          <p14:tracePt t="58014" x="9847263" y="2482850"/>
          <p14:tracePt t="58031" x="9844088" y="2482850"/>
          <p14:tracePt t="58040" x="9836150" y="2482850"/>
          <p14:tracePt t="58050" x="9825038" y="2482850"/>
          <p14:tracePt t="58056" x="9805988" y="2482850"/>
          <p14:tracePt t="58067" x="9798050" y="2482850"/>
          <p14:tracePt t="58070" x="9783763" y="2482850"/>
          <p14:tracePt t="58081" x="9764713" y="2482850"/>
          <p14:tracePt t="58090" x="9753600" y="2482850"/>
          <p14:tracePt t="58097" x="9739313" y="2482850"/>
          <p14:tracePt t="58108" x="9720263" y="2482850"/>
          <p14:tracePt t="58111" x="9709150" y="2482850"/>
          <p14:tracePt t="58121" x="9704388" y="2482850"/>
          <p14:tracePt t="58131" x="9698038" y="2482850"/>
          <p14:tracePt t="58136" x="9693275" y="2482850"/>
          <p14:tracePt t="58156" x="9682163" y="2482850"/>
          <p14:tracePt t="58163" x="9678988" y="2482850"/>
          <p14:tracePt t="58170" x="9671050" y="2487613"/>
          <p14:tracePt t="58177" x="9667875" y="2487613"/>
          <p14:tracePt t="58186" x="9663113" y="2490788"/>
          <p14:tracePt t="58199" x="9656763" y="2490788"/>
          <p14:tracePt t="58202" x="9648825" y="2493963"/>
          <p14:tracePt t="58219" x="9640888" y="2493963"/>
          <p14:tracePt t="58227" x="9621838" y="2498725"/>
          <p14:tracePt t="58243" x="9618663" y="2501900"/>
          <p14:tracePt t="58252" x="9607550" y="2501900"/>
          <p14:tracePt t="58257" x="9607550" y="2505075"/>
          <p14:tracePt t="58267" x="9599613" y="2505075"/>
          <p14:tracePt t="58277" x="9593263" y="2505075"/>
          <p14:tracePt t="58283" x="9588500" y="2505075"/>
          <p14:tracePt t="58292" x="9585325" y="2505075"/>
          <p14:tracePt t="58303" x="9580563" y="2505075"/>
          <p14:tracePt t="58319" x="9574213" y="2505075"/>
          <p14:tracePt t="58325" x="9563100" y="2505075"/>
          <p14:tracePt t="58334" x="9555163" y="2505075"/>
          <p14:tracePt t="58345" x="9551988" y="2505075"/>
          <p14:tracePt t="58358" x="9547225" y="2505075"/>
          <p14:tracePt t="58908" x="9558338" y="2513013"/>
          <p14:tracePt t="58918" x="9610725" y="2516188"/>
          <p14:tracePt t="58929" x="9686925" y="2535238"/>
          <p14:tracePt t="58935" x="9809163" y="2576513"/>
          <p14:tracePt t="58945" x="9944100" y="2609850"/>
          <p14:tracePt t="58949" x="10120313" y="2636838"/>
          <p14:tracePt t="58958" x="10318750" y="2686050"/>
          <p14:tracePt t="58969" x="10514013" y="2727325"/>
          <p14:tracePt t="58974" x="10723563" y="2774950"/>
          <p14:tracePt t="58984" x="10918825" y="2813050"/>
          <p14:tracePt t="58991" x="11117263" y="2873375"/>
          <p14:tracePt t="59000" x="11312525" y="2921000"/>
          <p14:tracePt t="59010" x="11480800" y="2970213"/>
          <p14:tracePt t="59015" x="11637963" y="3025775"/>
          <p14:tracePt t="59024" x="11742738" y="3055938"/>
          <p14:tracePt t="59031" x="11836400" y="3082925"/>
          <p14:tracePt t="59040" x="11918950" y="3113088"/>
          <p14:tracePt t="59050" x="11985625" y="3143250"/>
          <p14:tracePt t="59055" x="12049125" y="3160713"/>
          <p14:tracePt t="59064" x="12109450" y="3179763"/>
          <p14:tracePt t="59070" x="12165013" y="3201988"/>
        </p14:tracePtLst>
      </p14:laserTrace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ᐈ Rubiks cube clip art stock cliparts, Royalty Free rubik vectors |  download on Depositphotos®">
            <a:extLst>
              <a:ext uri="{FF2B5EF4-FFF2-40B4-BE49-F238E27FC236}">
                <a16:creationId xmlns:a16="http://schemas.microsoft.com/office/drawing/2014/main" id="{EF0E0B03-F6FD-4FB1-A6A5-FB9CBE2886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083" y="44180"/>
            <a:ext cx="922974" cy="924515"/>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14">
            <a:extLst>
              <a:ext uri="{FF2B5EF4-FFF2-40B4-BE49-F238E27FC236}">
                <a16:creationId xmlns:a16="http://schemas.microsoft.com/office/drawing/2014/main" id="{CAC3BF2A-0299-449C-BD35-0040D8DE321D}"/>
              </a:ext>
            </a:extLst>
          </p:cNvPr>
          <p:cNvGrpSpPr>
            <a:grpSpLocks/>
          </p:cNvGrpSpPr>
          <p:nvPr/>
        </p:nvGrpSpPr>
        <p:grpSpPr bwMode="auto">
          <a:xfrm>
            <a:off x="2640649" y="80964"/>
            <a:ext cx="481013" cy="481013"/>
            <a:chOff x="3369" y="1515"/>
            <a:chExt cx="303" cy="303"/>
          </a:xfrm>
          <a:noFill/>
        </p:grpSpPr>
        <p:grpSp>
          <p:nvGrpSpPr>
            <p:cNvPr id="4" name="Group 11">
              <a:extLst>
                <a:ext uri="{FF2B5EF4-FFF2-40B4-BE49-F238E27FC236}">
                  <a16:creationId xmlns:a16="http://schemas.microsoft.com/office/drawing/2014/main" id="{3EDE5C3C-71FC-44DA-9D7F-1881E824B29A}"/>
                </a:ext>
              </a:extLst>
            </p:cNvPr>
            <p:cNvGrpSpPr>
              <a:grpSpLocks/>
            </p:cNvGrpSpPr>
            <p:nvPr/>
          </p:nvGrpSpPr>
          <p:grpSpPr bwMode="auto">
            <a:xfrm>
              <a:off x="3369" y="1515"/>
              <a:ext cx="303" cy="303"/>
              <a:chOff x="3369" y="1515"/>
              <a:chExt cx="303" cy="303"/>
            </a:xfrm>
            <a:grpFill/>
          </p:grpSpPr>
          <p:grpSp>
            <p:nvGrpSpPr>
              <p:cNvPr id="7" name="Group 9">
                <a:extLst>
                  <a:ext uri="{FF2B5EF4-FFF2-40B4-BE49-F238E27FC236}">
                    <a16:creationId xmlns:a16="http://schemas.microsoft.com/office/drawing/2014/main" id="{A6D6BF19-9CC5-4989-A606-11BA50841A56}"/>
                  </a:ext>
                </a:extLst>
              </p:cNvPr>
              <p:cNvGrpSpPr>
                <a:grpSpLocks/>
              </p:cNvGrpSpPr>
              <p:nvPr/>
            </p:nvGrpSpPr>
            <p:grpSpPr bwMode="auto">
              <a:xfrm>
                <a:off x="3369" y="1515"/>
                <a:ext cx="303" cy="303"/>
                <a:chOff x="3369" y="1515"/>
                <a:chExt cx="303" cy="303"/>
              </a:xfrm>
              <a:grpFill/>
            </p:grpSpPr>
            <p:sp>
              <p:nvSpPr>
                <p:cNvPr id="9" name="Rectangle 5">
                  <a:extLst>
                    <a:ext uri="{FF2B5EF4-FFF2-40B4-BE49-F238E27FC236}">
                      <a16:creationId xmlns:a16="http://schemas.microsoft.com/office/drawing/2014/main" id="{374C4844-602D-4B87-89A2-CE5C07DB8F6B}"/>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0" name="Freeform 6">
                  <a:extLst>
                    <a:ext uri="{FF2B5EF4-FFF2-40B4-BE49-F238E27FC236}">
                      <a16:creationId xmlns:a16="http://schemas.microsoft.com/office/drawing/2014/main" id="{F062C178-9DB8-4C18-99AF-ABC4775AB813}"/>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1" name="Oval 7">
                  <a:extLst>
                    <a:ext uri="{FF2B5EF4-FFF2-40B4-BE49-F238E27FC236}">
                      <a16:creationId xmlns:a16="http://schemas.microsoft.com/office/drawing/2014/main" id="{29A76126-2712-432B-87B7-F784D86CE20C}"/>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2" name="Rectangle 8">
                  <a:extLst>
                    <a:ext uri="{FF2B5EF4-FFF2-40B4-BE49-F238E27FC236}">
                      <a16:creationId xmlns:a16="http://schemas.microsoft.com/office/drawing/2014/main" id="{6D1DC337-7381-4350-90A4-9C5B0A28FBE6}"/>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8" name="Oval 10">
                <a:extLst>
                  <a:ext uri="{FF2B5EF4-FFF2-40B4-BE49-F238E27FC236}">
                    <a16:creationId xmlns:a16="http://schemas.microsoft.com/office/drawing/2014/main" id="{B31E94AD-8A5D-46B0-90A8-5E3BCB6758D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5" name="Rectangle 12">
              <a:extLst>
                <a:ext uri="{FF2B5EF4-FFF2-40B4-BE49-F238E27FC236}">
                  <a16:creationId xmlns:a16="http://schemas.microsoft.com/office/drawing/2014/main" id="{E8E0C1B0-0554-4782-AC4B-6469AD59DFED}"/>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6" name="Rectangle 13">
              <a:extLst>
                <a:ext uri="{FF2B5EF4-FFF2-40B4-BE49-F238E27FC236}">
                  <a16:creationId xmlns:a16="http://schemas.microsoft.com/office/drawing/2014/main" id="{7F41CE11-7C91-436F-8C1C-BD9A79BF9386}"/>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3" name="Group 24">
            <a:extLst>
              <a:ext uri="{FF2B5EF4-FFF2-40B4-BE49-F238E27FC236}">
                <a16:creationId xmlns:a16="http://schemas.microsoft.com/office/drawing/2014/main" id="{EE7ED39E-3941-46C7-B6D1-B819428D4C34}"/>
              </a:ext>
            </a:extLst>
          </p:cNvPr>
          <p:cNvGrpSpPr>
            <a:grpSpLocks/>
          </p:cNvGrpSpPr>
          <p:nvPr/>
        </p:nvGrpSpPr>
        <p:grpSpPr bwMode="auto">
          <a:xfrm>
            <a:off x="1489712" y="985839"/>
            <a:ext cx="481013" cy="481013"/>
            <a:chOff x="2532" y="2085"/>
            <a:chExt cx="303" cy="303"/>
          </a:xfrm>
          <a:noFill/>
        </p:grpSpPr>
        <p:grpSp>
          <p:nvGrpSpPr>
            <p:cNvPr id="14" name="Group 21">
              <a:extLst>
                <a:ext uri="{FF2B5EF4-FFF2-40B4-BE49-F238E27FC236}">
                  <a16:creationId xmlns:a16="http://schemas.microsoft.com/office/drawing/2014/main" id="{896C9811-4403-417B-8E20-CA401458C803}"/>
                </a:ext>
              </a:extLst>
            </p:cNvPr>
            <p:cNvGrpSpPr>
              <a:grpSpLocks/>
            </p:cNvGrpSpPr>
            <p:nvPr/>
          </p:nvGrpSpPr>
          <p:grpSpPr bwMode="auto">
            <a:xfrm>
              <a:off x="2532" y="2085"/>
              <a:ext cx="303" cy="303"/>
              <a:chOff x="2532" y="2085"/>
              <a:chExt cx="303" cy="303"/>
            </a:xfrm>
            <a:grpFill/>
          </p:grpSpPr>
          <p:grpSp>
            <p:nvGrpSpPr>
              <p:cNvPr id="17" name="Group 19">
                <a:extLst>
                  <a:ext uri="{FF2B5EF4-FFF2-40B4-BE49-F238E27FC236}">
                    <a16:creationId xmlns:a16="http://schemas.microsoft.com/office/drawing/2014/main" id="{A38606AB-01AD-4006-B99F-49DF6EA14416}"/>
                  </a:ext>
                </a:extLst>
              </p:cNvPr>
              <p:cNvGrpSpPr>
                <a:grpSpLocks/>
              </p:cNvGrpSpPr>
              <p:nvPr/>
            </p:nvGrpSpPr>
            <p:grpSpPr bwMode="auto">
              <a:xfrm>
                <a:off x="2532" y="2085"/>
                <a:ext cx="303" cy="303"/>
                <a:chOff x="2532" y="2085"/>
                <a:chExt cx="303" cy="303"/>
              </a:xfrm>
              <a:grpFill/>
            </p:grpSpPr>
            <p:sp>
              <p:nvSpPr>
                <p:cNvPr id="19" name="Rectangle 15">
                  <a:extLst>
                    <a:ext uri="{FF2B5EF4-FFF2-40B4-BE49-F238E27FC236}">
                      <a16:creationId xmlns:a16="http://schemas.microsoft.com/office/drawing/2014/main" id="{6214E80D-AD37-4CC0-8844-8C4CB3BC51F0}"/>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20" name="Freeform 16">
                  <a:extLst>
                    <a:ext uri="{FF2B5EF4-FFF2-40B4-BE49-F238E27FC236}">
                      <a16:creationId xmlns:a16="http://schemas.microsoft.com/office/drawing/2014/main" id="{F4158201-FAD7-45C0-B844-9C90AA489527}"/>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21" name="Oval 17">
                  <a:extLst>
                    <a:ext uri="{FF2B5EF4-FFF2-40B4-BE49-F238E27FC236}">
                      <a16:creationId xmlns:a16="http://schemas.microsoft.com/office/drawing/2014/main" id="{B8E08571-51AD-4E6F-8FC7-2CC9FBEF5A34}"/>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22" name="Rectangle 18">
                  <a:extLst>
                    <a:ext uri="{FF2B5EF4-FFF2-40B4-BE49-F238E27FC236}">
                      <a16:creationId xmlns:a16="http://schemas.microsoft.com/office/drawing/2014/main" id="{56DBA676-E7E5-443D-BB98-291AF861BD28}"/>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8" name="Oval 20">
                <a:extLst>
                  <a:ext uri="{FF2B5EF4-FFF2-40B4-BE49-F238E27FC236}">
                    <a16:creationId xmlns:a16="http://schemas.microsoft.com/office/drawing/2014/main" id="{A955B653-341E-4C2E-A959-BA22B4F60433}"/>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 name="Rectangle 22">
              <a:extLst>
                <a:ext uri="{FF2B5EF4-FFF2-40B4-BE49-F238E27FC236}">
                  <a16:creationId xmlns:a16="http://schemas.microsoft.com/office/drawing/2014/main" id="{BA5E34AD-6D8A-45EB-87BB-FC74D9995418}"/>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 name="Rectangle 23">
              <a:extLst>
                <a:ext uri="{FF2B5EF4-FFF2-40B4-BE49-F238E27FC236}">
                  <a16:creationId xmlns:a16="http://schemas.microsoft.com/office/drawing/2014/main" id="{FBA8A951-9419-47BD-9376-FEB48216185A}"/>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23" name="Group 34">
            <a:extLst>
              <a:ext uri="{FF2B5EF4-FFF2-40B4-BE49-F238E27FC236}">
                <a16:creationId xmlns:a16="http://schemas.microsoft.com/office/drawing/2014/main" id="{EECFB3C2-FB9F-4965-AB9A-865E923000A6}"/>
              </a:ext>
            </a:extLst>
          </p:cNvPr>
          <p:cNvGrpSpPr>
            <a:grpSpLocks/>
          </p:cNvGrpSpPr>
          <p:nvPr/>
        </p:nvGrpSpPr>
        <p:grpSpPr bwMode="auto">
          <a:xfrm>
            <a:off x="3688399" y="985839"/>
            <a:ext cx="481013" cy="481013"/>
            <a:chOff x="4509" y="2085"/>
            <a:chExt cx="303" cy="303"/>
          </a:xfrm>
          <a:noFill/>
        </p:grpSpPr>
        <p:grpSp>
          <p:nvGrpSpPr>
            <p:cNvPr id="24" name="Group 31">
              <a:extLst>
                <a:ext uri="{FF2B5EF4-FFF2-40B4-BE49-F238E27FC236}">
                  <a16:creationId xmlns:a16="http://schemas.microsoft.com/office/drawing/2014/main" id="{C9081F78-E889-44C5-BAD4-96700A96426A}"/>
                </a:ext>
              </a:extLst>
            </p:cNvPr>
            <p:cNvGrpSpPr>
              <a:grpSpLocks/>
            </p:cNvGrpSpPr>
            <p:nvPr/>
          </p:nvGrpSpPr>
          <p:grpSpPr bwMode="auto">
            <a:xfrm>
              <a:off x="4509" y="2085"/>
              <a:ext cx="303" cy="303"/>
              <a:chOff x="4509" y="2085"/>
              <a:chExt cx="303" cy="303"/>
            </a:xfrm>
            <a:grpFill/>
          </p:grpSpPr>
          <p:grpSp>
            <p:nvGrpSpPr>
              <p:cNvPr id="27" name="Group 29">
                <a:extLst>
                  <a:ext uri="{FF2B5EF4-FFF2-40B4-BE49-F238E27FC236}">
                    <a16:creationId xmlns:a16="http://schemas.microsoft.com/office/drawing/2014/main" id="{C4285C80-73B7-40FB-B3D5-43454D88B7A4}"/>
                  </a:ext>
                </a:extLst>
              </p:cNvPr>
              <p:cNvGrpSpPr>
                <a:grpSpLocks/>
              </p:cNvGrpSpPr>
              <p:nvPr/>
            </p:nvGrpSpPr>
            <p:grpSpPr bwMode="auto">
              <a:xfrm>
                <a:off x="4509" y="2085"/>
                <a:ext cx="303" cy="303"/>
                <a:chOff x="4509" y="2085"/>
                <a:chExt cx="303" cy="303"/>
              </a:xfrm>
              <a:grpFill/>
            </p:grpSpPr>
            <p:sp>
              <p:nvSpPr>
                <p:cNvPr id="29" name="Rectangle 25">
                  <a:extLst>
                    <a:ext uri="{FF2B5EF4-FFF2-40B4-BE49-F238E27FC236}">
                      <a16:creationId xmlns:a16="http://schemas.microsoft.com/office/drawing/2014/main" id="{194ADEEA-91E3-4D71-884B-158A9452BC95}"/>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30" name="Freeform 26">
                  <a:extLst>
                    <a:ext uri="{FF2B5EF4-FFF2-40B4-BE49-F238E27FC236}">
                      <a16:creationId xmlns:a16="http://schemas.microsoft.com/office/drawing/2014/main" id="{DCA57791-A7E1-44D3-A413-DAA5B716C9BC}"/>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31" name="Oval 27">
                  <a:extLst>
                    <a:ext uri="{FF2B5EF4-FFF2-40B4-BE49-F238E27FC236}">
                      <a16:creationId xmlns:a16="http://schemas.microsoft.com/office/drawing/2014/main" id="{33FDAA2B-10F1-4355-BD8A-4B74861F8821}"/>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32" name="Rectangle 28">
                  <a:extLst>
                    <a:ext uri="{FF2B5EF4-FFF2-40B4-BE49-F238E27FC236}">
                      <a16:creationId xmlns:a16="http://schemas.microsoft.com/office/drawing/2014/main" id="{BB9BDE7D-2461-4D23-A9D7-2CBA20E7C090}"/>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28" name="Oval 30">
                <a:extLst>
                  <a:ext uri="{FF2B5EF4-FFF2-40B4-BE49-F238E27FC236}">
                    <a16:creationId xmlns:a16="http://schemas.microsoft.com/office/drawing/2014/main" id="{B8C33E2B-1DF6-43BB-945B-13A03D2E0050}"/>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25" name="Rectangle 32">
              <a:extLst>
                <a:ext uri="{FF2B5EF4-FFF2-40B4-BE49-F238E27FC236}">
                  <a16:creationId xmlns:a16="http://schemas.microsoft.com/office/drawing/2014/main" id="{6BF55F73-3E5D-423F-9FC6-0BB7E16BD708}"/>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26" name="Rectangle 33">
              <a:extLst>
                <a:ext uri="{FF2B5EF4-FFF2-40B4-BE49-F238E27FC236}">
                  <a16:creationId xmlns:a16="http://schemas.microsoft.com/office/drawing/2014/main" id="{FFE6633E-0917-45AD-A365-E2504767CC9F}"/>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grpSp>
        <p:nvGrpSpPr>
          <p:cNvPr id="33" name="Group 44">
            <a:extLst>
              <a:ext uri="{FF2B5EF4-FFF2-40B4-BE49-F238E27FC236}">
                <a16:creationId xmlns:a16="http://schemas.microsoft.com/office/drawing/2014/main" id="{3AFE7B3D-AAD2-49E8-9801-408CE6224408}"/>
              </a:ext>
            </a:extLst>
          </p:cNvPr>
          <p:cNvGrpSpPr>
            <a:grpSpLocks/>
          </p:cNvGrpSpPr>
          <p:nvPr/>
        </p:nvGrpSpPr>
        <p:grpSpPr bwMode="auto">
          <a:xfrm>
            <a:off x="2119949" y="1903414"/>
            <a:ext cx="481013" cy="481013"/>
            <a:chOff x="3001" y="2855"/>
            <a:chExt cx="303" cy="303"/>
          </a:xfrm>
          <a:noFill/>
        </p:grpSpPr>
        <p:grpSp>
          <p:nvGrpSpPr>
            <p:cNvPr id="34" name="Group 41">
              <a:extLst>
                <a:ext uri="{FF2B5EF4-FFF2-40B4-BE49-F238E27FC236}">
                  <a16:creationId xmlns:a16="http://schemas.microsoft.com/office/drawing/2014/main" id="{55069337-7FA6-4A70-A1E5-3BF36295C9F5}"/>
                </a:ext>
              </a:extLst>
            </p:cNvPr>
            <p:cNvGrpSpPr>
              <a:grpSpLocks/>
            </p:cNvGrpSpPr>
            <p:nvPr/>
          </p:nvGrpSpPr>
          <p:grpSpPr bwMode="auto">
            <a:xfrm>
              <a:off x="3001" y="2855"/>
              <a:ext cx="303" cy="303"/>
              <a:chOff x="3001" y="2855"/>
              <a:chExt cx="303" cy="303"/>
            </a:xfrm>
            <a:grpFill/>
          </p:grpSpPr>
          <p:grpSp>
            <p:nvGrpSpPr>
              <p:cNvPr id="37" name="Group 39">
                <a:extLst>
                  <a:ext uri="{FF2B5EF4-FFF2-40B4-BE49-F238E27FC236}">
                    <a16:creationId xmlns:a16="http://schemas.microsoft.com/office/drawing/2014/main" id="{22C72476-AFC7-4A1A-BB62-EDD77C3427E3}"/>
                  </a:ext>
                </a:extLst>
              </p:cNvPr>
              <p:cNvGrpSpPr>
                <a:grpSpLocks/>
              </p:cNvGrpSpPr>
              <p:nvPr/>
            </p:nvGrpSpPr>
            <p:grpSpPr bwMode="auto">
              <a:xfrm>
                <a:off x="3001" y="2855"/>
                <a:ext cx="303" cy="303"/>
                <a:chOff x="3001" y="2855"/>
                <a:chExt cx="303" cy="303"/>
              </a:xfrm>
              <a:grpFill/>
            </p:grpSpPr>
            <p:sp>
              <p:nvSpPr>
                <p:cNvPr id="39" name="Rectangle 35">
                  <a:extLst>
                    <a:ext uri="{FF2B5EF4-FFF2-40B4-BE49-F238E27FC236}">
                      <a16:creationId xmlns:a16="http://schemas.microsoft.com/office/drawing/2014/main" id="{B5134A5B-849C-4F0C-850D-770346966531}"/>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sp>
              <p:nvSpPr>
                <p:cNvPr id="40" name="Freeform 36">
                  <a:extLst>
                    <a:ext uri="{FF2B5EF4-FFF2-40B4-BE49-F238E27FC236}">
                      <a16:creationId xmlns:a16="http://schemas.microsoft.com/office/drawing/2014/main" id="{4EC592F0-C416-45D7-BC17-8EC062DC2D9D}"/>
                    </a:ext>
                  </a:extLst>
                </p:cNvPr>
                <p:cNvSpPr>
                  <a:spLocks/>
                </p:cNvSpPr>
                <p:nvPr/>
              </p:nvSpPr>
              <p:spPr bwMode="auto">
                <a:xfrm>
                  <a:off x="3001" y="2855"/>
                  <a:ext cx="301" cy="302"/>
                </a:xfrm>
                <a:custGeom>
                  <a:avLst/>
                  <a:gdLst>
                    <a:gd name="T0" fmla="*/ 271 w 603"/>
                    <a:gd name="T1" fmla="*/ 1 h 603"/>
                    <a:gd name="T2" fmla="*/ 212 w 603"/>
                    <a:gd name="T3" fmla="*/ 14 h 603"/>
                    <a:gd name="T4" fmla="*/ 157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7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4 w 603"/>
                    <a:gd name="T41" fmla="*/ 492 h 603"/>
                    <a:gd name="T42" fmla="*/ 567 w 603"/>
                    <a:gd name="T43" fmla="*/ 445 h 603"/>
                    <a:gd name="T44" fmla="*/ 589 w 603"/>
                    <a:gd name="T45" fmla="*/ 390 h 603"/>
                    <a:gd name="T46" fmla="*/ 601 w 603"/>
                    <a:gd name="T47" fmla="*/ 332 h 603"/>
                    <a:gd name="T48" fmla="*/ 601 w 603"/>
                    <a:gd name="T49" fmla="*/ 270 h 603"/>
                    <a:gd name="T50" fmla="*/ 589 w 603"/>
                    <a:gd name="T51" fmla="*/ 212 h 603"/>
                    <a:gd name="T52" fmla="*/ 567 w 603"/>
                    <a:gd name="T53" fmla="*/ 157 h 603"/>
                    <a:gd name="T54" fmla="*/ 534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7" y="36"/>
                      </a:lnTo>
                      <a:lnTo>
                        <a:pt x="132" y="51"/>
                      </a:lnTo>
                      <a:lnTo>
                        <a:pt x="110" y="68"/>
                      </a:lnTo>
                      <a:lnTo>
                        <a:pt x="88" y="88"/>
                      </a:lnTo>
                      <a:lnTo>
                        <a:pt x="68" y="110"/>
                      </a:lnTo>
                      <a:lnTo>
                        <a:pt x="51" y="132"/>
                      </a:lnTo>
                      <a:lnTo>
                        <a:pt x="36" y="157"/>
                      </a:lnTo>
                      <a:lnTo>
                        <a:pt x="23" y="184"/>
                      </a:lnTo>
                      <a:lnTo>
                        <a:pt x="14" y="212"/>
                      </a:lnTo>
                      <a:lnTo>
                        <a:pt x="5" y="241"/>
                      </a:lnTo>
                      <a:lnTo>
                        <a:pt x="1" y="270"/>
                      </a:lnTo>
                      <a:lnTo>
                        <a:pt x="0" y="301"/>
                      </a:lnTo>
                      <a:lnTo>
                        <a:pt x="1" y="332"/>
                      </a:lnTo>
                      <a:lnTo>
                        <a:pt x="5" y="361"/>
                      </a:lnTo>
                      <a:lnTo>
                        <a:pt x="14" y="390"/>
                      </a:lnTo>
                      <a:lnTo>
                        <a:pt x="23" y="418"/>
                      </a:lnTo>
                      <a:lnTo>
                        <a:pt x="36" y="445"/>
                      </a:lnTo>
                      <a:lnTo>
                        <a:pt x="51" y="470"/>
                      </a:lnTo>
                      <a:lnTo>
                        <a:pt x="68" y="492"/>
                      </a:lnTo>
                      <a:lnTo>
                        <a:pt x="88" y="515"/>
                      </a:lnTo>
                      <a:lnTo>
                        <a:pt x="110" y="534"/>
                      </a:lnTo>
                      <a:lnTo>
                        <a:pt x="132" y="551"/>
                      </a:lnTo>
                      <a:lnTo>
                        <a:pt x="157"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4" y="492"/>
                      </a:lnTo>
                      <a:lnTo>
                        <a:pt x="551" y="470"/>
                      </a:lnTo>
                      <a:lnTo>
                        <a:pt x="567" y="445"/>
                      </a:lnTo>
                      <a:lnTo>
                        <a:pt x="579" y="418"/>
                      </a:lnTo>
                      <a:lnTo>
                        <a:pt x="589" y="390"/>
                      </a:lnTo>
                      <a:lnTo>
                        <a:pt x="597" y="361"/>
                      </a:lnTo>
                      <a:lnTo>
                        <a:pt x="601" y="332"/>
                      </a:lnTo>
                      <a:lnTo>
                        <a:pt x="603" y="301"/>
                      </a:lnTo>
                      <a:lnTo>
                        <a:pt x="601" y="270"/>
                      </a:lnTo>
                      <a:lnTo>
                        <a:pt x="597" y="241"/>
                      </a:lnTo>
                      <a:lnTo>
                        <a:pt x="589" y="212"/>
                      </a:lnTo>
                      <a:lnTo>
                        <a:pt x="579" y="184"/>
                      </a:lnTo>
                      <a:lnTo>
                        <a:pt x="567" y="157"/>
                      </a:lnTo>
                      <a:lnTo>
                        <a:pt x="551" y="132"/>
                      </a:lnTo>
                      <a:lnTo>
                        <a:pt x="534"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41" name="Oval 37">
                  <a:extLst>
                    <a:ext uri="{FF2B5EF4-FFF2-40B4-BE49-F238E27FC236}">
                      <a16:creationId xmlns:a16="http://schemas.microsoft.com/office/drawing/2014/main" id="{6156B321-9650-4B94-8BDF-1708AF97020C}"/>
                    </a:ext>
                  </a:extLst>
                </p:cNvPr>
                <p:cNvSpPr>
                  <a:spLocks noChangeArrowheads="1"/>
                </p:cNvSpPr>
                <p:nvPr/>
              </p:nvSpPr>
              <p:spPr bwMode="auto">
                <a:xfrm>
                  <a:off x="3001" y="2855"/>
                  <a:ext cx="302" cy="303"/>
                </a:xfrm>
                <a:prstGeom prst="ellipse">
                  <a:avLst/>
                </a:prstGeom>
                <a:grpFill/>
                <a:ln>
                  <a:noFill/>
                </a:ln>
              </p:spPr>
              <p:txBody>
                <a:bodyPr/>
                <a:lstStyle/>
                <a:p>
                  <a:pPr>
                    <a:defRPr/>
                  </a:pPr>
                  <a:endParaRPr lang="en-US"/>
                </a:p>
              </p:txBody>
            </p:sp>
            <p:sp>
              <p:nvSpPr>
                <p:cNvPr id="42" name="Rectangle 38">
                  <a:extLst>
                    <a:ext uri="{FF2B5EF4-FFF2-40B4-BE49-F238E27FC236}">
                      <a16:creationId xmlns:a16="http://schemas.microsoft.com/office/drawing/2014/main" id="{4C02D9AD-CAE2-4B89-95E9-FF7A3FA1352A}"/>
                    </a:ext>
                  </a:extLst>
                </p:cNvPr>
                <p:cNvSpPr>
                  <a:spLocks noChangeArrowheads="1"/>
                </p:cNvSpPr>
                <p:nvPr/>
              </p:nvSpPr>
              <p:spPr bwMode="auto">
                <a:xfrm>
                  <a:off x="3001" y="2855"/>
                  <a:ext cx="303" cy="303"/>
                </a:xfrm>
                <a:prstGeom prst="rect">
                  <a:avLst/>
                </a:prstGeom>
                <a:grpFill/>
                <a:ln>
                  <a:noFill/>
                </a:ln>
              </p:spPr>
              <p:txBody>
                <a:bodyPr/>
                <a:lstStyle/>
                <a:p>
                  <a:pPr>
                    <a:defRPr/>
                  </a:pPr>
                  <a:endParaRPr lang="en-US"/>
                </a:p>
              </p:txBody>
            </p:sp>
          </p:grpSp>
          <p:sp>
            <p:nvSpPr>
              <p:cNvPr id="38" name="Oval 40">
                <a:extLst>
                  <a:ext uri="{FF2B5EF4-FFF2-40B4-BE49-F238E27FC236}">
                    <a16:creationId xmlns:a16="http://schemas.microsoft.com/office/drawing/2014/main" id="{853FC83C-D92B-4CAC-AD86-9E3DD4A76761}"/>
                  </a:ext>
                </a:extLst>
              </p:cNvPr>
              <p:cNvSpPr>
                <a:spLocks noChangeArrowheads="1"/>
              </p:cNvSpPr>
              <p:nvPr/>
            </p:nvSpPr>
            <p:spPr bwMode="auto">
              <a:xfrm>
                <a:off x="3001"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35" name="Rectangle 42">
              <a:extLst>
                <a:ext uri="{FF2B5EF4-FFF2-40B4-BE49-F238E27FC236}">
                  <a16:creationId xmlns:a16="http://schemas.microsoft.com/office/drawing/2014/main" id="{767F4AFD-6753-4C01-9E19-0713D6F5C950}"/>
                </a:ext>
              </a:extLst>
            </p:cNvPr>
            <p:cNvSpPr>
              <a:spLocks noChangeArrowheads="1"/>
            </p:cNvSpPr>
            <p:nvPr/>
          </p:nvSpPr>
          <p:spPr bwMode="auto">
            <a:xfrm>
              <a:off x="3044" y="2889"/>
              <a:ext cx="191" cy="255"/>
            </a:xfrm>
            <a:prstGeom prst="rect">
              <a:avLst/>
            </a:prstGeom>
            <a:grpFill/>
            <a:ln>
              <a:noFill/>
            </a:ln>
          </p:spPr>
          <p:txBody>
            <a:bodyPr/>
            <a:lstStyle/>
            <a:p>
              <a:pPr>
                <a:defRPr/>
              </a:pPr>
              <a:endParaRPr lang="en-US"/>
            </a:p>
          </p:txBody>
        </p:sp>
        <p:sp>
          <p:nvSpPr>
            <p:cNvPr id="36" name="Rectangle 43">
              <a:extLst>
                <a:ext uri="{FF2B5EF4-FFF2-40B4-BE49-F238E27FC236}">
                  <a16:creationId xmlns:a16="http://schemas.microsoft.com/office/drawing/2014/main" id="{9AF67251-3BEB-43E1-BF17-A73861F4F26E}"/>
                </a:ext>
              </a:extLst>
            </p:cNvPr>
            <p:cNvSpPr>
              <a:spLocks noChangeArrowheads="1"/>
            </p:cNvSpPr>
            <p:nvPr/>
          </p:nvSpPr>
          <p:spPr bwMode="auto">
            <a:xfrm>
              <a:off x="3085" y="2922"/>
              <a:ext cx="10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E</a:t>
              </a:r>
              <a:endParaRPr lang="en-US" altLang="en-US"/>
            </a:p>
          </p:txBody>
        </p:sp>
      </p:grpSp>
      <p:grpSp>
        <p:nvGrpSpPr>
          <p:cNvPr id="43" name="Group 54">
            <a:extLst>
              <a:ext uri="{FF2B5EF4-FFF2-40B4-BE49-F238E27FC236}">
                <a16:creationId xmlns:a16="http://schemas.microsoft.com/office/drawing/2014/main" id="{48F3E86B-A0EA-4D86-AEE5-6B801F01F5F0}"/>
              </a:ext>
            </a:extLst>
          </p:cNvPr>
          <p:cNvGrpSpPr>
            <a:grpSpLocks/>
          </p:cNvGrpSpPr>
          <p:nvPr/>
        </p:nvGrpSpPr>
        <p:grpSpPr bwMode="auto">
          <a:xfrm>
            <a:off x="1108712" y="1903414"/>
            <a:ext cx="481013" cy="481013"/>
            <a:chOff x="1996" y="2855"/>
            <a:chExt cx="303" cy="303"/>
          </a:xfrm>
          <a:noFill/>
        </p:grpSpPr>
        <p:grpSp>
          <p:nvGrpSpPr>
            <p:cNvPr id="44" name="Group 51">
              <a:extLst>
                <a:ext uri="{FF2B5EF4-FFF2-40B4-BE49-F238E27FC236}">
                  <a16:creationId xmlns:a16="http://schemas.microsoft.com/office/drawing/2014/main" id="{C1440BD5-D359-47BC-8B5A-A0766F33DF5C}"/>
                </a:ext>
              </a:extLst>
            </p:cNvPr>
            <p:cNvGrpSpPr>
              <a:grpSpLocks/>
            </p:cNvGrpSpPr>
            <p:nvPr/>
          </p:nvGrpSpPr>
          <p:grpSpPr bwMode="auto">
            <a:xfrm>
              <a:off x="1996" y="2855"/>
              <a:ext cx="303" cy="303"/>
              <a:chOff x="1996" y="2855"/>
              <a:chExt cx="303" cy="303"/>
            </a:xfrm>
            <a:grpFill/>
          </p:grpSpPr>
          <p:grpSp>
            <p:nvGrpSpPr>
              <p:cNvPr id="47" name="Group 49">
                <a:extLst>
                  <a:ext uri="{FF2B5EF4-FFF2-40B4-BE49-F238E27FC236}">
                    <a16:creationId xmlns:a16="http://schemas.microsoft.com/office/drawing/2014/main" id="{F95D60F4-360F-4A17-966D-99A0EE10C183}"/>
                  </a:ext>
                </a:extLst>
              </p:cNvPr>
              <p:cNvGrpSpPr>
                <a:grpSpLocks/>
              </p:cNvGrpSpPr>
              <p:nvPr/>
            </p:nvGrpSpPr>
            <p:grpSpPr bwMode="auto">
              <a:xfrm>
                <a:off x="1996" y="2855"/>
                <a:ext cx="303" cy="303"/>
                <a:chOff x="1996" y="2855"/>
                <a:chExt cx="303" cy="303"/>
              </a:xfrm>
              <a:grpFill/>
            </p:grpSpPr>
            <p:sp>
              <p:nvSpPr>
                <p:cNvPr id="49" name="Rectangle 45">
                  <a:extLst>
                    <a:ext uri="{FF2B5EF4-FFF2-40B4-BE49-F238E27FC236}">
                      <a16:creationId xmlns:a16="http://schemas.microsoft.com/office/drawing/2014/main" id="{5AFCDA4E-79BA-4012-A90C-AECCEDFFBA6E}"/>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sp>
              <p:nvSpPr>
                <p:cNvPr id="50" name="Freeform 46">
                  <a:extLst>
                    <a:ext uri="{FF2B5EF4-FFF2-40B4-BE49-F238E27FC236}">
                      <a16:creationId xmlns:a16="http://schemas.microsoft.com/office/drawing/2014/main" id="{FB4A8C4D-BEE5-4268-9247-478522EC398F}"/>
                    </a:ext>
                  </a:extLst>
                </p:cNvPr>
                <p:cNvSpPr>
                  <a:spLocks/>
                </p:cNvSpPr>
                <p:nvPr/>
              </p:nvSpPr>
              <p:spPr bwMode="auto">
                <a:xfrm>
                  <a:off x="1996" y="2855"/>
                  <a:ext cx="301"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4" y="23"/>
                      </a:lnTo>
                      <a:lnTo>
                        <a:pt x="158" y="36"/>
                      </a:lnTo>
                      <a:lnTo>
                        <a:pt x="133" y="51"/>
                      </a:lnTo>
                      <a:lnTo>
                        <a:pt x="110" y="68"/>
                      </a:lnTo>
                      <a:lnTo>
                        <a:pt x="88" y="88"/>
                      </a:lnTo>
                      <a:lnTo>
                        <a:pt x="68" y="110"/>
                      </a:lnTo>
                      <a:lnTo>
                        <a:pt x="52" y="132"/>
                      </a:lnTo>
                      <a:lnTo>
                        <a:pt x="36" y="157"/>
                      </a:lnTo>
                      <a:lnTo>
                        <a:pt x="24" y="184"/>
                      </a:lnTo>
                      <a:lnTo>
                        <a:pt x="14" y="212"/>
                      </a:lnTo>
                      <a:lnTo>
                        <a:pt x="6" y="241"/>
                      </a:lnTo>
                      <a:lnTo>
                        <a:pt x="1" y="270"/>
                      </a:lnTo>
                      <a:lnTo>
                        <a:pt x="0" y="301"/>
                      </a:lnTo>
                      <a:lnTo>
                        <a:pt x="1" y="332"/>
                      </a:lnTo>
                      <a:lnTo>
                        <a:pt x="6" y="361"/>
                      </a:lnTo>
                      <a:lnTo>
                        <a:pt x="14" y="390"/>
                      </a:lnTo>
                      <a:lnTo>
                        <a:pt x="24" y="418"/>
                      </a:lnTo>
                      <a:lnTo>
                        <a:pt x="36" y="445"/>
                      </a:lnTo>
                      <a:lnTo>
                        <a:pt x="52" y="470"/>
                      </a:lnTo>
                      <a:lnTo>
                        <a:pt x="68" y="492"/>
                      </a:lnTo>
                      <a:lnTo>
                        <a:pt x="88" y="515"/>
                      </a:lnTo>
                      <a:lnTo>
                        <a:pt x="110" y="534"/>
                      </a:lnTo>
                      <a:lnTo>
                        <a:pt x="133" y="551"/>
                      </a:lnTo>
                      <a:lnTo>
                        <a:pt x="158" y="566"/>
                      </a:lnTo>
                      <a:lnTo>
                        <a:pt x="184" y="579"/>
                      </a:lnTo>
                      <a:lnTo>
                        <a:pt x="212" y="589"/>
                      </a:lnTo>
                      <a:lnTo>
                        <a:pt x="242" y="597"/>
                      </a:lnTo>
                      <a:lnTo>
                        <a:pt x="271" y="601"/>
                      </a:lnTo>
                      <a:lnTo>
                        <a:pt x="302" y="603"/>
                      </a:lnTo>
                      <a:lnTo>
                        <a:pt x="332" y="601"/>
                      </a:lnTo>
                      <a:lnTo>
                        <a:pt x="362" y="597"/>
                      </a:lnTo>
                      <a:lnTo>
                        <a:pt x="391" y="589"/>
                      </a:lnTo>
                      <a:lnTo>
                        <a:pt x="419" y="579"/>
                      </a:lnTo>
                      <a:lnTo>
                        <a:pt x="445"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5" y="36"/>
                      </a:lnTo>
                      <a:lnTo>
                        <a:pt x="419" y="23"/>
                      </a:lnTo>
                      <a:lnTo>
                        <a:pt x="391" y="14"/>
                      </a:lnTo>
                      <a:lnTo>
                        <a:pt x="362" y="5"/>
                      </a:lnTo>
                      <a:lnTo>
                        <a:pt x="332"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51" name="Oval 47">
                  <a:extLst>
                    <a:ext uri="{FF2B5EF4-FFF2-40B4-BE49-F238E27FC236}">
                      <a16:creationId xmlns:a16="http://schemas.microsoft.com/office/drawing/2014/main" id="{7786E933-3753-405A-9777-29CB77757782}"/>
                    </a:ext>
                  </a:extLst>
                </p:cNvPr>
                <p:cNvSpPr>
                  <a:spLocks noChangeArrowheads="1"/>
                </p:cNvSpPr>
                <p:nvPr/>
              </p:nvSpPr>
              <p:spPr bwMode="auto">
                <a:xfrm>
                  <a:off x="1996" y="2855"/>
                  <a:ext cx="302" cy="303"/>
                </a:xfrm>
                <a:prstGeom prst="ellipse">
                  <a:avLst/>
                </a:prstGeom>
                <a:grpFill/>
                <a:ln>
                  <a:noFill/>
                </a:ln>
              </p:spPr>
              <p:txBody>
                <a:bodyPr/>
                <a:lstStyle/>
                <a:p>
                  <a:pPr>
                    <a:defRPr/>
                  </a:pPr>
                  <a:endParaRPr lang="en-US"/>
                </a:p>
              </p:txBody>
            </p:sp>
            <p:sp>
              <p:nvSpPr>
                <p:cNvPr id="52" name="Rectangle 48">
                  <a:extLst>
                    <a:ext uri="{FF2B5EF4-FFF2-40B4-BE49-F238E27FC236}">
                      <a16:creationId xmlns:a16="http://schemas.microsoft.com/office/drawing/2014/main" id="{1DD6B862-24EC-4B07-A832-58367F0DC8BB}"/>
                    </a:ext>
                  </a:extLst>
                </p:cNvPr>
                <p:cNvSpPr>
                  <a:spLocks noChangeArrowheads="1"/>
                </p:cNvSpPr>
                <p:nvPr/>
              </p:nvSpPr>
              <p:spPr bwMode="auto">
                <a:xfrm>
                  <a:off x="1996" y="2855"/>
                  <a:ext cx="303" cy="303"/>
                </a:xfrm>
                <a:prstGeom prst="rect">
                  <a:avLst/>
                </a:prstGeom>
                <a:grpFill/>
                <a:ln>
                  <a:noFill/>
                </a:ln>
              </p:spPr>
              <p:txBody>
                <a:bodyPr/>
                <a:lstStyle/>
                <a:p>
                  <a:pPr>
                    <a:defRPr/>
                  </a:pPr>
                  <a:endParaRPr lang="en-US"/>
                </a:p>
              </p:txBody>
            </p:sp>
          </p:grpSp>
          <p:sp>
            <p:nvSpPr>
              <p:cNvPr id="48" name="Oval 50">
                <a:extLst>
                  <a:ext uri="{FF2B5EF4-FFF2-40B4-BE49-F238E27FC236}">
                    <a16:creationId xmlns:a16="http://schemas.microsoft.com/office/drawing/2014/main" id="{147B075A-87CB-441C-ABFA-C5805C027B70}"/>
                  </a:ext>
                </a:extLst>
              </p:cNvPr>
              <p:cNvSpPr>
                <a:spLocks noChangeArrowheads="1"/>
              </p:cNvSpPr>
              <p:nvPr/>
            </p:nvSpPr>
            <p:spPr bwMode="auto">
              <a:xfrm>
                <a:off x="199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45" name="Rectangle 52">
              <a:extLst>
                <a:ext uri="{FF2B5EF4-FFF2-40B4-BE49-F238E27FC236}">
                  <a16:creationId xmlns:a16="http://schemas.microsoft.com/office/drawing/2014/main" id="{D94A694E-4719-40A1-BE60-8C4245CD2404}"/>
                </a:ext>
              </a:extLst>
            </p:cNvPr>
            <p:cNvSpPr>
              <a:spLocks noChangeArrowheads="1"/>
            </p:cNvSpPr>
            <p:nvPr/>
          </p:nvSpPr>
          <p:spPr bwMode="auto">
            <a:xfrm>
              <a:off x="2029" y="2889"/>
              <a:ext cx="211" cy="255"/>
            </a:xfrm>
            <a:prstGeom prst="rect">
              <a:avLst/>
            </a:prstGeom>
            <a:grpFill/>
            <a:ln>
              <a:noFill/>
            </a:ln>
          </p:spPr>
          <p:txBody>
            <a:bodyPr/>
            <a:lstStyle/>
            <a:p>
              <a:pPr>
                <a:defRPr/>
              </a:pPr>
              <a:endParaRPr lang="en-US"/>
            </a:p>
          </p:txBody>
        </p:sp>
        <p:sp>
          <p:nvSpPr>
            <p:cNvPr id="46" name="Rectangle 53">
              <a:extLst>
                <a:ext uri="{FF2B5EF4-FFF2-40B4-BE49-F238E27FC236}">
                  <a16:creationId xmlns:a16="http://schemas.microsoft.com/office/drawing/2014/main" id="{71C50307-859A-4E0A-9E07-5F192807DB6D}"/>
                </a:ext>
              </a:extLst>
            </p:cNvPr>
            <p:cNvSpPr>
              <a:spLocks noChangeArrowheads="1"/>
            </p:cNvSpPr>
            <p:nvPr/>
          </p:nvSpPr>
          <p:spPr bwMode="auto">
            <a:xfrm>
              <a:off x="2070"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D</a:t>
              </a:r>
              <a:endParaRPr lang="en-US" altLang="en-US"/>
            </a:p>
          </p:txBody>
        </p:sp>
      </p:grpSp>
      <p:grpSp>
        <p:nvGrpSpPr>
          <p:cNvPr id="53" name="Group 144">
            <a:extLst>
              <a:ext uri="{FF2B5EF4-FFF2-40B4-BE49-F238E27FC236}">
                <a16:creationId xmlns:a16="http://schemas.microsoft.com/office/drawing/2014/main" id="{5413839E-7F9F-4C7C-B3E9-88FD16B3B939}"/>
              </a:ext>
            </a:extLst>
          </p:cNvPr>
          <p:cNvGrpSpPr>
            <a:grpSpLocks/>
          </p:cNvGrpSpPr>
          <p:nvPr/>
        </p:nvGrpSpPr>
        <p:grpSpPr bwMode="auto">
          <a:xfrm>
            <a:off x="4117024" y="1890714"/>
            <a:ext cx="481013" cy="481013"/>
            <a:chOff x="5011" y="2855"/>
            <a:chExt cx="303" cy="303"/>
          </a:xfrm>
          <a:noFill/>
        </p:grpSpPr>
        <p:grpSp>
          <p:nvGrpSpPr>
            <p:cNvPr id="54" name="Group 141">
              <a:extLst>
                <a:ext uri="{FF2B5EF4-FFF2-40B4-BE49-F238E27FC236}">
                  <a16:creationId xmlns:a16="http://schemas.microsoft.com/office/drawing/2014/main" id="{313BA168-2908-47E7-8832-161B79ABD300}"/>
                </a:ext>
              </a:extLst>
            </p:cNvPr>
            <p:cNvGrpSpPr>
              <a:grpSpLocks/>
            </p:cNvGrpSpPr>
            <p:nvPr/>
          </p:nvGrpSpPr>
          <p:grpSpPr bwMode="auto">
            <a:xfrm>
              <a:off x="5011" y="2855"/>
              <a:ext cx="303" cy="303"/>
              <a:chOff x="5011" y="2855"/>
              <a:chExt cx="303" cy="303"/>
            </a:xfrm>
            <a:grpFill/>
          </p:grpSpPr>
          <p:grpSp>
            <p:nvGrpSpPr>
              <p:cNvPr id="57" name="Group 139">
                <a:extLst>
                  <a:ext uri="{FF2B5EF4-FFF2-40B4-BE49-F238E27FC236}">
                    <a16:creationId xmlns:a16="http://schemas.microsoft.com/office/drawing/2014/main" id="{C19F842A-7366-411C-9FD0-9E5D1714FC94}"/>
                  </a:ext>
                </a:extLst>
              </p:cNvPr>
              <p:cNvGrpSpPr>
                <a:grpSpLocks/>
              </p:cNvGrpSpPr>
              <p:nvPr/>
            </p:nvGrpSpPr>
            <p:grpSpPr bwMode="auto">
              <a:xfrm>
                <a:off x="5011" y="2855"/>
                <a:ext cx="303" cy="303"/>
                <a:chOff x="5011" y="2855"/>
                <a:chExt cx="303" cy="303"/>
              </a:xfrm>
              <a:grpFill/>
            </p:grpSpPr>
            <p:sp>
              <p:nvSpPr>
                <p:cNvPr id="59" name="Rectangle 135">
                  <a:extLst>
                    <a:ext uri="{FF2B5EF4-FFF2-40B4-BE49-F238E27FC236}">
                      <a16:creationId xmlns:a16="http://schemas.microsoft.com/office/drawing/2014/main" id="{BBF48E50-AD3E-4F88-B002-8A692161CB04}"/>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sp>
              <p:nvSpPr>
                <p:cNvPr id="60" name="Freeform 136">
                  <a:extLst>
                    <a:ext uri="{FF2B5EF4-FFF2-40B4-BE49-F238E27FC236}">
                      <a16:creationId xmlns:a16="http://schemas.microsoft.com/office/drawing/2014/main" id="{DE55623B-1EE2-4A3E-A5E2-7F1BC0E6CC21}"/>
                    </a:ext>
                  </a:extLst>
                </p:cNvPr>
                <p:cNvSpPr>
                  <a:spLocks/>
                </p:cNvSpPr>
                <p:nvPr/>
              </p:nvSpPr>
              <p:spPr bwMode="auto">
                <a:xfrm>
                  <a:off x="5011" y="285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7 h 603"/>
                    <a:gd name="T12" fmla="*/ 14 w 603"/>
                    <a:gd name="T13" fmla="*/ 212 h 603"/>
                    <a:gd name="T14" fmla="*/ 1 w 603"/>
                    <a:gd name="T15" fmla="*/ 270 h 603"/>
                    <a:gd name="T16" fmla="*/ 1 w 603"/>
                    <a:gd name="T17" fmla="*/ 332 h 603"/>
                    <a:gd name="T18" fmla="*/ 14 w 603"/>
                    <a:gd name="T19" fmla="*/ 390 h 603"/>
                    <a:gd name="T20" fmla="*/ 36 w 603"/>
                    <a:gd name="T21" fmla="*/ 445 h 603"/>
                    <a:gd name="T22" fmla="*/ 68 w 603"/>
                    <a:gd name="T23" fmla="*/ 492 h 603"/>
                    <a:gd name="T24" fmla="*/ 110 w 603"/>
                    <a:gd name="T25" fmla="*/ 534 h 603"/>
                    <a:gd name="T26" fmla="*/ 158 w 603"/>
                    <a:gd name="T27" fmla="*/ 566 h 603"/>
                    <a:gd name="T28" fmla="*/ 212 w 603"/>
                    <a:gd name="T29" fmla="*/ 589 h 603"/>
                    <a:gd name="T30" fmla="*/ 271 w 603"/>
                    <a:gd name="T31" fmla="*/ 601 h 603"/>
                    <a:gd name="T32" fmla="*/ 332 w 603"/>
                    <a:gd name="T33" fmla="*/ 601 h 603"/>
                    <a:gd name="T34" fmla="*/ 391 w 603"/>
                    <a:gd name="T35" fmla="*/ 589 h 603"/>
                    <a:gd name="T36" fmla="*/ 445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5"/>
                      </a:lnTo>
                      <a:lnTo>
                        <a:pt x="212" y="14"/>
                      </a:lnTo>
                      <a:lnTo>
                        <a:pt x="184" y="23"/>
                      </a:lnTo>
                      <a:lnTo>
                        <a:pt x="158" y="36"/>
                      </a:lnTo>
                      <a:lnTo>
                        <a:pt x="132" y="51"/>
                      </a:lnTo>
                      <a:lnTo>
                        <a:pt x="110" y="68"/>
                      </a:lnTo>
                      <a:lnTo>
                        <a:pt x="88" y="88"/>
                      </a:lnTo>
                      <a:lnTo>
                        <a:pt x="68" y="110"/>
                      </a:lnTo>
                      <a:lnTo>
                        <a:pt x="51" y="132"/>
                      </a:lnTo>
                      <a:lnTo>
                        <a:pt x="36" y="157"/>
                      </a:lnTo>
                      <a:lnTo>
                        <a:pt x="24" y="184"/>
                      </a:lnTo>
                      <a:lnTo>
                        <a:pt x="14" y="212"/>
                      </a:lnTo>
                      <a:lnTo>
                        <a:pt x="5" y="241"/>
                      </a:lnTo>
                      <a:lnTo>
                        <a:pt x="1" y="270"/>
                      </a:lnTo>
                      <a:lnTo>
                        <a:pt x="0" y="301"/>
                      </a:lnTo>
                      <a:lnTo>
                        <a:pt x="1" y="332"/>
                      </a:lnTo>
                      <a:lnTo>
                        <a:pt x="5" y="361"/>
                      </a:lnTo>
                      <a:lnTo>
                        <a:pt x="14" y="390"/>
                      </a:lnTo>
                      <a:lnTo>
                        <a:pt x="24" y="418"/>
                      </a:lnTo>
                      <a:lnTo>
                        <a:pt x="36" y="445"/>
                      </a:lnTo>
                      <a:lnTo>
                        <a:pt x="51" y="470"/>
                      </a:lnTo>
                      <a:lnTo>
                        <a:pt x="68" y="492"/>
                      </a:lnTo>
                      <a:lnTo>
                        <a:pt x="88" y="515"/>
                      </a:lnTo>
                      <a:lnTo>
                        <a:pt x="110" y="534"/>
                      </a:lnTo>
                      <a:lnTo>
                        <a:pt x="132" y="551"/>
                      </a:lnTo>
                      <a:lnTo>
                        <a:pt x="158" y="566"/>
                      </a:lnTo>
                      <a:lnTo>
                        <a:pt x="184" y="579"/>
                      </a:lnTo>
                      <a:lnTo>
                        <a:pt x="212" y="589"/>
                      </a:lnTo>
                      <a:lnTo>
                        <a:pt x="241" y="597"/>
                      </a:lnTo>
                      <a:lnTo>
                        <a:pt x="271" y="601"/>
                      </a:lnTo>
                      <a:lnTo>
                        <a:pt x="301" y="603"/>
                      </a:lnTo>
                      <a:lnTo>
                        <a:pt x="332" y="601"/>
                      </a:lnTo>
                      <a:lnTo>
                        <a:pt x="361" y="597"/>
                      </a:lnTo>
                      <a:lnTo>
                        <a:pt x="391" y="589"/>
                      </a:lnTo>
                      <a:lnTo>
                        <a:pt x="419" y="579"/>
                      </a:lnTo>
                      <a:lnTo>
                        <a:pt x="445" y="566"/>
                      </a:lnTo>
                      <a:lnTo>
                        <a:pt x="470" y="551"/>
                      </a:lnTo>
                      <a:lnTo>
                        <a:pt x="493" y="534"/>
                      </a:lnTo>
                      <a:lnTo>
                        <a:pt x="515" y="515"/>
                      </a:lnTo>
                      <a:lnTo>
                        <a:pt x="535" y="492"/>
                      </a:lnTo>
                      <a:lnTo>
                        <a:pt x="551" y="470"/>
                      </a:lnTo>
                      <a:lnTo>
                        <a:pt x="567" y="445"/>
                      </a:lnTo>
                      <a:lnTo>
                        <a:pt x="579" y="418"/>
                      </a:lnTo>
                      <a:lnTo>
                        <a:pt x="589" y="390"/>
                      </a:lnTo>
                      <a:lnTo>
                        <a:pt x="597" y="361"/>
                      </a:lnTo>
                      <a:lnTo>
                        <a:pt x="602" y="332"/>
                      </a:lnTo>
                      <a:lnTo>
                        <a:pt x="603" y="301"/>
                      </a:lnTo>
                      <a:lnTo>
                        <a:pt x="602" y="270"/>
                      </a:lnTo>
                      <a:lnTo>
                        <a:pt x="597" y="241"/>
                      </a:lnTo>
                      <a:lnTo>
                        <a:pt x="589" y="212"/>
                      </a:lnTo>
                      <a:lnTo>
                        <a:pt x="579" y="184"/>
                      </a:lnTo>
                      <a:lnTo>
                        <a:pt x="567" y="157"/>
                      </a:lnTo>
                      <a:lnTo>
                        <a:pt x="551" y="132"/>
                      </a:lnTo>
                      <a:lnTo>
                        <a:pt x="535" y="110"/>
                      </a:lnTo>
                      <a:lnTo>
                        <a:pt x="515" y="88"/>
                      </a:lnTo>
                      <a:lnTo>
                        <a:pt x="493" y="68"/>
                      </a:lnTo>
                      <a:lnTo>
                        <a:pt x="470" y="51"/>
                      </a:lnTo>
                      <a:lnTo>
                        <a:pt x="445" y="36"/>
                      </a:lnTo>
                      <a:lnTo>
                        <a:pt x="419" y="23"/>
                      </a:lnTo>
                      <a:lnTo>
                        <a:pt x="391" y="14"/>
                      </a:lnTo>
                      <a:lnTo>
                        <a:pt x="361" y="5"/>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61" name="Oval 137">
                  <a:extLst>
                    <a:ext uri="{FF2B5EF4-FFF2-40B4-BE49-F238E27FC236}">
                      <a16:creationId xmlns:a16="http://schemas.microsoft.com/office/drawing/2014/main" id="{582D090E-9D42-47D8-AF23-526B5A9E5BE2}"/>
                    </a:ext>
                  </a:extLst>
                </p:cNvPr>
                <p:cNvSpPr>
                  <a:spLocks noChangeArrowheads="1"/>
                </p:cNvSpPr>
                <p:nvPr/>
              </p:nvSpPr>
              <p:spPr bwMode="auto">
                <a:xfrm>
                  <a:off x="5011" y="2855"/>
                  <a:ext cx="303" cy="303"/>
                </a:xfrm>
                <a:prstGeom prst="ellipse">
                  <a:avLst/>
                </a:prstGeom>
                <a:grpFill/>
                <a:ln>
                  <a:noFill/>
                </a:ln>
              </p:spPr>
              <p:txBody>
                <a:bodyPr/>
                <a:lstStyle/>
                <a:p>
                  <a:pPr>
                    <a:defRPr/>
                  </a:pPr>
                  <a:endParaRPr lang="en-US"/>
                </a:p>
              </p:txBody>
            </p:sp>
            <p:sp>
              <p:nvSpPr>
                <p:cNvPr id="62" name="Rectangle 138">
                  <a:extLst>
                    <a:ext uri="{FF2B5EF4-FFF2-40B4-BE49-F238E27FC236}">
                      <a16:creationId xmlns:a16="http://schemas.microsoft.com/office/drawing/2014/main" id="{7EB08FAA-54D2-42BE-A508-2275A9493907}"/>
                    </a:ext>
                  </a:extLst>
                </p:cNvPr>
                <p:cNvSpPr>
                  <a:spLocks noChangeArrowheads="1"/>
                </p:cNvSpPr>
                <p:nvPr/>
              </p:nvSpPr>
              <p:spPr bwMode="auto">
                <a:xfrm>
                  <a:off x="5011" y="2855"/>
                  <a:ext cx="303" cy="303"/>
                </a:xfrm>
                <a:prstGeom prst="rect">
                  <a:avLst/>
                </a:prstGeom>
                <a:grpFill/>
                <a:ln>
                  <a:noFill/>
                </a:ln>
              </p:spPr>
              <p:txBody>
                <a:bodyPr/>
                <a:lstStyle/>
                <a:p>
                  <a:pPr>
                    <a:defRPr/>
                  </a:pPr>
                  <a:endParaRPr lang="en-US"/>
                </a:p>
              </p:txBody>
            </p:sp>
          </p:grpSp>
          <p:sp>
            <p:nvSpPr>
              <p:cNvPr id="58" name="Oval 140">
                <a:extLst>
                  <a:ext uri="{FF2B5EF4-FFF2-40B4-BE49-F238E27FC236}">
                    <a16:creationId xmlns:a16="http://schemas.microsoft.com/office/drawing/2014/main" id="{73B47D8F-1F98-4C89-BD23-E235E2C4CF51}"/>
                  </a:ext>
                </a:extLst>
              </p:cNvPr>
              <p:cNvSpPr>
                <a:spLocks noChangeArrowheads="1"/>
              </p:cNvSpPr>
              <p:nvPr/>
            </p:nvSpPr>
            <p:spPr bwMode="auto">
              <a:xfrm>
                <a:off x="5011" y="2855"/>
                <a:ext cx="303" cy="303"/>
              </a:xfrm>
              <a:prstGeom prst="ellipse">
                <a:avLst/>
              </a:prstGeom>
              <a:grpFill/>
              <a:ln w="39688">
                <a:solidFill>
                  <a:srgbClr val="000000"/>
                </a:solidFill>
                <a:prstDash val="solid"/>
                <a:round/>
                <a:headEnd/>
                <a:tailEnd/>
              </a:ln>
            </p:spPr>
            <p:txBody>
              <a:bodyPr/>
              <a:lstStyle/>
              <a:p>
                <a:pPr>
                  <a:defRPr/>
                </a:pPr>
                <a:endParaRPr lang="en-US"/>
              </a:p>
            </p:txBody>
          </p:sp>
        </p:grpSp>
        <p:sp>
          <p:nvSpPr>
            <p:cNvPr id="55" name="Rectangle 142">
              <a:extLst>
                <a:ext uri="{FF2B5EF4-FFF2-40B4-BE49-F238E27FC236}">
                  <a16:creationId xmlns:a16="http://schemas.microsoft.com/office/drawing/2014/main" id="{35C08B51-83B8-45EF-B287-F8B2D1304597}"/>
                </a:ext>
              </a:extLst>
            </p:cNvPr>
            <p:cNvSpPr>
              <a:spLocks noChangeArrowheads="1"/>
            </p:cNvSpPr>
            <p:nvPr/>
          </p:nvSpPr>
          <p:spPr bwMode="auto">
            <a:xfrm>
              <a:off x="5045" y="2889"/>
              <a:ext cx="211" cy="255"/>
            </a:xfrm>
            <a:prstGeom prst="rect">
              <a:avLst/>
            </a:prstGeom>
            <a:grpFill/>
            <a:ln>
              <a:noFill/>
            </a:ln>
          </p:spPr>
          <p:txBody>
            <a:bodyPr/>
            <a:lstStyle/>
            <a:p>
              <a:pPr>
                <a:defRPr/>
              </a:pPr>
              <a:endParaRPr lang="en-US"/>
            </a:p>
          </p:txBody>
        </p:sp>
        <p:sp>
          <p:nvSpPr>
            <p:cNvPr id="56" name="Rectangle 143">
              <a:extLst>
                <a:ext uri="{FF2B5EF4-FFF2-40B4-BE49-F238E27FC236}">
                  <a16:creationId xmlns:a16="http://schemas.microsoft.com/office/drawing/2014/main" id="{29A61313-ACA5-4FD6-AC4F-35732377901F}"/>
                </a:ext>
              </a:extLst>
            </p:cNvPr>
            <p:cNvSpPr>
              <a:spLocks noChangeArrowheads="1"/>
            </p:cNvSpPr>
            <p:nvPr/>
          </p:nvSpPr>
          <p:spPr bwMode="auto">
            <a:xfrm>
              <a:off x="5085" y="292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G</a:t>
              </a:r>
              <a:endParaRPr lang="en-US" altLang="en-US"/>
            </a:p>
          </p:txBody>
        </p:sp>
      </p:grpSp>
      <p:grpSp>
        <p:nvGrpSpPr>
          <p:cNvPr id="63" name="Group 154">
            <a:extLst>
              <a:ext uri="{FF2B5EF4-FFF2-40B4-BE49-F238E27FC236}">
                <a16:creationId xmlns:a16="http://schemas.microsoft.com/office/drawing/2014/main" id="{0DFEB844-E783-4B7C-8DA4-FBE93DE5ED03}"/>
              </a:ext>
            </a:extLst>
          </p:cNvPr>
          <p:cNvGrpSpPr>
            <a:grpSpLocks/>
          </p:cNvGrpSpPr>
          <p:nvPr/>
        </p:nvGrpSpPr>
        <p:grpSpPr bwMode="auto">
          <a:xfrm>
            <a:off x="2985137" y="1903414"/>
            <a:ext cx="481013" cy="481013"/>
            <a:chOff x="4006" y="2855"/>
            <a:chExt cx="303" cy="303"/>
          </a:xfrm>
          <a:noFill/>
        </p:grpSpPr>
        <p:grpSp>
          <p:nvGrpSpPr>
            <p:cNvPr id="64" name="Group 151">
              <a:extLst>
                <a:ext uri="{FF2B5EF4-FFF2-40B4-BE49-F238E27FC236}">
                  <a16:creationId xmlns:a16="http://schemas.microsoft.com/office/drawing/2014/main" id="{3873AB05-2257-4C7B-B537-1695FCB697C7}"/>
                </a:ext>
              </a:extLst>
            </p:cNvPr>
            <p:cNvGrpSpPr>
              <a:grpSpLocks/>
            </p:cNvGrpSpPr>
            <p:nvPr/>
          </p:nvGrpSpPr>
          <p:grpSpPr bwMode="auto">
            <a:xfrm>
              <a:off x="4006" y="2855"/>
              <a:ext cx="303" cy="303"/>
              <a:chOff x="4006" y="2855"/>
              <a:chExt cx="303" cy="303"/>
            </a:xfrm>
            <a:grpFill/>
          </p:grpSpPr>
          <p:grpSp>
            <p:nvGrpSpPr>
              <p:cNvPr id="67" name="Group 149">
                <a:extLst>
                  <a:ext uri="{FF2B5EF4-FFF2-40B4-BE49-F238E27FC236}">
                    <a16:creationId xmlns:a16="http://schemas.microsoft.com/office/drawing/2014/main" id="{F9FA3820-C9BB-405A-91C9-12C08F651C7A}"/>
                  </a:ext>
                </a:extLst>
              </p:cNvPr>
              <p:cNvGrpSpPr>
                <a:grpSpLocks/>
              </p:cNvGrpSpPr>
              <p:nvPr/>
            </p:nvGrpSpPr>
            <p:grpSpPr bwMode="auto">
              <a:xfrm>
                <a:off x="4006" y="2855"/>
                <a:ext cx="303" cy="303"/>
                <a:chOff x="4006" y="2855"/>
                <a:chExt cx="303" cy="303"/>
              </a:xfrm>
              <a:grpFill/>
            </p:grpSpPr>
            <p:sp>
              <p:nvSpPr>
                <p:cNvPr id="69" name="Rectangle 145">
                  <a:extLst>
                    <a:ext uri="{FF2B5EF4-FFF2-40B4-BE49-F238E27FC236}">
                      <a16:creationId xmlns:a16="http://schemas.microsoft.com/office/drawing/2014/main" id="{49539727-CE2A-4F5C-83EE-E278A2FD5421}"/>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sp>
              <p:nvSpPr>
                <p:cNvPr id="70" name="Freeform 146">
                  <a:extLst>
                    <a:ext uri="{FF2B5EF4-FFF2-40B4-BE49-F238E27FC236}">
                      <a16:creationId xmlns:a16="http://schemas.microsoft.com/office/drawing/2014/main" id="{0D4615B6-6762-4691-812E-79B39EDC33E2}"/>
                    </a:ext>
                  </a:extLst>
                </p:cNvPr>
                <p:cNvSpPr>
                  <a:spLocks/>
                </p:cNvSpPr>
                <p:nvPr/>
              </p:nvSpPr>
              <p:spPr bwMode="auto">
                <a:xfrm>
                  <a:off x="4006" y="2855"/>
                  <a:ext cx="302" cy="302"/>
                </a:xfrm>
                <a:custGeom>
                  <a:avLst/>
                  <a:gdLst>
                    <a:gd name="T0" fmla="*/ 271 w 603"/>
                    <a:gd name="T1" fmla="*/ 1 h 603"/>
                    <a:gd name="T2" fmla="*/ 212 w 603"/>
                    <a:gd name="T3" fmla="*/ 14 h 603"/>
                    <a:gd name="T4" fmla="*/ 158 w 603"/>
                    <a:gd name="T5" fmla="*/ 36 h 603"/>
                    <a:gd name="T6" fmla="*/ 111 w 603"/>
                    <a:gd name="T7" fmla="*/ 68 h 603"/>
                    <a:gd name="T8" fmla="*/ 69 w 603"/>
                    <a:gd name="T9" fmla="*/ 110 h 603"/>
                    <a:gd name="T10" fmla="*/ 37 w 603"/>
                    <a:gd name="T11" fmla="*/ 157 h 603"/>
                    <a:gd name="T12" fmla="*/ 14 w 603"/>
                    <a:gd name="T13" fmla="*/ 212 h 603"/>
                    <a:gd name="T14" fmla="*/ 2 w 603"/>
                    <a:gd name="T15" fmla="*/ 270 h 603"/>
                    <a:gd name="T16" fmla="*/ 2 w 603"/>
                    <a:gd name="T17" fmla="*/ 332 h 603"/>
                    <a:gd name="T18" fmla="*/ 14 w 603"/>
                    <a:gd name="T19" fmla="*/ 390 h 603"/>
                    <a:gd name="T20" fmla="*/ 37 w 603"/>
                    <a:gd name="T21" fmla="*/ 445 h 603"/>
                    <a:gd name="T22" fmla="*/ 69 w 603"/>
                    <a:gd name="T23" fmla="*/ 492 h 603"/>
                    <a:gd name="T24" fmla="*/ 111 w 603"/>
                    <a:gd name="T25" fmla="*/ 534 h 603"/>
                    <a:gd name="T26" fmla="*/ 158 w 603"/>
                    <a:gd name="T27" fmla="*/ 566 h 603"/>
                    <a:gd name="T28" fmla="*/ 212 w 603"/>
                    <a:gd name="T29" fmla="*/ 589 h 603"/>
                    <a:gd name="T30" fmla="*/ 271 w 603"/>
                    <a:gd name="T31" fmla="*/ 601 h 603"/>
                    <a:gd name="T32" fmla="*/ 333 w 603"/>
                    <a:gd name="T33" fmla="*/ 601 h 603"/>
                    <a:gd name="T34" fmla="*/ 391 w 603"/>
                    <a:gd name="T35" fmla="*/ 589 h 603"/>
                    <a:gd name="T36" fmla="*/ 446 w 603"/>
                    <a:gd name="T37" fmla="*/ 566 h 603"/>
                    <a:gd name="T38" fmla="*/ 493 w 603"/>
                    <a:gd name="T39" fmla="*/ 534 h 603"/>
                    <a:gd name="T40" fmla="*/ 535 w 603"/>
                    <a:gd name="T41" fmla="*/ 492 h 603"/>
                    <a:gd name="T42" fmla="*/ 567 w 603"/>
                    <a:gd name="T43" fmla="*/ 445 h 603"/>
                    <a:gd name="T44" fmla="*/ 589 w 603"/>
                    <a:gd name="T45" fmla="*/ 390 h 603"/>
                    <a:gd name="T46" fmla="*/ 602 w 603"/>
                    <a:gd name="T47" fmla="*/ 332 h 603"/>
                    <a:gd name="T48" fmla="*/ 602 w 603"/>
                    <a:gd name="T49" fmla="*/ 270 h 603"/>
                    <a:gd name="T50" fmla="*/ 589 w 603"/>
                    <a:gd name="T51" fmla="*/ 212 h 603"/>
                    <a:gd name="T52" fmla="*/ 567 w 603"/>
                    <a:gd name="T53" fmla="*/ 157 h 603"/>
                    <a:gd name="T54" fmla="*/ 535 w 603"/>
                    <a:gd name="T55" fmla="*/ 110 h 603"/>
                    <a:gd name="T56" fmla="*/ 493 w 603"/>
                    <a:gd name="T57" fmla="*/ 68 h 603"/>
                    <a:gd name="T58" fmla="*/ 446 w 603"/>
                    <a:gd name="T59" fmla="*/ 36 h 603"/>
                    <a:gd name="T60" fmla="*/ 391 w 603"/>
                    <a:gd name="T61" fmla="*/ 14 h 603"/>
                    <a:gd name="T62" fmla="*/ 333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2" y="0"/>
                      </a:moveTo>
                      <a:lnTo>
                        <a:pt x="271" y="1"/>
                      </a:lnTo>
                      <a:lnTo>
                        <a:pt x="242" y="5"/>
                      </a:lnTo>
                      <a:lnTo>
                        <a:pt x="212" y="14"/>
                      </a:lnTo>
                      <a:lnTo>
                        <a:pt x="185" y="23"/>
                      </a:lnTo>
                      <a:lnTo>
                        <a:pt x="158" y="36"/>
                      </a:lnTo>
                      <a:lnTo>
                        <a:pt x="133" y="51"/>
                      </a:lnTo>
                      <a:lnTo>
                        <a:pt x="111" y="68"/>
                      </a:lnTo>
                      <a:lnTo>
                        <a:pt x="88" y="88"/>
                      </a:lnTo>
                      <a:lnTo>
                        <a:pt x="69" y="110"/>
                      </a:lnTo>
                      <a:lnTo>
                        <a:pt x="52" y="132"/>
                      </a:lnTo>
                      <a:lnTo>
                        <a:pt x="37" y="157"/>
                      </a:lnTo>
                      <a:lnTo>
                        <a:pt x="24" y="184"/>
                      </a:lnTo>
                      <a:lnTo>
                        <a:pt x="14" y="212"/>
                      </a:lnTo>
                      <a:lnTo>
                        <a:pt x="6" y="241"/>
                      </a:lnTo>
                      <a:lnTo>
                        <a:pt x="2" y="270"/>
                      </a:lnTo>
                      <a:lnTo>
                        <a:pt x="0" y="301"/>
                      </a:lnTo>
                      <a:lnTo>
                        <a:pt x="2" y="332"/>
                      </a:lnTo>
                      <a:lnTo>
                        <a:pt x="6" y="361"/>
                      </a:lnTo>
                      <a:lnTo>
                        <a:pt x="14" y="390"/>
                      </a:lnTo>
                      <a:lnTo>
                        <a:pt x="24" y="418"/>
                      </a:lnTo>
                      <a:lnTo>
                        <a:pt x="37" y="445"/>
                      </a:lnTo>
                      <a:lnTo>
                        <a:pt x="52" y="470"/>
                      </a:lnTo>
                      <a:lnTo>
                        <a:pt x="69" y="492"/>
                      </a:lnTo>
                      <a:lnTo>
                        <a:pt x="88" y="515"/>
                      </a:lnTo>
                      <a:lnTo>
                        <a:pt x="111" y="534"/>
                      </a:lnTo>
                      <a:lnTo>
                        <a:pt x="133" y="551"/>
                      </a:lnTo>
                      <a:lnTo>
                        <a:pt x="158" y="566"/>
                      </a:lnTo>
                      <a:lnTo>
                        <a:pt x="185" y="579"/>
                      </a:lnTo>
                      <a:lnTo>
                        <a:pt x="212" y="589"/>
                      </a:lnTo>
                      <a:lnTo>
                        <a:pt x="242" y="597"/>
                      </a:lnTo>
                      <a:lnTo>
                        <a:pt x="271" y="601"/>
                      </a:lnTo>
                      <a:lnTo>
                        <a:pt x="302" y="603"/>
                      </a:lnTo>
                      <a:lnTo>
                        <a:pt x="333" y="601"/>
                      </a:lnTo>
                      <a:lnTo>
                        <a:pt x="362" y="597"/>
                      </a:lnTo>
                      <a:lnTo>
                        <a:pt x="391" y="589"/>
                      </a:lnTo>
                      <a:lnTo>
                        <a:pt x="419" y="579"/>
                      </a:lnTo>
                      <a:lnTo>
                        <a:pt x="446" y="566"/>
                      </a:lnTo>
                      <a:lnTo>
                        <a:pt x="471" y="551"/>
                      </a:lnTo>
                      <a:lnTo>
                        <a:pt x="493" y="534"/>
                      </a:lnTo>
                      <a:lnTo>
                        <a:pt x="515" y="515"/>
                      </a:lnTo>
                      <a:lnTo>
                        <a:pt x="535" y="492"/>
                      </a:lnTo>
                      <a:lnTo>
                        <a:pt x="552" y="470"/>
                      </a:lnTo>
                      <a:lnTo>
                        <a:pt x="567" y="445"/>
                      </a:lnTo>
                      <a:lnTo>
                        <a:pt x="580" y="418"/>
                      </a:lnTo>
                      <a:lnTo>
                        <a:pt x="589" y="390"/>
                      </a:lnTo>
                      <a:lnTo>
                        <a:pt x="598" y="361"/>
                      </a:lnTo>
                      <a:lnTo>
                        <a:pt x="602" y="332"/>
                      </a:lnTo>
                      <a:lnTo>
                        <a:pt x="603" y="301"/>
                      </a:lnTo>
                      <a:lnTo>
                        <a:pt x="602" y="270"/>
                      </a:lnTo>
                      <a:lnTo>
                        <a:pt x="598" y="241"/>
                      </a:lnTo>
                      <a:lnTo>
                        <a:pt x="589" y="212"/>
                      </a:lnTo>
                      <a:lnTo>
                        <a:pt x="580" y="184"/>
                      </a:lnTo>
                      <a:lnTo>
                        <a:pt x="567" y="157"/>
                      </a:lnTo>
                      <a:lnTo>
                        <a:pt x="552" y="132"/>
                      </a:lnTo>
                      <a:lnTo>
                        <a:pt x="535" y="110"/>
                      </a:lnTo>
                      <a:lnTo>
                        <a:pt x="515" y="88"/>
                      </a:lnTo>
                      <a:lnTo>
                        <a:pt x="493" y="68"/>
                      </a:lnTo>
                      <a:lnTo>
                        <a:pt x="471" y="51"/>
                      </a:lnTo>
                      <a:lnTo>
                        <a:pt x="446" y="36"/>
                      </a:lnTo>
                      <a:lnTo>
                        <a:pt x="419" y="23"/>
                      </a:lnTo>
                      <a:lnTo>
                        <a:pt x="391" y="14"/>
                      </a:lnTo>
                      <a:lnTo>
                        <a:pt x="362" y="5"/>
                      </a:lnTo>
                      <a:lnTo>
                        <a:pt x="333" y="1"/>
                      </a:lnTo>
                      <a:lnTo>
                        <a:pt x="302" y="0"/>
                      </a:lnTo>
                      <a:close/>
                    </a:path>
                  </a:pathLst>
                </a:custGeom>
                <a:grpFill/>
                <a:ln w="0">
                  <a:solidFill>
                    <a:srgbClr val="FFFFFF"/>
                  </a:solidFill>
                  <a:prstDash val="solid"/>
                  <a:round/>
                  <a:headEnd/>
                  <a:tailEnd/>
                </a:ln>
              </p:spPr>
              <p:txBody>
                <a:bodyPr/>
                <a:lstStyle/>
                <a:p>
                  <a:pPr>
                    <a:defRPr/>
                  </a:pPr>
                  <a:endParaRPr lang="en-US"/>
                </a:p>
              </p:txBody>
            </p:sp>
            <p:sp>
              <p:nvSpPr>
                <p:cNvPr id="71" name="Oval 147">
                  <a:extLst>
                    <a:ext uri="{FF2B5EF4-FFF2-40B4-BE49-F238E27FC236}">
                      <a16:creationId xmlns:a16="http://schemas.microsoft.com/office/drawing/2014/main" id="{D5007E39-E942-4CA7-99DA-614246EC41B1}"/>
                    </a:ext>
                  </a:extLst>
                </p:cNvPr>
                <p:cNvSpPr>
                  <a:spLocks noChangeArrowheads="1"/>
                </p:cNvSpPr>
                <p:nvPr/>
              </p:nvSpPr>
              <p:spPr bwMode="auto">
                <a:xfrm>
                  <a:off x="4006" y="2855"/>
                  <a:ext cx="302" cy="303"/>
                </a:xfrm>
                <a:prstGeom prst="ellipse">
                  <a:avLst/>
                </a:prstGeom>
                <a:grpFill/>
                <a:ln>
                  <a:noFill/>
                </a:ln>
              </p:spPr>
              <p:txBody>
                <a:bodyPr/>
                <a:lstStyle/>
                <a:p>
                  <a:pPr>
                    <a:defRPr/>
                  </a:pPr>
                  <a:endParaRPr lang="en-US"/>
                </a:p>
              </p:txBody>
            </p:sp>
            <p:sp>
              <p:nvSpPr>
                <p:cNvPr id="72" name="Rectangle 148">
                  <a:extLst>
                    <a:ext uri="{FF2B5EF4-FFF2-40B4-BE49-F238E27FC236}">
                      <a16:creationId xmlns:a16="http://schemas.microsoft.com/office/drawing/2014/main" id="{11228726-2684-441B-8D36-F2A4B67C689C}"/>
                    </a:ext>
                  </a:extLst>
                </p:cNvPr>
                <p:cNvSpPr>
                  <a:spLocks noChangeArrowheads="1"/>
                </p:cNvSpPr>
                <p:nvPr/>
              </p:nvSpPr>
              <p:spPr bwMode="auto">
                <a:xfrm>
                  <a:off x="4006" y="2855"/>
                  <a:ext cx="303" cy="303"/>
                </a:xfrm>
                <a:prstGeom prst="rect">
                  <a:avLst/>
                </a:prstGeom>
                <a:grpFill/>
                <a:ln>
                  <a:noFill/>
                </a:ln>
              </p:spPr>
              <p:txBody>
                <a:bodyPr/>
                <a:lstStyle/>
                <a:p>
                  <a:pPr>
                    <a:defRPr/>
                  </a:pPr>
                  <a:endParaRPr lang="en-US"/>
                </a:p>
              </p:txBody>
            </p:sp>
          </p:grpSp>
          <p:sp>
            <p:nvSpPr>
              <p:cNvPr id="68" name="Oval 150">
                <a:extLst>
                  <a:ext uri="{FF2B5EF4-FFF2-40B4-BE49-F238E27FC236}">
                    <a16:creationId xmlns:a16="http://schemas.microsoft.com/office/drawing/2014/main" id="{15ADB5FC-46EF-4974-9202-FBDA0ED2D616}"/>
                  </a:ext>
                </a:extLst>
              </p:cNvPr>
              <p:cNvSpPr>
                <a:spLocks noChangeArrowheads="1"/>
              </p:cNvSpPr>
              <p:nvPr/>
            </p:nvSpPr>
            <p:spPr bwMode="auto">
              <a:xfrm>
                <a:off x="4006" y="2855"/>
                <a:ext cx="302" cy="303"/>
              </a:xfrm>
              <a:prstGeom prst="ellipse">
                <a:avLst/>
              </a:prstGeom>
              <a:grpFill/>
              <a:ln w="39688">
                <a:solidFill>
                  <a:srgbClr val="000000"/>
                </a:solidFill>
                <a:prstDash val="solid"/>
                <a:round/>
                <a:headEnd/>
                <a:tailEnd/>
              </a:ln>
            </p:spPr>
            <p:txBody>
              <a:bodyPr/>
              <a:lstStyle/>
              <a:p>
                <a:pPr>
                  <a:defRPr/>
                </a:pPr>
                <a:endParaRPr lang="en-US"/>
              </a:p>
            </p:txBody>
          </p:sp>
        </p:grpSp>
        <p:sp>
          <p:nvSpPr>
            <p:cNvPr id="65" name="Rectangle 152">
              <a:extLst>
                <a:ext uri="{FF2B5EF4-FFF2-40B4-BE49-F238E27FC236}">
                  <a16:creationId xmlns:a16="http://schemas.microsoft.com/office/drawing/2014/main" id="{9EA08181-4E4B-4F99-944A-06F5E806A54B}"/>
                </a:ext>
              </a:extLst>
            </p:cNvPr>
            <p:cNvSpPr>
              <a:spLocks noChangeArrowheads="1"/>
            </p:cNvSpPr>
            <p:nvPr/>
          </p:nvSpPr>
          <p:spPr bwMode="auto">
            <a:xfrm>
              <a:off x="4054" y="2889"/>
              <a:ext cx="181" cy="255"/>
            </a:xfrm>
            <a:prstGeom prst="rect">
              <a:avLst/>
            </a:prstGeom>
            <a:grpFill/>
            <a:ln>
              <a:noFill/>
            </a:ln>
          </p:spPr>
          <p:txBody>
            <a:bodyPr/>
            <a:lstStyle/>
            <a:p>
              <a:pPr>
                <a:defRPr/>
              </a:pPr>
              <a:endParaRPr lang="en-US"/>
            </a:p>
          </p:txBody>
        </p:sp>
        <p:sp>
          <p:nvSpPr>
            <p:cNvPr id="66" name="Rectangle 153">
              <a:extLst>
                <a:ext uri="{FF2B5EF4-FFF2-40B4-BE49-F238E27FC236}">
                  <a16:creationId xmlns:a16="http://schemas.microsoft.com/office/drawing/2014/main" id="{3243A820-15C9-4AA8-8FBC-A444078041F9}"/>
                </a:ext>
              </a:extLst>
            </p:cNvPr>
            <p:cNvSpPr>
              <a:spLocks noChangeArrowheads="1"/>
            </p:cNvSpPr>
            <p:nvPr/>
          </p:nvSpPr>
          <p:spPr bwMode="auto">
            <a:xfrm>
              <a:off x="4095" y="2922"/>
              <a:ext cx="99"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F</a:t>
              </a:r>
              <a:endParaRPr lang="en-US" altLang="en-US"/>
            </a:p>
          </p:txBody>
        </p:sp>
      </p:grpSp>
      <p:sp>
        <p:nvSpPr>
          <p:cNvPr id="73" name="Line 155">
            <a:extLst>
              <a:ext uri="{FF2B5EF4-FFF2-40B4-BE49-F238E27FC236}">
                <a16:creationId xmlns:a16="http://schemas.microsoft.com/office/drawing/2014/main" id="{A23A0FA7-CC77-4C4F-B6AB-3F9483C93BA0}"/>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74" name="Group 158">
            <a:extLst>
              <a:ext uri="{FF2B5EF4-FFF2-40B4-BE49-F238E27FC236}">
                <a16:creationId xmlns:a16="http://schemas.microsoft.com/office/drawing/2014/main" id="{72733DD0-3D7B-478C-9881-3A68F112C383}"/>
              </a:ext>
            </a:extLst>
          </p:cNvPr>
          <p:cNvGrpSpPr>
            <a:grpSpLocks/>
          </p:cNvGrpSpPr>
          <p:nvPr/>
        </p:nvGrpSpPr>
        <p:grpSpPr bwMode="auto">
          <a:xfrm>
            <a:off x="1354228" y="1431927"/>
            <a:ext cx="876847" cy="504824"/>
            <a:chOff x="2453" y="2366"/>
            <a:chExt cx="573" cy="543"/>
          </a:xfrm>
          <a:noFill/>
        </p:grpSpPr>
        <p:sp>
          <p:nvSpPr>
            <p:cNvPr id="75" name="Line 156">
              <a:extLst>
                <a:ext uri="{FF2B5EF4-FFF2-40B4-BE49-F238E27FC236}">
                  <a16:creationId xmlns:a16="http://schemas.microsoft.com/office/drawing/2014/main" id="{20641D6F-6615-43F9-9530-51E7E01B8752}"/>
                </a:ext>
              </a:extLst>
            </p:cNvPr>
            <p:cNvSpPr>
              <a:spLocks noChangeShapeType="1"/>
            </p:cNvSpPr>
            <p:nvPr/>
          </p:nvSpPr>
          <p:spPr bwMode="auto">
            <a:xfrm flipH="1">
              <a:off x="2453" y="2366"/>
              <a:ext cx="139" cy="507"/>
            </a:xfrm>
            <a:prstGeom prst="line">
              <a:avLst/>
            </a:prstGeom>
            <a:grpFill/>
            <a:ln w="6350">
              <a:solidFill>
                <a:srgbClr val="000000"/>
              </a:solidFill>
              <a:prstDash val="solid"/>
              <a:round/>
              <a:headEnd/>
              <a:tailEnd/>
            </a:ln>
          </p:spPr>
          <p:txBody>
            <a:bodyPr/>
            <a:lstStyle/>
            <a:p>
              <a:pPr>
                <a:defRPr/>
              </a:pPr>
              <a:endParaRPr lang="en-US"/>
            </a:p>
          </p:txBody>
        </p:sp>
        <p:sp>
          <p:nvSpPr>
            <p:cNvPr id="76" name="Line 157">
              <a:extLst>
                <a:ext uri="{FF2B5EF4-FFF2-40B4-BE49-F238E27FC236}">
                  <a16:creationId xmlns:a16="http://schemas.microsoft.com/office/drawing/2014/main" id="{2751106E-2862-47B9-A438-A684913D09E7}"/>
                </a:ext>
              </a:extLst>
            </p:cNvPr>
            <p:cNvSpPr>
              <a:spLocks noChangeShapeType="1"/>
            </p:cNvSpPr>
            <p:nvPr/>
          </p:nvSpPr>
          <p:spPr bwMode="auto">
            <a:xfrm>
              <a:off x="2762" y="2376"/>
              <a:ext cx="264" cy="533"/>
            </a:xfrm>
            <a:prstGeom prst="line">
              <a:avLst/>
            </a:prstGeom>
            <a:grpFill/>
            <a:ln w="6350">
              <a:solidFill>
                <a:srgbClr val="000000"/>
              </a:solidFill>
              <a:prstDash val="solid"/>
              <a:round/>
              <a:headEnd/>
              <a:tailEnd/>
            </a:ln>
          </p:spPr>
          <p:txBody>
            <a:bodyPr/>
            <a:lstStyle/>
            <a:p>
              <a:pPr>
                <a:defRPr/>
              </a:pPr>
              <a:endParaRPr lang="en-US"/>
            </a:p>
          </p:txBody>
        </p:sp>
      </p:grpSp>
      <p:sp>
        <p:nvSpPr>
          <p:cNvPr id="77" name="Line 159">
            <a:extLst>
              <a:ext uri="{FF2B5EF4-FFF2-40B4-BE49-F238E27FC236}">
                <a16:creationId xmlns:a16="http://schemas.microsoft.com/office/drawing/2014/main" id="{2374F027-7ADF-49C8-9D1B-ACFCA775B520}"/>
              </a:ext>
            </a:extLst>
          </p:cNvPr>
          <p:cNvSpPr>
            <a:spLocks noChangeShapeType="1"/>
          </p:cNvSpPr>
          <p:nvPr/>
        </p:nvSpPr>
        <p:spPr bwMode="auto">
          <a:xfrm flipH="1">
            <a:off x="3370899" y="1431926"/>
            <a:ext cx="433387" cy="512763"/>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 name="Line 160">
            <a:extLst>
              <a:ext uri="{FF2B5EF4-FFF2-40B4-BE49-F238E27FC236}">
                <a16:creationId xmlns:a16="http://schemas.microsoft.com/office/drawing/2014/main" id="{DFE854A0-D298-421A-B45E-9439CFEDE03C}"/>
              </a:ext>
            </a:extLst>
          </p:cNvPr>
          <p:cNvSpPr>
            <a:spLocks noChangeShapeType="1"/>
          </p:cNvSpPr>
          <p:nvPr/>
        </p:nvSpPr>
        <p:spPr bwMode="auto">
          <a:xfrm>
            <a:off x="4034474" y="1455738"/>
            <a:ext cx="244475" cy="4683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 name="Line 161">
            <a:extLst>
              <a:ext uri="{FF2B5EF4-FFF2-40B4-BE49-F238E27FC236}">
                <a16:creationId xmlns:a16="http://schemas.microsoft.com/office/drawing/2014/main" id="{80081878-A10F-467F-A38A-66FD59DF43FF}"/>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0" name="Rectangle 178">
            <a:extLst>
              <a:ext uri="{FF2B5EF4-FFF2-40B4-BE49-F238E27FC236}">
                <a16:creationId xmlns:a16="http://schemas.microsoft.com/office/drawing/2014/main" id="{2B462F9E-3B9D-4BED-92E7-9F6799555275}"/>
              </a:ext>
            </a:extLst>
          </p:cNvPr>
          <p:cNvSpPr>
            <a:spLocks noChangeArrowheads="1"/>
          </p:cNvSpPr>
          <p:nvPr/>
        </p:nvSpPr>
        <p:spPr bwMode="auto">
          <a:xfrm>
            <a:off x="4050349" y="1800225"/>
            <a:ext cx="619125" cy="685800"/>
          </a:xfrm>
          <a:prstGeom prst="rect">
            <a:avLst/>
          </a:prstGeom>
          <a:noFill/>
          <a:ln w="3810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cxnSp>
        <p:nvCxnSpPr>
          <p:cNvPr id="82" name="Straight Arrow Connector 81">
            <a:extLst>
              <a:ext uri="{FF2B5EF4-FFF2-40B4-BE49-F238E27FC236}">
                <a16:creationId xmlns:a16="http://schemas.microsoft.com/office/drawing/2014/main" id="{E1E0339F-52AD-4420-A0D6-A76D8B10E359}"/>
              </a:ext>
            </a:extLst>
          </p:cNvPr>
          <p:cNvCxnSpPr>
            <a:cxnSpLocks/>
          </p:cNvCxnSpPr>
          <p:nvPr/>
        </p:nvCxnSpPr>
        <p:spPr>
          <a:xfrm flipH="1" flipV="1">
            <a:off x="3423287" y="294008"/>
            <a:ext cx="3473448" cy="294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8F9AFCB6-3087-4C05-B350-8B7ABDB5E84C}"/>
              </a:ext>
            </a:extLst>
          </p:cNvPr>
          <p:cNvSpPr txBox="1"/>
          <p:nvPr/>
        </p:nvSpPr>
        <p:spPr>
          <a:xfrm>
            <a:off x="6856095" y="357495"/>
            <a:ext cx="1567417" cy="461665"/>
          </a:xfrm>
          <a:prstGeom prst="rect">
            <a:avLst/>
          </a:prstGeom>
          <a:noFill/>
        </p:spPr>
        <p:txBody>
          <a:bodyPr wrap="none" rtlCol="0">
            <a:spAutoFit/>
          </a:bodyPr>
          <a:lstStyle/>
          <a:p>
            <a:r>
              <a:rPr lang="en-US" sz="2400" dirty="0"/>
              <a:t>Initial state</a:t>
            </a:r>
          </a:p>
        </p:txBody>
      </p:sp>
      <p:pic>
        <p:nvPicPr>
          <p:cNvPr id="1026" name="Picture 2" descr="On learning how to solve the Rubik's Cube | Class Teaching">
            <a:extLst>
              <a:ext uri="{FF2B5EF4-FFF2-40B4-BE49-F238E27FC236}">
                <a16:creationId xmlns:a16="http://schemas.microsoft.com/office/drawing/2014/main" id="{7C17DDE3-3227-4FC9-B251-F3D3CFDC06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64880" y="84140"/>
            <a:ext cx="1080136" cy="1080136"/>
          </a:xfrm>
          <a:prstGeom prst="rect">
            <a:avLst/>
          </a:prstGeom>
          <a:noFill/>
          <a:extLst>
            <a:ext uri="{909E8E84-426E-40DD-AFC4-6F175D3DCCD1}">
              <a14:hiddenFill xmlns:a14="http://schemas.microsoft.com/office/drawing/2010/main">
                <a:solidFill>
                  <a:srgbClr val="FFFFFF"/>
                </a:solidFill>
              </a14:hiddenFill>
            </a:ext>
          </a:extLst>
        </p:spPr>
      </p:pic>
      <p:cxnSp>
        <p:nvCxnSpPr>
          <p:cNvPr id="88" name="Straight Arrow Connector 87">
            <a:extLst>
              <a:ext uri="{FF2B5EF4-FFF2-40B4-BE49-F238E27FC236}">
                <a16:creationId xmlns:a16="http://schemas.microsoft.com/office/drawing/2014/main" id="{5F3D6B93-3153-4217-BE36-C7EC511344A9}"/>
              </a:ext>
            </a:extLst>
          </p:cNvPr>
          <p:cNvCxnSpPr>
            <a:cxnSpLocks/>
          </p:cNvCxnSpPr>
          <p:nvPr/>
        </p:nvCxnSpPr>
        <p:spPr>
          <a:xfrm flipH="1" flipV="1">
            <a:off x="4798062" y="2275208"/>
            <a:ext cx="3473448" cy="294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4F57F7C7-1CB0-4BFF-936A-1C2C817101FA}"/>
              </a:ext>
            </a:extLst>
          </p:cNvPr>
          <p:cNvSpPr txBox="1"/>
          <p:nvPr/>
        </p:nvSpPr>
        <p:spPr>
          <a:xfrm>
            <a:off x="8319135" y="2347915"/>
            <a:ext cx="1440779" cy="461665"/>
          </a:xfrm>
          <a:prstGeom prst="rect">
            <a:avLst/>
          </a:prstGeom>
          <a:noFill/>
        </p:spPr>
        <p:txBody>
          <a:bodyPr wrap="none" rtlCol="0">
            <a:spAutoFit/>
          </a:bodyPr>
          <a:lstStyle/>
          <a:p>
            <a:r>
              <a:rPr lang="en-US" sz="2400" dirty="0"/>
              <a:t>Goal state</a:t>
            </a:r>
          </a:p>
        </p:txBody>
      </p:sp>
      <p:pic>
        <p:nvPicPr>
          <p:cNvPr id="1028" name="Picture 4" descr="Rubik's Cube Toy | Square Puzzle Game">
            <a:extLst>
              <a:ext uri="{FF2B5EF4-FFF2-40B4-BE49-F238E27FC236}">
                <a16:creationId xmlns:a16="http://schemas.microsoft.com/office/drawing/2014/main" id="{6551F840-2415-47B2-A005-D3E8F150F9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07539" y="2049308"/>
            <a:ext cx="1002983" cy="1040439"/>
          </a:xfrm>
          <a:prstGeom prst="rect">
            <a:avLst/>
          </a:prstGeom>
          <a:noFill/>
          <a:extLst>
            <a:ext uri="{909E8E84-426E-40DD-AFC4-6F175D3DCCD1}">
              <a14:hiddenFill xmlns:a14="http://schemas.microsoft.com/office/drawing/2010/main">
                <a:solidFill>
                  <a:srgbClr val="FFFFFF"/>
                </a:solidFill>
              </a14:hiddenFill>
            </a:ext>
          </a:extLst>
        </p:spPr>
      </p:pic>
      <p:cxnSp>
        <p:nvCxnSpPr>
          <p:cNvPr id="93" name="Straight Arrow Connector 92">
            <a:extLst>
              <a:ext uri="{FF2B5EF4-FFF2-40B4-BE49-F238E27FC236}">
                <a16:creationId xmlns:a16="http://schemas.microsoft.com/office/drawing/2014/main" id="{B0151ED4-DBD1-4A7C-80DD-99D0D91394A8}"/>
              </a:ext>
            </a:extLst>
          </p:cNvPr>
          <p:cNvCxnSpPr>
            <a:cxnSpLocks/>
            <a:stCxn id="1030" idx="3"/>
          </p:cNvCxnSpPr>
          <p:nvPr/>
        </p:nvCxnSpPr>
        <p:spPr>
          <a:xfrm>
            <a:off x="1151057" y="506438"/>
            <a:ext cx="852888" cy="2603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83485209-7FD7-46AF-AC9F-8E44704A51B3}"/>
              </a:ext>
            </a:extLst>
          </p:cNvPr>
          <p:cNvSpPr txBox="1"/>
          <p:nvPr/>
        </p:nvSpPr>
        <p:spPr>
          <a:xfrm>
            <a:off x="-21905" y="817839"/>
            <a:ext cx="1391920" cy="461665"/>
          </a:xfrm>
          <a:prstGeom prst="rect">
            <a:avLst/>
          </a:prstGeom>
          <a:noFill/>
        </p:spPr>
        <p:txBody>
          <a:bodyPr wrap="none" rtlCol="0">
            <a:spAutoFit/>
          </a:bodyPr>
          <a:lstStyle/>
          <a:p>
            <a:r>
              <a:rPr lang="en-US" sz="2400" dirty="0"/>
              <a:t>operators</a:t>
            </a:r>
          </a:p>
        </p:txBody>
      </p:sp>
      <p:sp>
        <p:nvSpPr>
          <p:cNvPr id="97" name="Text Box 3">
            <a:extLst>
              <a:ext uri="{FF2B5EF4-FFF2-40B4-BE49-F238E27FC236}">
                <a16:creationId xmlns:a16="http://schemas.microsoft.com/office/drawing/2014/main" id="{131E96AC-7D75-4399-99A0-D9123EE783CF}"/>
              </a:ext>
            </a:extLst>
          </p:cNvPr>
          <p:cNvSpPr txBox="1">
            <a:spLocks noChangeArrowheads="1"/>
          </p:cNvSpPr>
          <p:nvPr/>
        </p:nvSpPr>
        <p:spPr bwMode="auto">
          <a:xfrm>
            <a:off x="338350" y="3518642"/>
            <a:ext cx="7557348" cy="3206006"/>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800" b="1" dirty="0">
                <a:solidFill>
                  <a:schemeClr val="bg1">
                    <a:lumMod val="65000"/>
                  </a:schemeClr>
                </a:solidFill>
              </a:rPr>
              <a:t>function</a:t>
            </a:r>
            <a:r>
              <a:rPr lang="en-US" altLang="en-US" sz="1800" dirty="0">
                <a:solidFill>
                  <a:schemeClr val="bg1">
                    <a:lumMod val="65000"/>
                  </a:schemeClr>
                </a:solidFill>
              </a:rPr>
              <a:t> general-search(problem, </a:t>
            </a:r>
            <a:r>
              <a:rPr lang="en-US" altLang="en-US" sz="1800" dirty="0">
                <a:solidFill>
                  <a:srgbClr val="FF0000"/>
                </a:solidFill>
              </a:rPr>
              <a:t>QUEUEING-FUNCTION</a:t>
            </a:r>
            <a:r>
              <a:rPr lang="en-US" altLang="en-US" sz="1800" dirty="0">
                <a:solidFill>
                  <a:schemeClr val="bg1">
                    <a:lumMod val="65000"/>
                  </a:schemeClr>
                </a:solidFill>
              </a:rPr>
              <a:t>)  </a:t>
            </a:r>
          </a:p>
          <a:p>
            <a:pPr>
              <a:spcBef>
                <a:spcPts val="500"/>
              </a:spcBef>
              <a:spcAft>
                <a:spcPts val="500"/>
              </a:spcAft>
              <a:buNone/>
              <a:defRPr/>
            </a:pPr>
            <a:r>
              <a:rPr lang="en-US" altLang="en-US" sz="1800" dirty="0">
                <a:solidFill>
                  <a:schemeClr val="bg1">
                    <a:lumMod val="65000"/>
                  </a:schemeClr>
                </a:solidFill>
              </a:rPr>
              <a:t>nodes = MAKE-QUEUE(MAKE-NODE(</a:t>
            </a:r>
            <a:r>
              <a:rPr lang="en-US" altLang="en-US" sz="1800" dirty="0" err="1">
                <a:solidFill>
                  <a:schemeClr val="bg1">
                    <a:lumMod val="65000"/>
                  </a:schemeClr>
                </a:solidFill>
              </a:rPr>
              <a:t>problem.INITIAL</a:t>
            </a:r>
            <a:r>
              <a:rPr lang="en-US" altLang="en-US" sz="1800" dirty="0">
                <a:solidFill>
                  <a:schemeClr val="bg1">
                    <a:lumMod val="65000"/>
                  </a:schemeClr>
                </a:solidFill>
              </a:rPr>
              <a:t>-STATE)) </a:t>
            </a:r>
          </a:p>
          <a:p>
            <a:pPr>
              <a:spcBef>
                <a:spcPts val="500"/>
              </a:spcBef>
              <a:spcAft>
                <a:spcPts val="500"/>
              </a:spcAft>
              <a:buNone/>
              <a:defRPr/>
            </a:pPr>
            <a:r>
              <a:rPr lang="en-US" altLang="en-US" sz="1800" b="1" dirty="0">
                <a:solidFill>
                  <a:schemeClr val="bg1">
                    <a:lumMod val="65000"/>
                  </a:schemeClr>
                </a:solidFill>
              </a:rPr>
              <a:t>loop do</a:t>
            </a:r>
          </a:p>
          <a:p>
            <a:pPr>
              <a:spcBef>
                <a:spcPts val="500"/>
              </a:spcBef>
              <a:spcAft>
                <a:spcPts val="500"/>
              </a:spcAft>
              <a:buNone/>
              <a:defRPr/>
            </a:pPr>
            <a:r>
              <a:rPr lang="en-US" altLang="en-US" sz="1800" dirty="0">
                <a:solidFill>
                  <a:schemeClr val="bg1">
                    <a:lumMod val="65000"/>
                  </a:schemeClr>
                </a:solidFill>
              </a:rPr>
              <a:t> </a:t>
            </a:r>
            <a:r>
              <a:rPr lang="en-US" altLang="en-US" sz="1800" b="1" dirty="0">
                <a:solidFill>
                  <a:schemeClr val="bg1">
                    <a:lumMod val="65000"/>
                  </a:schemeClr>
                </a:solidFill>
              </a:rPr>
              <a:t>if</a:t>
            </a:r>
            <a:r>
              <a:rPr lang="en-US" altLang="en-US" sz="1800" dirty="0">
                <a:solidFill>
                  <a:schemeClr val="bg1">
                    <a:lumMod val="65000"/>
                  </a:schemeClr>
                </a:solidFill>
              </a:rPr>
              <a:t> EMPTY(nodes) </a:t>
            </a:r>
            <a:r>
              <a:rPr lang="en-US" altLang="en-US" sz="1800" b="1" dirty="0">
                <a:solidFill>
                  <a:schemeClr val="bg1">
                    <a:lumMod val="65000"/>
                  </a:schemeClr>
                </a:solidFill>
              </a:rPr>
              <a:t>then return</a:t>
            </a:r>
            <a:r>
              <a:rPr lang="en-US" altLang="en-US" sz="1800" dirty="0">
                <a:solidFill>
                  <a:schemeClr val="bg1">
                    <a:lumMod val="65000"/>
                  </a:schemeClr>
                </a:solidFill>
              </a:rPr>
              <a:t> "failure"</a:t>
            </a:r>
            <a:r>
              <a:rPr lang="en-US" altLang="en-US" sz="1600" dirty="0">
                <a:solidFill>
                  <a:schemeClr val="bg1">
                    <a:lumMod val="65000"/>
                  </a:schemeClr>
                </a:solidFill>
              </a:rPr>
              <a:t> (we have proved there is no solution!)</a:t>
            </a:r>
          </a:p>
          <a:p>
            <a:pPr>
              <a:spcBef>
                <a:spcPts val="500"/>
              </a:spcBef>
              <a:spcAft>
                <a:spcPts val="500"/>
              </a:spcAft>
              <a:buNone/>
              <a:defRPr/>
            </a:pPr>
            <a:r>
              <a:rPr lang="en-US" altLang="en-US" sz="1800" dirty="0">
                <a:solidFill>
                  <a:schemeClr val="bg1">
                    <a:lumMod val="65000"/>
                  </a:schemeClr>
                </a:solidFill>
              </a:rPr>
              <a:t>   node = REMOVE-FRONT(nodes) </a:t>
            </a:r>
          </a:p>
          <a:p>
            <a:pPr>
              <a:spcBef>
                <a:spcPts val="500"/>
              </a:spcBef>
              <a:spcAft>
                <a:spcPts val="500"/>
              </a:spcAft>
              <a:buNone/>
              <a:defRPr/>
            </a:pPr>
            <a:r>
              <a:rPr lang="en-US" altLang="en-US" sz="1800" dirty="0">
                <a:solidFill>
                  <a:schemeClr val="bg1">
                    <a:lumMod val="65000"/>
                  </a:schemeClr>
                </a:solidFill>
              </a:rPr>
              <a:t> </a:t>
            </a:r>
            <a:r>
              <a:rPr lang="en-US" altLang="en-US" sz="1800" b="1" dirty="0">
                <a:solidFill>
                  <a:schemeClr val="bg1">
                    <a:lumMod val="65000"/>
                  </a:schemeClr>
                </a:solidFill>
              </a:rPr>
              <a:t>if</a:t>
            </a:r>
            <a:r>
              <a:rPr lang="en-US" altLang="en-US" sz="1800" dirty="0">
                <a:solidFill>
                  <a:schemeClr val="bg1">
                    <a:lumMod val="65000"/>
                  </a:schemeClr>
                </a:solidFill>
              </a:rPr>
              <a:t> </a:t>
            </a:r>
            <a:r>
              <a:rPr lang="en-US" altLang="en-US" sz="1800" dirty="0" err="1">
                <a:solidFill>
                  <a:schemeClr val="bg1">
                    <a:lumMod val="65000"/>
                  </a:schemeClr>
                </a:solidFill>
              </a:rPr>
              <a:t>problem.GOAL</a:t>
            </a:r>
            <a:r>
              <a:rPr lang="en-US" altLang="en-US" sz="1800" dirty="0">
                <a:solidFill>
                  <a:schemeClr val="bg1">
                    <a:lumMod val="65000"/>
                  </a:schemeClr>
                </a:solidFill>
              </a:rPr>
              <a:t>-TEST(</a:t>
            </a:r>
            <a:r>
              <a:rPr lang="en-US" altLang="en-US" sz="1800" dirty="0" err="1">
                <a:solidFill>
                  <a:schemeClr val="bg1">
                    <a:lumMod val="65000"/>
                  </a:schemeClr>
                </a:solidFill>
              </a:rPr>
              <a:t>node.STATE</a:t>
            </a:r>
            <a:r>
              <a:rPr lang="en-US" altLang="en-US" sz="1800" dirty="0">
                <a:solidFill>
                  <a:schemeClr val="bg1">
                    <a:lumMod val="65000"/>
                  </a:schemeClr>
                </a:solidFill>
              </a:rPr>
              <a:t>) succeeds </a:t>
            </a:r>
            <a:r>
              <a:rPr lang="en-US" altLang="en-US" sz="1800" b="1" dirty="0">
                <a:solidFill>
                  <a:schemeClr val="bg1">
                    <a:lumMod val="65000"/>
                  </a:schemeClr>
                </a:solidFill>
              </a:rPr>
              <a:t>then return</a:t>
            </a:r>
            <a:r>
              <a:rPr lang="en-US" altLang="en-US" sz="1800" dirty="0">
                <a:solidFill>
                  <a:schemeClr val="bg1">
                    <a:lumMod val="65000"/>
                  </a:schemeClr>
                </a:solidFill>
              </a:rPr>
              <a:t> node</a:t>
            </a:r>
          </a:p>
          <a:p>
            <a:pPr>
              <a:spcBef>
                <a:spcPts val="500"/>
              </a:spcBef>
              <a:spcAft>
                <a:spcPts val="500"/>
              </a:spcAft>
              <a:buNone/>
              <a:defRPr/>
            </a:pPr>
            <a:r>
              <a:rPr lang="en-US" altLang="en-US" sz="1800" dirty="0">
                <a:solidFill>
                  <a:schemeClr val="bg1">
                    <a:lumMod val="65000"/>
                  </a:schemeClr>
                </a:solidFill>
              </a:rPr>
              <a:t>    </a:t>
            </a:r>
            <a:r>
              <a:rPr lang="en-US" altLang="en-US" sz="1600" dirty="0">
                <a:solidFill>
                  <a:schemeClr val="bg1">
                    <a:lumMod val="65000"/>
                  </a:schemeClr>
                </a:solidFill>
              </a:rPr>
              <a:t>nodes = QUEUEING-FUNCTION(nodes, EXPAND(node, </a:t>
            </a:r>
            <a:r>
              <a:rPr lang="en-US" altLang="en-US" sz="1600" dirty="0" err="1">
                <a:solidFill>
                  <a:schemeClr val="bg1">
                    <a:lumMod val="65000"/>
                  </a:schemeClr>
                </a:solidFill>
              </a:rPr>
              <a:t>problem.OPERATORS</a:t>
            </a:r>
            <a:r>
              <a:rPr lang="en-US" altLang="en-US" sz="1600" dirty="0">
                <a:solidFill>
                  <a:schemeClr val="bg1">
                    <a:lumMod val="65000"/>
                  </a:schemeClr>
                </a:solidFill>
              </a:rPr>
              <a:t>)) </a:t>
            </a:r>
            <a:r>
              <a:rPr lang="en-US" altLang="en-US" sz="1800" dirty="0">
                <a:solidFill>
                  <a:schemeClr val="bg1">
                    <a:lumMod val="65000"/>
                  </a:schemeClr>
                </a:solidFill>
              </a:rPr>
              <a:t> </a:t>
            </a:r>
          </a:p>
          <a:p>
            <a:pPr>
              <a:spcBef>
                <a:spcPts val="500"/>
              </a:spcBef>
              <a:spcAft>
                <a:spcPts val="500"/>
              </a:spcAft>
              <a:buNone/>
              <a:defRPr/>
            </a:pPr>
            <a:r>
              <a:rPr lang="en-US" altLang="en-US" sz="1800" dirty="0">
                <a:solidFill>
                  <a:schemeClr val="bg1">
                    <a:lumMod val="65000"/>
                  </a:schemeClr>
                </a:solidFill>
              </a:rPr>
              <a:t> </a:t>
            </a:r>
            <a:r>
              <a:rPr lang="en-US" altLang="en-US" sz="1800" b="1" dirty="0">
                <a:solidFill>
                  <a:schemeClr val="bg1">
                    <a:lumMod val="65000"/>
                  </a:schemeClr>
                </a:solidFill>
              </a:rPr>
              <a:t>end</a:t>
            </a:r>
            <a:endParaRPr lang="en-US" altLang="en-US" sz="2000" dirty="0">
              <a:solidFill>
                <a:schemeClr val="bg1">
                  <a:lumMod val="65000"/>
                </a:schemeClr>
              </a:solidFill>
            </a:endParaRPr>
          </a:p>
        </p:txBody>
      </p:sp>
      <p:sp>
        <p:nvSpPr>
          <p:cNvPr id="91" name="TextBox 90">
            <a:extLst>
              <a:ext uri="{FF2B5EF4-FFF2-40B4-BE49-F238E27FC236}">
                <a16:creationId xmlns:a16="http://schemas.microsoft.com/office/drawing/2014/main" id="{B9FD52C6-D5DE-44EF-AA4C-A23F00F6145E}"/>
              </a:ext>
            </a:extLst>
          </p:cNvPr>
          <p:cNvSpPr txBox="1"/>
          <p:nvPr/>
        </p:nvSpPr>
        <p:spPr>
          <a:xfrm>
            <a:off x="8121932" y="3518642"/>
            <a:ext cx="3977640" cy="1754326"/>
          </a:xfrm>
          <a:prstGeom prst="rect">
            <a:avLst/>
          </a:prstGeom>
          <a:noFill/>
        </p:spPr>
        <p:txBody>
          <a:bodyPr wrap="square">
            <a:spAutoFit/>
          </a:bodyPr>
          <a:lstStyle/>
          <a:p>
            <a:pPr>
              <a:spcBef>
                <a:spcPct val="0"/>
              </a:spcBef>
              <a:buFontTx/>
              <a:buNone/>
            </a:pPr>
            <a:r>
              <a:rPr lang="en-US" altLang="en-US" dirty="0"/>
              <a:t>For this example…</a:t>
            </a:r>
          </a:p>
          <a:p>
            <a:pPr>
              <a:spcBef>
                <a:spcPct val="0"/>
              </a:spcBef>
              <a:buFontTx/>
              <a:buNone/>
            </a:pPr>
            <a:r>
              <a:rPr lang="en-US" altLang="en-US" dirty="0"/>
              <a:t>Enqueue nodes in FIFO (first-in, first-out) order.</a:t>
            </a:r>
          </a:p>
          <a:p>
            <a:pPr>
              <a:spcBef>
                <a:spcPct val="0"/>
              </a:spcBef>
              <a:buFontTx/>
              <a:buNone/>
            </a:pPr>
            <a:r>
              <a:rPr lang="en-US" altLang="en-US" dirty="0"/>
              <a:t>This gives use an algorithm call Breadth-first search</a:t>
            </a:r>
            <a:endParaRPr lang="en-US" altLang="en-US" sz="1400" dirty="0"/>
          </a:p>
          <a:p>
            <a:pPr>
              <a:spcBef>
                <a:spcPct val="0"/>
              </a:spcBef>
              <a:buFontTx/>
              <a:buNone/>
            </a:pPr>
            <a:endParaRPr lang="en-US" altLang="en-US" sz="1800" dirty="0"/>
          </a:p>
        </p:txBody>
      </p:sp>
    </p:spTree>
    <p:extLst>
      <p:ext uri="{BB962C8B-B14F-4D97-AF65-F5344CB8AC3E}">
        <p14:creationId xmlns:p14="http://schemas.microsoft.com/office/powerpoint/2010/main" val="3685762634"/>
      </p:ext>
    </p:extLst>
  </p:cSld>
  <p:clrMapOvr>
    <a:masterClrMapping/>
  </p:clrMapOvr>
  <mc:AlternateContent xmlns:mc="http://schemas.openxmlformats.org/markup-compatibility/2006" xmlns:p14="http://schemas.microsoft.com/office/powerpoint/2010/main">
    <mc:Choice Requires="p14">
      <p:transition spd="slow" p14:dur="2000" advTm="15139"/>
    </mc:Choice>
    <mc:Fallback xmlns="">
      <p:transition spd="slow" advTm="15139"/>
    </mc:Fallback>
  </mc:AlternateContent>
  <p:extLst>
    <p:ext uri="{3A86A75C-4F4B-4683-9AE1-C65F6400EC91}">
      <p14:laserTraceLst xmlns:p14="http://schemas.microsoft.com/office/powerpoint/2010/main">
        <p14:tracePtLst>
          <p14:tracePt t="1162" x="12112625" y="3568700"/>
          <p14:tracePt t="1168" x="12068175" y="3581400"/>
          <p14:tracePt t="1178" x="12015788" y="3587750"/>
          <p14:tracePt t="1182" x="11966575" y="3592513"/>
          <p14:tracePt t="1192" x="11938000" y="3592513"/>
          <p14:tracePt t="1205" x="11899900" y="3592513"/>
          <p14:tracePt t="1208" x="11861800" y="3598863"/>
          <p14:tracePt t="1218" x="11836400" y="3603625"/>
          <p14:tracePt t="1224" x="11806238" y="3603625"/>
          <p14:tracePt t="1234" x="11791950" y="3603625"/>
          <p14:tracePt t="1244" x="11779250" y="3603625"/>
          <p14:tracePt t="1248" x="11776075" y="3603625"/>
          <p14:tracePt t="1258" x="11768138" y="3603625"/>
          <p14:tracePt t="1264" x="11757025" y="3603625"/>
          <p14:tracePt t="1274" x="11750675" y="3603625"/>
          <p14:tracePt t="1280" x="11745913" y="3603625"/>
          <p14:tracePt t="1290" x="11720513" y="3598863"/>
          <p14:tracePt t="1300" x="11709400" y="3598863"/>
          <p14:tracePt t="1306" x="11685588" y="3598863"/>
          <p14:tracePt t="1316" x="11674475" y="3598863"/>
          <p14:tracePt t="1320" x="11645900" y="3598863"/>
          <p14:tracePt t="1330" x="11607800" y="3598863"/>
          <p14:tracePt t="1340" x="11547475" y="3598863"/>
          <p14:tracePt t="1346" x="11472863" y="3606800"/>
          <p14:tracePt t="1356" x="11368088" y="3622675"/>
          <p14:tracePt t="1360" x="11218863" y="3648075"/>
          <p14:tracePt t="1371" x="11060113" y="3662363"/>
          <p14:tracePt t="1382" x="10914063" y="3681413"/>
          <p14:tracePt t="1390" x="10753725" y="3700463"/>
          <p14:tracePt t="1398" x="10615613" y="3708400"/>
          <p14:tracePt t="1406" x="10502900" y="3714750"/>
          <p14:tracePt t="1413" x="10371138" y="3730625"/>
          <p14:tracePt t="1422" x="10255250" y="3744913"/>
          <p14:tracePt t="1427" x="10169525" y="3760788"/>
          <p14:tracePt t="1441" x="10026650" y="3786188"/>
          <p14:tracePt t="1452" x="9966325" y="3797300"/>
          <p14:tracePt t="1462" x="9913938" y="3802063"/>
          <p14:tracePt t="1466" x="9880600" y="3808413"/>
          <p14:tracePt t="1476" x="9858375" y="3813175"/>
          <p14:tracePt t="1482" x="9839325" y="3813175"/>
          <p14:tracePt t="1493" x="9828213" y="3816350"/>
          <p14:tracePt t="1502" x="9817100" y="3816350"/>
          <p14:tracePt t="1518" x="9813925" y="3816350"/>
          <p14:tracePt t="1532" x="9809163" y="3816350"/>
          <p14:tracePt t="1956" x="9805988" y="3816350"/>
          <p14:tracePt t="1960" x="9786938" y="3816350"/>
          <p14:tracePt t="1970" x="9772650" y="3816350"/>
          <p14:tracePt t="1976" x="9750425" y="3816350"/>
          <p14:tracePt t="1986" x="9731375" y="3816350"/>
          <p14:tracePt t="1996" x="9709150" y="3816350"/>
          <p14:tracePt t="2002" x="9690100" y="3821113"/>
          <p14:tracePt t="2013" x="9663113" y="3838575"/>
          <p14:tracePt t="2016" x="9626600" y="3854450"/>
          <p14:tracePt t="2026" x="9577388" y="3884613"/>
          <p14:tracePt t="2037" x="9528175" y="3910013"/>
          <p14:tracePt t="2042" x="9480550" y="3940175"/>
          <p14:tracePt t="2052" x="9439275" y="3970338"/>
          <p14:tracePt t="2056" x="9405938" y="3992563"/>
          <p14:tracePt t="2066" x="9371013" y="4019550"/>
          <p14:tracePt t="2076" x="9345613" y="4033838"/>
          <p14:tracePt t="2082" x="9304338" y="4052888"/>
          <p14:tracePt t="2092" x="9277350" y="4067175"/>
          <p14:tracePt t="2098" x="9247188" y="4075113"/>
          <p14:tracePt t="2109" x="9221788" y="4083050"/>
          <p14:tracePt t="2118" x="9210675" y="4086225"/>
          <p14:tracePt t="2122" x="9207500" y="4089400"/>
          <p14:tracePt t="2132" x="9199563" y="4094163"/>
          <p14:tracePt t="2646" x="9191625" y="4094163"/>
          <p14:tracePt t="2658" x="9180513" y="4094163"/>
          <p14:tracePt t="2668" x="9172575" y="4094163"/>
          <p14:tracePt t="2672" x="9161463" y="4094163"/>
          <p14:tracePt t="2682" x="9153525" y="4094163"/>
          <p14:tracePt t="2692" x="9150350" y="4094163"/>
          <p14:tracePt t="2696" x="9142413" y="4094163"/>
          <p14:tracePt t="2708" x="9139238" y="4094163"/>
          <p14:tracePt t="2712" x="9136063" y="4094163"/>
          <p14:tracePt t="2724" x="9120188" y="4108450"/>
          <p14:tracePt t="2735" x="9113838" y="4113213"/>
          <p14:tracePt t="2740" x="9105900" y="4113213"/>
          <p14:tracePt t="2750" x="9094788" y="4116388"/>
          <p14:tracePt t="2754" x="9086850" y="4124325"/>
          <p14:tracePt t="2763" x="9072563" y="4124325"/>
          <p14:tracePt t="2772" x="9056688" y="4127500"/>
          <p14:tracePt t="2778" x="9031288" y="4130675"/>
          <p14:tracePt t="2792" x="9004300" y="4141788"/>
          <p14:tracePt t="2804" x="8978900" y="4146550"/>
          <p14:tracePt t="2814" x="8955088" y="4149725"/>
          <p14:tracePt t="2818" x="8921750" y="4157663"/>
          <p14:tracePt t="2828" x="8899525" y="4160838"/>
          <p14:tracePt t="2834" x="8880475" y="4160838"/>
          <p14:tracePt t="2844" x="8866188" y="4160838"/>
          <p14:tracePt t="2854" x="8847138" y="4160838"/>
          <p14:tracePt t="2858" x="8836025" y="4160838"/>
          <p14:tracePt t="2868" x="8828088" y="4160838"/>
          <p14:tracePt t="2874" x="8820150" y="4160838"/>
          <p14:tracePt t="2888" x="8813800" y="4160838"/>
          <p14:tracePt t="2894" x="8802688" y="4160838"/>
          <p14:tracePt t="2898" x="8786813" y="4160838"/>
          <p14:tracePt t="2910" x="8772525" y="4160838"/>
          <p14:tracePt t="2914" x="8761413" y="4160838"/>
          <p14:tracePt t="2924" x="8750300" y="4160838"/>
          <p14:tracePt t="2934" x="8739188" y="4160838"/>
          <p14:tracePt t="2940" x="8728075" y="4160838"/>
          <p14:tracePt t="2950" x="8704263" y="4160838"/>
          <p14:tracePt t="2954" x="8670925" y="4160838"/>
          <p14:tracePt t="2964" x="8656638" y="4165600"/>
          <p14:tracePt t="2974" x="8621713" y="4171950"/>
          <p14:tracePt t="2980" x="8599488" y="4176713"/>
          <p14:tracePt t="2990" x="8574088" y="4179888"/>
          <p14:tracePt t="2994" x="8558213" y="4183063"/>
          <p14:tracePt t="3006" x="8535988" y="4183063"/>
          <p14:tracePt t="3014" x="8510588" y="4191000"/>
          <p14:tracePt t="3021" x="8494713" y="4191000"/>
          <p14:tracePt t="3030" x="8472488" y="4191000"/>
          <p14:tracePt t="3034" x="8453438" y="4191000"/>
          <p14:tracePt t="3044" x="8442325" y="4191000"/>
          <p14:tracePt t="3056" x="8423275" y="4191000"/>
          <p14:tracePt t="3060" x="8416925" y="4191000"/>
          <p14:tracePt t="3070" x="8412163" y="4191000"/>
          <p14:tracePt t="3223" x="8408988" y="4191000"/>
          <p14:tracePt t="3233" x="8394700" y="4187825"/>
          <p14:tracePt t="3243" x="8375650" y="4176713"/>
          <p14:tracePt t="3246" x="8353425" y="4160838"/>
          <p14:tracePt t="3256" x="8329613" y="4157663"/>
          <p14:tracePt t="3266" x="8296275" y="4146550"/>
          <p14:tracePt t="3272" x="8281988" y="4141788"/>
          <p14:tracePt t="3282" x="8248650" y="4130675"/>
          <p14:tracePt t="3288" x="8235950" y="4127500"/>
          <p14:tracePt t="3298" x="8221663" y="4119563"/>
          <p14:tracePt t="3308" x="8191500" y="4108450"/>
          <p14:tracePt t="3312" x="8166100" y="4094163"/>
          <p14:tracePt t="3322" x="8139113" y="4078288"/>
          <p14:tracePt t="3328" x="8108950" y="4060825"/>
          <p14:tracePt t="3338" x="8067675" y="4060825"/>
          <p14:tracePt t="3348" x="8031163" y="4056063"/>
          <p14:tracePt t="3352" x="7985125" y="4048125"/>
          <p14:tracePt t="3362" x="7932738" y="4048125"/>
          <p14:tracePt t="3368" x="7866063" y="4048125"/>
          <p14:tracePt t="3378" x="7775575" y="4048125"/>
          <p14:tracePt t="3388" x="7678738" y="4041775"/>
          <p14:tracePt t="3394" x="7551738" y="4033838"/>
          <p14:tracePt t="3404" x="7419975" y="4019550"/>
          <p14:tracePt t="3408" x="7288213" y="3992563"/>
          <p14:tracePt t="3419" x="7138988" y="3959225"/>
          <p14:tracePt t="3428" x="6989763" y="3921125"/>
          <p14:tracePt t="3434" x="6805613" y="3873500"/>
          <p14:tracePt t="3444" x="6662738" y="3821113"/>
          <p14:tracePt t="3448" x="6499225" y="3783013"/>
          <p14:tracePt t="3458" x="6364288" y="3749675"/>
          <p14:tracePt t="3471" x="6273800" y="3730625"/>
          <p14:tracePt t="3474" x="6199188" y="3719513"/>
          <p14:tracePt t="3484" x="6124575" y="3711575"/>
          <p14:tracePt t="3491" x="6056313" y="3703638"/>
          <p14:tracePt t="3498" x="5981700" y="3703638"/>
          <p14:tracePt t="3509" x="5891213" y="3703638"/>
          <p14:tracePt t="3514" x="5783263" y="3703638"/>
          <p14:tracePt t="3524" x="5681663" y="3714750"/>
          <p14:tracePt t="3530" x="5557838" y="3756025"/>
          <p14:tracePt t="3541" x="5483225" y="3797300"/>
          <p14:tracePt t="3550" x="5430838" y="3821113"/>
          <p14:tracePt t="3554" x="5397500" y="3838575"/>
          <p14:tracePt t="3564" x="5370513" y="3843338"/>
          <p14:tracePt t="3570" x="5364163" y="3843338"/>
          <p14:tracePt t="3580" x="5359400" y="3843338"/>
          <p14:tracePt t="3631" x="5348288" y="3843338"/>
          <p14:tracePt t="3640" x="5348288" y="3835400"/>
          <p14:tracePt t="3651" x="5345113" y="3816350"/>
          <p14:tracePt t="3656" x="5337175" y="3797300"/>
          <p14:tracePt t="3666" x="5322888" y="3779838"/>
          <p14:tracePt t="3671" x="5307013" y="3760788"/>
          <p14:tracePt t="3680" x="5289550" y="3738563"/>
          <p14:tracePt t="3690" x="5259388" y="3711575"/>
          <p14:tracePt t="3696" x="5232400" y="3697288"/>
          <p14:tracePt t="3706" x="5213350" y="3681413"/>
          <p14:tracePt t="3712" x="5180013" y="3662363"/>
          <p14:tracePt t="3722" x="5154613" y="3656013"/>
          <p14:tracePt t="3732" x="5124450" y="3644900"/>
          <p14:tracePt t="3737" x="5097463" y="3629025"/>
          <p14:tracePt t="3746" x="5064125" y="3617913"/>
          <p14:tracePt t="3752" x="5030788" y="3606800"/>
          <p14:tracePt t="3762" x="5000625" y="3595688"/>
          <p14:tracePt t="3772" x="4973638" y="3592513"/>
          <p14:tracePt t="3776" x="4943475" y="3592513"/>
          <p14:tracePt t="3787" x="4921250" y="3592513"/>
          <p14:tracePt t="3792" x="4876800" y="3592513"/>
          <p14:tracePt t="3802" x="4838700" y="3592513"/>
          <p14:tracePt t="3812" x="4794250" y="3592513"/>
          <p14:tracePt t="3816" x="4727575" y="3592513"/>
          <p14:tracePt t="3826" x="4659313" y="3592513"/>
          <p14:tracePt t="3832" x="4592638" y="3592513"/>
          <p14:tracePt t="3842" x="4516438" y="3592513"/>
          <p14:tracePt t="3852" x="4438650" y="3592513"/>
          <p14:tracePt t="3858" x="4356100" y="3592513"/>
          <p14:tracePt t="3868" x="4273550" y="3592513"/>
          <p14:tracePt t="3872" x="4198938" y="3609975"/>
          <p14:tracePt t="3888" x="4119563" y="3625850"/>
          <p14:tracePt t="3892" x="4052888" y="3644900"/>
          <p14:tracePt t="3898" x="3992563" y="3667125"/>
          <p14:tracePt t="3908" x="3943350" y="3686175"/>
          <p14:tracePt t="3913" x="3895725" y="3714750"/>
          <p14:tracePt t="3922" x="3846513" y="3741738"/>
          <p14:tracePt t="3932" x="3816350" y="3756025"/>
          <p14:tracePt t="3938" x="3786188" y="3779838"/>
          <p14:tracePt t="3948" x="3771900" y="3797300"/>
          <p14:tracePt t="3954" x="3752850" y="3813175"/>
          <p14:tracePt t="3964" x="3733800" y="3821113"/>
          <p14:tracePt t="3974" x="3727450" y="3832225"/>
          <p14:tracePt t="3978" x="3716338" y="3838575"/>
          <p14:tracePt t="3988" x="3711575" y="3843338"/>
          <p14:tracePt t="3994" x="3708400" y="3843338"/>
          <p14:tracePt t="4004" x="3703638" y="3843338"/>
          <p14:tracePt t="4014" x="3700463" y="3843338"/>
          <p14:tracePt t="4030" x="3697288" y="3843338"/>
          <p14:tracePt t="4154" x="3700463" y="3843338"/>
          <p14:tracePt t="4518" x="3711575" y="3843338"/>
          <p14:tracePt t="4522" x="3730625" y="3843338"/>
          <p14:tracePt t="4535" x="3752850" y="3846513"/>
          <p14:tracePt t="4538" x="3763963" y="3849688"/>
          <p14:tracePt t="4548" x="3768725" y="3849688"/>
          <p14:tracePt t="4766" x="3771900" y="3854450"/>
          <p14:tracePt t="4816" x="3779838" y="3854450"/>
          <p14:tracePt t="4820" x="3805238" y="3854450"/>
          <p14:tracePt t="4830" x="3824288" y="3854450"/>
          <p14:tracePt t="4837" x="3851275" y="3854450"/>
          <p14:tracePt t="4846" x="3887788" y="3854450"/>
          <p14:tracePt t="4856" x="3948113" y="3854450"/>
          <p14:tracePt t="4862" x="4014788" y="3854450"/>
          <p14:tracePt t="4872" x="4097338" y="3854450"/>
          <p14:tracePt t="4877" x="4179888" y="3849688"/>
          <p14:tracePt t="4889" x="4284663" y="3835400"/>
          <p14:tracePt t="4896" x="4416425" y="3821113"/>
          <p14:tracePt t="4900" x="4529138" y="3813175"/>
          <p14:tracePt t="4912" x="4651375" y="3813175"/>
          <p14:tracePt t="4916" x="4779963" y="3797300"/>
          <p14:tracePt t="4926" x="4884738" y="3775075"/>
          <p14:tracePt t="4937" x="4970463" y="3760788"/>
          <p14:tracePt t="4942" x="5037138" y="3749675"/>
          <p14:tracePt t="4952" x="5097463" y="3738563"/>
          <p14:tracePt t="4956" x="5154613" y="3730625"/>
          <p14:tracePt t="4966" x="5191125" y="3719513"/>
          <p14:tracePt t="4978" x="5224463" y="3714750"/>
          <p14:tracePt t="4982" x="5240338" y="3714750"/>
          <p14:tracePt t="4992" x="5243513" y="3714750"/>
          <p14:tracePt t="4996" x="5254625" y="3714750"/>
          <p14:tracePt t="5008" x="5262563" y="3714750"/>
          <p14:tracePt t="5608" x="5265738" y="3714750"/>
          <p14:tracePt t="5629" x="5270500" y="3730625"/>
          <p14:tracePt t="5632" x="5281613" y="3744913"/>
          <p14:tracePt t="5642" x="5284788" y="3763963"/>
          <p14:tracePt t="5652" x="5292725" y="3771900"/>
          <p14:tracePt t="5658" x="5295900" y="3790950"/>
          <p14:tracePt t="5668" x="5307013" y="3808413"/>
          <p14:tracePt t="5673" x="5311775" y="3821113"/>
          <p14:tracePt t="5682" x="5318125" y="3832225"/>
          <p14:tracePt t="5694" x="5322888" y="3835400"/>
          <p14:tracePt t="5798" x="5322888" y="3843338"/>
          <p14:tracePt t="5808" x="5322888" y="3854450"/>
          <p14:tracePt t="5820" x="5322888" y="3857625"/>
          <p14:tracePt t="5825" x="5322888" y="3862388"/>
          <p14:tracePt t="5834" x="5322888" y="3865563"/>
          <p14:tracePt t="5840" x="5322888" y="3873500"/>
          <p14:tracePt t="6094" x="5322888" y="3876675"/>
          <p14:tracePt t="6102" x="5322888" y="3895725"/>
          <p14:tracePt t="6113" x="5322888" y="3917950"/>
          <p14:tracePt t="6116" x="5334000" y="3943350"/>
          <p14:tracePt t="6126" x="5341938" y="3962400"/>
          <p14:tracePt t="6138" x="5375275" y="3984625"/>
          <p14:tracePt t="6143" x="5389563" y="3992563"/>
          <p14:tracePt t="6154" x="5405438" y="3995738"/>
          <p14:tracePt t="6158" x="5446713" y="4003675"/>
          <p14:tracePt t="6168" x="5476875" y="4011613"/>
          <p14:tracePt t="6178" x="5524500" y="4025900"/>
          <p14:tracePt t="6182" x="5568950" y="4041775"/>
          <p14:tracePt t="6192" x="5626100" y="4052888"/>
          <p14:tracePt t="6198" x="5670550" y="4067175"/>
          <p14:tracePt t="6208" x="5730875" y="4083050"/>
          <p14:tracePt t="6218" x="5786438" y="4102100"/>
          <p14:tracePt t="6222" x="5838825" y="4119563"/>
          <p14:tracePt t="6232" x="5888038" y="4130675"/>
          <p14:tracePt t="6239" x="5940425" y="4149725"/>
          <p14:tracePt t="6248" x="5989638" y="4168775"/>
          <p14:tracePt t="6258" x="6030913" y="4183063"/>
          <p14:tracePt t="6264" x="6075363" y="4202113"/>
          <p14:tracePt t="6274" x="6108700" y="4213225"/>
          <p14:tracePt t="6278" x="6130925" y="4217988"/>
          <p14:tracePt t="6288" x="6149975" y="4221163"/>
          <p14:tracePt t="6298" x="6157913" y="4221163"/>
          <p14:tracePt t="6304" x="6161088" y="4221163"/>
          <p14:tracePt t="8240" x="6169025" y="4221163"/>
          <p14:tracePt t="8250" x="6221413" y="4221163"/>
          <p14:tracePt t="8256" x="6367463" y="4221163"/>
          <p14:tracePt t="8266" x="6610350" y="4221163"/>
          <p14:tracePt t="8276" x="6888163" y="4243388"/>
          <p14:tracePt t="8280" x="7135813" y="4265613"/>
          <p14:tracePt t="8290" x="7375525" y="4306888"/>
          <p14:tracePt t="8296" x="7615238" y="4348163"/>
          <p14:tracePt t="8306" x="7847013" y="4367213"/>
          <p14:tracePt t="8316" x="8064500" y="4389438"/>
          <p14:tracePt t="8322" x="8285163" y="4408488"/>
          <p14:tracePt t="8330" x="8423275" y="4416425"/>
          <p14:tracePt t="8336" x="8566150" y="4422775"/>
          <p14:tracePt t="8347" x="8674100" y="4422775"/>
          <p14:tracePt t="8360" x="8750300" y="4422775"/>
          <p14:tracePt t="8364" x="8816975" y="4422775"/>
          <p14:tracePt t="8374" x="8869363" y="4422775"/>
          <p14:tracePt t="8377" x="8907463" y="4422775"/>
          <p14:tracePt t="8387" x="8937625" y="4422775"/>
          <p14:tracePt t="8396" x="8955088" y="4411663"/>
          <p14:tracePt t="8403" x="8982075" y="4408488"/>
          <p14:tracePt t="8412" x="9004300" y="4397375"/>
          <p14:tracePt t="8416" x="9007475" y="4397375"/>
          <p14:tracePt t="8426" x="9023350" y="4397375"/>
          <p14:tracePt t="8438" x="9031288" y="4397375"/>
          <p14:tracePt t="8442" x="9053513" y="4397375"/>
          <p14:tracePt t="8452" x="9072563" y="4397375"/>
          <p14:tracePt t="8458" x="9097963" y="4397375"/>
          <p14:tracePt t="8468" x="9117013" y="4397375"/>
          <p14:tracePt t="8478" x="9142413" y="4397375"/>
          <p14:tracePt t="8482" x="9183688" y="4405313"/>
          <p14:tracePt t="8492" x="9229725" y="4422775"/>
          <p14:tracePt t="8498" x="9293225" y="4441825"/>
          <p14:tracePt t="8508" x="9371013" y="4475163"/>
          <p14:tracePt t="8518" x="9480550" y="4505325"/>
          <p14:tracePt t="8522" x="9604375" y="4546600"/>
          <p14:tracePt t="8532" x="9745663" y="4598988"/>
          <p14:tracePt t="8538" x="9866313" y="4633913"/>
          <p14:tracePt t="8548" x="10020300" y="4670425"/>
          <p14:tracePt t="8558" x="10183813" y="4703763"/>
          <p14:tracePt t="8564" x="10315575" y="4730750"/>
          <p14:tracePt t="8574" x="10491788" y="4749800"/>
          <p14:tracePt t="8578" x="10648950" y="4767263"/>
          <p14:tracePt t="8589" x="10825163" y="4786313"/>
          <p14:tracePt t="8598" x="10996613" y="4802188"/>
          <p14:tracePt t="8604" x="11158538" y="4821238"/>
          <p14:tracePt t="8614" x="11318875" y="4846638"/>
          <p14:tracePt t="8618" x="11439525" y="4873625"/>
          <p14:tracePt t="8628" x="11514138" y="4876800"/>
          <p14:tracePt t="8639" x="11558588" y="4884738"/>
          <p14:tracePt t="8646" x="11580813" y="4887913"/>
          <p14:tracePt t="8659" x="11588750" y="4887913"/>
          <p14:tracePt t="8866" x="11569700" y="4899025"/>
          <p14:tracePt t="8877" x="11536363" y="4910138"/>
          <p14:tracePt t="8886" x="11525250" y="4910138"/>
          <p14:tracePt t="8890" x="11510963" y="4910138"/>
          <p14:tracePt t="8901" x="11487150" y="4913313"/>
          <p14:tracePt t="8906" x="11461750" y="4913313"/>
          <p14:tracePt t="8916" x="11423650" y="4913313"/>
          <p14:tracePt t="8926" x="11393488" y="4913313"/>
          <p14:tracePt t="8930" x="11356975" y="4913313"/>
          <p14:tracePt t="8942" x="11326813" y="4913313"/>
          <p14:tracePt t="8946" x="11288713" y="4913313"/>
          <p14:tracePt t="8956" x="11266488" y="4913313"/>
          <p14:tracePt t="8966" x="11236325" y="4913313"/>
          <p14:tracePt t="8972" x="11222038" y="4913313"/>
          <p14:tracePt t="8982" x="11214100" y="4913313"/>
          <p14:tracePt t="8986" x="11202988" y="4918075"/>
          <p14:tracePt t="8996" x="11199813" y="4918075"/>
          <p14:tracePt t="9006" x="11195050" y="4921250"/>
          <p14:tracePt t="10209" x="11188700" y="4921250"/>
          <p14:tracePt t="10216" x="11166475" y="4926013"/>
          <p14:tracePt t="10222" x="11120438" y="4937125"/>
          <p14:tracePt t="10232" x="11087100" y="4943475"/>
          <p14:tracePt t="10238" x="11056938" y="4951413"/>
          <p14:tracePt t="10248" x="11012488" y="4951413"/>
          <p14:tracePt t="10258" x="10974388" y="4951413"/>
          <p14:tracePt t="10262" x="10926763" y="4959350"/>
          <p14:tracePt t="10272" x="10880725" y="4962525"/>
          <p14:tracePt t="10278" x="10836275" y="4970463"/>
          <p14:tracePt t="10289" x="10798175" y="4970463"/>
          <p14:tracePt t="10298" x="10779125" y="4978400"/>
          <p14:tracePt t="10304" x="10753725" y="4984750"/>
          <p14:tracePt t="10312" x="10739438" y="4989513"/>
          <p14:tracePt t="10318" x="10731500" y="4992688"/>
          <p14:tracePt t="10328" x="10712450" y="5000625"/>
          <p14:tracePt t="10338" x="10693400" y="5011738"/>
          <p14:tracePt t="10344" x="10682288" y="5019675"/>
          <p14:tracePt t="10354" x="10663238" y="5022850"/>
          <p14:tracePt t="10358" x="10637838" y="5030788"/>
          <p14:tracePt t="10368" x="10615613" y="5033963"/>
          <p14:tracePt t="10378" x="10588625" y="5037138"/>
          <p14:tracePt t="10384" x="10574338" y="5037138"/>
          <p14:tracePt t="10394" x="10563225" y="5037138"/>
          <p14:tracePt t="10398" x="10544175" y="5037138"/>
          <p14:tracePt t="10408" x="10536238" y="5037138"/>
          <p14:tracePt t="10418" x="10528300" y="5037138"/>
          <p14:tracePt t="10424" x="10525125" y="5037138"/>
          <p14:tracePt t="10444" x="10517188" y="5037138"/>
          <p14:tracePt t="10454" x="10514013" y="5037138"/>
          <p14:tracePt t="10461" x="10506075" y="5037138"/>
          <p14:tracePt t="10471" x="10502900" y="5037138"/>
          <p14:tracePt t="10480" x="10491788" y="5037138"/>
          <p14:tracePt t="10494" x="10480675" y="5037138"/>
          <p14:tracePt t="10505" x="10464800" y="5037138"/>
          <p14:tracePt t="10510" x="10458450" y="5033963"/>
          <p14:tracePt t="10520" x="10445750" y="5026025"/>
          <p14:tracePt t="10526" x="10439400" y="5026025"/>
          <p14:tracePt t="10536" x="10431463" y="5019675"/>
          <p14:tracePt t="10546" x="10428288" y="5014913"/>
          <p14:tracePt t="10550" x="10420350" y="5011738"/>
          <p14:tracePt t="10560" x="10412413" y="5006975"/>
          <p14:tracePt t="10564" x="10406063" y="5003800"/>
          <p14:tracePt t="10576" x="10398125" y="4995863"/>
          <p14:tracePt t="10586" x="10387013" y="4995863"/>
          <p14:tracePt t="10590" x="10364788" y="4989513"/>
          <p14:tracePt t="10600" x="10345738" y="4981575"/>
          <p14:tracePt t="10606" x="10304463" y="4962525"/>
          <p14:tracePt t="10616" x="10277475" y="4959350"/>
          <p14:tracePt t="10626" x="10233025" y="4940300"/>
          <p14:tracePt t="10632" x="10183813" y="4918075"/>
          <p14:tracePt t="10642" x="10131425" y="4899025"/>
          <p14:tracePt t="10646" x="10075863" y="4876800"/>
          <p14:tracePt t="10656" x="10004425" y="4849813"/>
          <p14:tracePt t="10666" x="9937750" y="4824413"/>
          <p14:tracePt t="10672" x="9858375" y="4791075"/>
          <p14:tracePt t="10682" x="9764713" y="4764088"/>
          <p14:tracePt t="10686" x="9682163" y="4727575"/>
          <p14:tracePt t="10696" x="9585325" y="4689475"/>
          <p14:tracePt t="10706" x="9483725" y="4645025"/>
          <p14:tracePt t="10713" x="9367838" y="4587875"/>
          <p14:tracePt t="10722" x="9251950" y="4527550"/>
          <p14:tracePt t="10726" x="9136063" y="4471988"/>
          <p14:tracePt t="10737" x="9020175" y="4411663"/>
          <p14:tracePt t="10746" x="8929688" y="4359275"/>
          <p14:tracePt t="10752" x="8843963" y="4318000"/>
          <p14:tracePt t="10762" x="8772525" y="4284663"/>
          <p14:tracePt t="10766" x="8720138" y="4248150"/>
          <p14:tracePt t="10778" x="8662988" y="4217988"/>
          <p14:tracePt t="10789" x="8615363" y="4194175"/>
          <p14:tracePt t="10792" x="8566150" y="4168775"/>
          <p14:tracePt t="10802" x="8532813" y="4146550"/>
          <p14:tracePt t="10809" x="8499475" y="4130675"/>
          <p14:tracePt t="10818" x="8483600" y="4127500"/>
          <p14:tracePt t="10829" x="8475663" y="4124325"/>
          <p14:tracePt t="10832" x="8461375" y="4124325"/>
          <p14:tracePt t="10842" x="8447088" y="4119563"/>
          <p14:tracePt t="10848" x="8428038" y="4113213"/>
          <p14:tracePt t="10858" x="8408988" y="4105275"/>
          <p14:tracePt t="10868" x="8397875" y="4105275"/>
          <p14:tracePt t="10874" x="8375650" y="4102100"/>
          <p14:tracePt t="10884" x="8348663" y="4089400"/>
          <p14:tracePt t="10888" x="8334375" y="4086225"/>
          <p14:tracePt t="10898" x="8301038" y="4078288"/>
          <p14:tracePt t="10908" x="8274050" y="4071938"/>
          <p14:tracePt t="10914" x="8255000" y="4060825"/>
          <p14:tracePt t="10924" x="8240713" y="4056063"/>
          <p14:tracePt t="10928" x="8221663" y="4048125"/>
          <p14:tracePt t="10939" x="8207375" y="4041775"/>
          <p14:tracePt t="10949" x="8194675" y="4041775"/>
          <p14:tracePt t="10954" x="8183563" y="4041775"/>
          <p14:tracePt t="10964" x="8180388" y="4041775"/>
          <p14:tracePt t="10970" x="8172450" y="4041775"/>
          <p14:tracePt t="11474" x="8169275" y="4041775"/>
          <p14:tracePt t="11484" x="8166100" y="4041775"/>
          <p14:tracePt t="11508" x="8166100" y="4044950"/>
          <p14:tracePt t="11518" x="8166100" y="4052888"/>
          <p14:tracePt t="11534" x="8169275" y="4060825"/>
          <p14:tracePt t="11538" x="8177213" y="4064000"/>
          <p14:tracePt t="11548" x="8188325" y="4067175"/>
          <p14:tracePt t="11560" x="8194675" y="4071938"/>
          <p14:tracePt t="11571" x="8207375" y="4075113"/>
          <p14:tracePt t="11574" x="8213725" y="4083050"/>
          <p14:tracePt t="11584" x="8221663" y="4089400"/>
          <p14:tracePt t="11588" x="8221663" y="4094163"/>
          <p14:tracePt t="11599" x="8224838" y="4097338"/>
          <p14:tracePt t="11611" x="8232775" y="4105275"/>
          <p14:tracePt t="11624" x="8235950" y="4108450"/>
          <p14:tracePt t="12224" x="8240713" y="4108450"/>
          <p14:tracePt t="12784" x="8232775" y="4108450"/>
          <p14:tracePt t="12810" x="8229600" y="4108450"/>
          <p14:tracePt t="12824" x="8224838" y="4108450"/>
          <p14:tracePt t="12992" x="8235950" y="4108450"/>
          <p14:tracePt t="12996" x="8262938" y="4105275"/>
          <p14:tracePt t="13006" x="8277225" y="4105275"/>
          <p14:tracePt t="13012" x="8315325" y="4105275"/>
          <p14:tracePt t="13022" x="8367713" y="4105275"/>
          <p14:tracePt t="13032" x="8428038" y="4105275"/>
          <p14:tracePt t="13036" x="8494713" y="4105275"/>
          <p14:tracePt t="13046" x="8569325" y="4105275"/>
          <p14:tracePt t="13052" x="8662988" y="4102100"/>
          <p14:tracePt t="13062" x="8761413" y="4094163"/>
          <p14:tracePt t="13072" x="8858250" y="4086225"/>
          <p14:tracePt t="13078" x="8985250" y="4071938"/>
          <p14:tracePt t="13089" x="9113838" y="4064000"/>
          <p14:tracePt t="13094" x="9229725" y="4044950"/>
          <p14:tracePt t="13102" x="9356725" y="4030663"/>
          <p14:tracePt t="13113" x="9486900" y="4014788"/>
          <p14:tracePt t="13118" x="9588500" y="4000500"/>
          <p14:tracePt t="13128" x="9671050" y="3992563"/>
          <p14:tracePt t="13132" x="9753600" y="3989388"/>
          <p14:tracePt t="13142" x="9836150" y="3973513"/>
          <p14:tracePt t="13152" x="9921875" y="3962400"/>
          <p14:tracePt t="13158" x="9996488" y="3948113"/>
          <p14:tracePt t="13168" x="10075863" y="3937000"/>
          <p14:tracePt t="13172" x="10158413" y="3921125"/>
          <p14:tracePt t="13182" x="10263188" y="3898900"/>
          <p14:tracePt t="13194" x="10345738" y="3895725"/>
          <p14:tracePt t="13198" x="10420350" y="3879850"/>
          <p14:tracePt t="13208" x="10494963" y="3868738"/>
          <p14:tracePt t="13214" x="10563225" y="3849688"/>
          <p14:tracePt t="13224" x="10626725" y="3832225"/>
          <p14:tracePt t="13234" x="10687050" y="3821113"/>
          <p14:tracePt t="13239" x="10753725" y="3808413"/>
          <p14:tracePt t="13248" x="10828338" y="3794125"/>
          <p14:tracePt t="13254" x="10902950" y="3783013"/>
          <p14:tracePt t="13264" x="10985500" y="3775075"/>
          <p14:tracePt t="13274" x="11090275" y="3768725"/>
          <p14:tracePt t="13278" x="11202988" y="3760788"/>
          <p14:tracePt t="13288" x="11285538" y="3760788"/>
          <p14:tracePt t="13294" x="11368088" y="3760788"/>
          <p14:tracePt t="13304" x="11439525" y="3760788"/>
          <p14:tracePt t="13315" x="11499850" y="3760788"/>
          <p14:tracePt t="13321" x="11566525" y="3760788"/>
          <p14:tracePt t="13330" x="11618913" y="3760788"/>
          <p14:tracePt t="13334" x="11663363" y="3760788"/>
          <p14:tracePt t="13344" x="11709400" y="3760788"/>
          <p14:tracePt t="13354" x="11768138" y="3760788"/>
          <p14:tracePt t="13360" x="11814175" y="3756025"/>
          <p14:tracePt t="13371" x="11855450" y="3744913"/>
          <p14:tracePt t="13374" x="11885613" y="3738563"/>
          <p14:tracePt t="13384" x="11911013" y="3730625"/>
          <p14:tracePt t="13394" x="11938000" y="3719513"/>
          <p14:tracePt t="13400" x="11955463" y="3714750"/>
          <p14:tracePt t="13410" x="11974513" y="3703638"/>
          <p14:tracePt t="13417" x="11990388" y="3697288"/>
          <p14:tracePt t="13426" x="12015788" y="3686175"/>
          <p14:tracePt t="13436" x="12034838" y="3678238"/>
          <p14:tracePt t="13440" x="12053888" y="3675063"/>
          <p14:tracePt t="13450" x="12071350" y="3659188"/>
          <p14:tracePt t="13456" x="12084050" y="3656013"/>
          <p14:tracePt t="13467" x="12101513" y="3648075"/>
          <p14:tracePt t="13479" x="12117388" y="3648075"/>
          <p14:tracePt t="13482" x="12136438" y="3648075"/>
          <p14:tracePt t="13490" x="12161838" y="3648075"/>
          <p14:tracePt t="13497" x="12180888" y="3648075"/>
        </p14:tracePtLst>
      </p14:laserTraceLst>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269128426"/>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2" name="TextBox 1">
            <a:extLst>
              <a:ext uri="{FF2B5EF4-FFF2-40B4-BE49-F238E27FC236}">
                <a16:creationId xmlns:a16="http://schemas.microsoft.com/office/drawing/2014/main" id="{086EAE05-B41B-43A8-BA1E-38E4A0120885}"/>
              </a:ext>
            </a:extLst>
          </p:cNvPr>
          <p:cNvSpPr txBox="1"/>
          <p:nvPr/>
        </p:nvSpPr>
        <p:spPr>
          <a:xfrm>
            <a:off x="152400" y="2774948"/>
            <a:ext cx="1503365" cy="2862322"/>
          </a:xfrm>
          <a:prstGeom prst="rect">
            <a:avLst/>
          </a:prstGeom>
          <a:noFill/>
        </p:spPr>
        <p:txBody>
          <a:bodyPr wrap="square" rtlCol="0">
            <a:spAutoFit/>
          </a:bodyPr>
          <a:lstStyle/>
          <a:p>
            <a:r>
              <a:rPr lang="en-US" b="1" dirty="0"/>
              <a:t>Queue</a:t>
            </a:r>
          </a:p>
          <a:p>
            <a:endParaRPr lang="en-US" dirty="0"/>
          </a:p>
          <a:p>
            <a:r>
              <a:rPr lang="en-US" dirty="0"/>
              <a:t>Here we call the queue “nodes”.</a:t>
            </a:r>
          </a:p>
          <a:p>
            <a:endParaRPr lang="en-US" dirty="0"/>
          </a:p>
          <a:p>
            <a:r>
              <a:rPr lang="en-US" dirty="0"/>
              <a:t>It does not exist until the first line is invoked..</a:t>
            </a:r>
          </a:p>
        </p:txBody>
      </p:sp>
      <p:sp>
        <p:nvSpPr>
          <p:cNvPr id="86" name="TextBox 85">
            <a:extLst>
              <a:ext uri="{FF2B5EF4-FFF2-40B4-BE49-F238E27FC236}">
                <a16:creationId xmlns:a16="http://schemas.microsoft.com/office/drawing/2014/main" id="{0DF29668-54FE-458E-B8CB-EF62B2945D63}"/>
              </a:ext>
            </a:extLst>
          </p:cNvPr>
          <p:cNvSpPr txBox="1"/>
          <p:nvPr/>
        </p:nvSpPr>
        <p:spPr>
          <a:xfrm>
            <a:off x="11010900" y="151372"/>
            <a:ext cx="653741" cy="369332"/>
          </a:xfrm>
          <a:prstGeom prst="rect">
            <a:avLst/>
          </a:prstGeom>
          <a:noFill/>
        </p:spPr>
        <p:txBody>
          <a:bodyPr wrap="square">
            <a:spAutoFit/>
          </a:bodyPr>
          <a:lstStyle/>
          <a:p>
            <a:r>
              <a:rPr lang="en-US" altLang="en-US" sz="1800" dirty="0"/>
              <a:t>FIFO</a:t>
            </a:r>
            <a:endParaRPr lang="en-US" dirty="0"/>
          </a:p>
        </p:txBody>
      </p:sp>
      <p:cxnSp>
        <p:nvCxnSpPr>
          <p:cNvPr id="5" name="Straight Arrow Connector 4">
            <a:extLst>
              <a:ext uri="{FF2B5EF4-FFF2-40B4-BE49-F238E27FC236}">
                <a16:creationId xmlns:a16="http://schemas.microsoft.com/office/drawing/2014/main" id="{BCB3140F-0E9F-4AD6-B73A-B55C5B59E7B0}"/>
              </a:ext>
            </a:extLst>
          </p:cNvPr>
          <p:cNvCxnSpPr>
            <a:cxnSpLocks/>
            <a:stCxn id="86" idx="1"/>
          </p:cNvCxnSpPr>
          <p:nvPr/>
        </p:nvCxnSpPr>
        <p:spPr>
          <a:xfrm flipH="1" flipV="1">
            <a:off x="9740900" y="151372"/>
            <a:ext cx="1270000" cy="1846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Tree>
    <p:extLst>
      <p:ext uri="{BB962C8B-B14F-4D97-AF65-F5344CB8AC3E}">
        <p14:creationId xmlns:p14="http://schemas.microsoft.com/office/powerpoint/2010/main" val="1450500060"/>
      </p:ext>
    </p:extLst>
  </p:cSld>
  <p:clrMapOvr>
    <a:masterClrMapping/>
  </p:clrMapOvr>
  <mc:AlternateContent xmlns:mc="http://schemas.openxmlformats.org/markup-compatibility/2006" xmlns:p14="http://schemas.microsoft.com/office/powerpoint/2010/main">
    <mc:Choice Requires="p14">
      <p:transition spd="slow" p14:dur="2000" advTm="28931"/>
    </mc:Choice>
    <mc:Fallback xmlns="">
      <p:transition spd="slow" advTm="28931"/>
    </mc:Fallback>
  </mc:AlternateContent>
  <p:extLst>
    <p:ext uri="{3A86A75C-4F4B-4683-9AE1-C65F6400EC91}">
      <p14:laserTraceLst xmlns:p14="http://schemas.microsoft.com/office/powerpoint/2010/main">
        <p14:tracePtLst>
          <p14:tracePt t="852" x="11974513" y="3659188"/>
          <p14:tracePt t="856" x="11825288" y="3659188"/>
          <p14:tracePt t="866" x="11685588" y="3659188"/>
          <p14:tracePt t="876" x="11499850" y="3667125"/>
          <p14:tracePt t="882" x="11326813" y="3686175"/>
          <p14:tracePt t="892" x="11153775" y="3692525"/>
          <p14:tracePt t="898" x="10979150" y="3711575"/>
          <p14:tracePt t="908" x="10806113" y="3730625"/>
          <p14:tracePt t="918" x="10629900" y="3749675"/>
          <p14:tracePt t="922" x="10502900" y="3763963"/>
          <p14:tracePt t="932" x="10371138" y="3783013"/>
          <p14:tracePt t="939" x="10266363" y="3805238"/>
          <p14:tracePt t="948" x="10161588" y="3827463"/>
          <p14:tracePt t="958" x="10072688" y="3846513"/>
          <p14:tracePt t="962" x="9982200" y="3868738"/>
          <p14:tracePt t="973" x="9907588" y="3887788"/>
          <p14:tracePt t="978" x="9839325" y="3906838"/>
          <p14:tracePt t="989" x="9764713" y="3925888"/>
          <p14:tracePt t="998" x="9686925" y="3951288"/>
          <p14:tracePt t="1005" x="9621838" y="3973513"/>
          <p14:tracePt t="1013" x="9569450" y="3984625"/>
          <p14:tracePt t="1018" x="9521825" y="4011613"/>
          <p14:tracePt t="1029" x="9475788" y="4030663"/>
          <p14:tracePt t="1038" x="9428163" y="4052888"/>
          <p14:tracePt t="1042" x="9386888" y="4071938"/>
          <p14:tracePt t="1056" x="9348788" y="4083050"/>
          <p14:tracePt t="1058" x="9315450" y="4105275"/>
          <p14:tracePt t="1068" x="9274175" y="4127500"/>
          <p14:tracePt t="1078" x="9244013" y="4149725"/>
          <p14:tracePt t="1085" x="9213850" y="4165600"/>
          <p14:tracePt t="1094" x="9183688" y="4187825"/>
          <p14:tracePt t="1098" x="9158288" y="4202113"/>
          <p14:tracePt t="1108" x="9131300" y="4217988"/>
          <p14:tracePt t="1118" x="9105900" y="4232275"/>
          <p14:tracePt t="1124" x="9078913" y="4254500"/>
          <p14:tracePt t="1134" x="9053513" y="4270375"/>
          <p14:tracePt t="1139" x="9026525" y="4292600"/>
          <p14:tracePt t="1150" x="9007475" y="4306888"/>
          <p14:tracePt t="1160" x="8974138" y="4322763"/>
          <p14:tracePt t="1164" x="8948738" y="4341813"/>
          <p14:tracePt t="1174" x="8913813" y="4367213"/>
          <p14:tracePt t="1180" x="8880475" y="4389438"/>
          <p14:tracePt t="1190" x="8839200" y="4408488"/>
          <p14:tracePt t="1200" x="8813800" y="4430713"/>
          <p14:tracePt t="1205" x="8772525" y="4452938"/>
          <p14:tracePt t="1214" x="8750300" y="4471988"/>
          <p14:tracePt t="1220" x="8728075" y="4483100"/>
          <p14:tracePt t="1231" x="8723313" y="4491038"/>
          <p14:tracePt t="1240" x="8709025" y="4505325"/>
          <p14:tracePt t="1246" x="8701088" y="4513263"/>
          <p14:tracePt t="1256" x="8697913" y="4516438"/>
          <p14:tracePt t="1260" x="8689975" y="4516438"/>
          <p14:tracePt t="1270" x="8686800" y="4516438"/>
          <p14:tracePt t="1340" x="8674100" y="4527550"/>
          <p14:tracePt t="1346" x="8656638" y="4554538"/>
          <p14:tracePt t="1357" x="8648700" y="4565650"/>
          <p14:tracePt t="1361" x="8640763" y="4581525"/>
          <p14:tracePt t="1370" x="8626475" y="4603750"/>
          <p14:tracePt t="1381" x="8610600" y="4629150"/>
          <p14:tracePt t="1386" x="8596313" y="4648200"/>
          <p14:tracePt t="1396" x="8585200" y="4673600"/>
          <p14:tracePt t="1402" x="8574088" y="4681538"/>
          <p14:tracePt t="1413" x="8558213" y="4700588"/>
          <p14:tracePt t="1423" x="8551863" y="4708525"/>
          <p14:tracePt t="1426" x="8547100" y="4711700"/>
          <p14:tracePt t="1437" x="8547100" y="4714875"/>
          <p14:tracePt t="4297" x="8535988" y="4719638"/>
          <p14:tracePt t="4306" x="8513763" y="4719638"/>
          <p14:tracePt t="4317" x="8491538" y="4719638"/>
          <p14:tracePt t="4322" x="8447088" y="4719638"/>
          <p14:tracePt t="4332" x="8420100" y="4719638"/>
          <p14:tracePt t="4336" x="8405813" y="4719638"/>
          <p14:tracePt t="4349" x="8401050" y="4719638"/>
          <p14:tracePt t="4399" x="8394700" y="4719638"/>
          <p14:tracePt t="4408" x="8382000" y="4730750"/>
          <p14:tracePt t="4412" x="8382000" y="4745038"/>
          <p14:tracePt t="4422" x="8378825" y="4767263"/>
          <p14:tracePt t="4433" x="8370888" y="4802188"/>
          <p14:tracePt t="4439" x="8367713" y="4816475"/>
          <p14:tracePt t="4450" x="8356600" y="4843463"/>
          <p14:tracePt t="4454" x="8340725" y="4868863"/>
          <p14:tracePt t="4464" x="8323263" y="4891088"/>
          <p14:tracePt t="4475" x="8288338" y="4899025"/>
          <p14:tracePt t="4480" x="8255000" y="4921250"/>
          <p14:tracePt t="4491" x="8207375" y="4948238"/>
          <p14:tracePt t="4496" x="8158163" y="4978400"/>
          <p14:tracePt t="4504" x="8120063" y="4992688"/>
          <p14:tracePt t="4514" x="8086725" y="5022850"/>
          <p14:tracePt t="4518" x="8048625" y="5045075"/>
          <p14:tracePt t="4529" x="8048625" y="5053013"/>
          <p14:tracePt t="4534" x="8045450" y="5060950"/>
          <p14:tracePt t="4544" x="8045450" y="5064125"/>
          <p14:tracePt t="4894" x="8023225" y="5060950"/>
          <p14:tracePt t="4903" x="7932738" y="5022850"/>
          <p14:tracePt t="4909" x="7794625" y="4981575"/>
          <p14:tracePt t="4917" x="7651750" y="4929188"/>
          <p14:tracePt t="4923" x="7480300" y="4860925"/>
          <p14:tracePt t="4933" x="7342188" y="4808538"/>
          <p14:tracePt t="4943" x="7194550" y="4745038"/>
          <p14:tracePt t="4948" x="7053263" y="4681538"/>
          <p14:tracePt t="4958" x="6954838" y="4645025"/>
          <p14:tracePt t="4962" x="6854825" y="4598988"/>
          <p14:tracePt t="4972" x="6791325" y="4565650"/>
          <p14:tracePt t="4982" x="6731000" y="4543425"/>
          <p14:tracePt t="4989" x="6697663" y="4521200"/>
          <p14:tracePt t="4998" x="6656388" y="4502150"/>
          <p14:tracePt t="5002" x="6615113" y="4483100"/>
          <p14:tracePt t="5012" x="6577013" y="4471988"/>
          <p14:tracePt t="5023" x="6529388" y="4457700"/>
          <p14:tracePt t="5028" x="6491288" y="4446588"/>
          <p14:tracePt t="5039" x="6442075" y="4427538"/>
          <p14:tracePt t="5044" x="6389688" y="4416425"/>
          <p14:tracePt t="5052" x="6334125" y="4397375"/>
          <p14:tracePt t="5063" x="6281738" y="4386263"/>
          <p14:tracePt t="5068" x="6232525" y="4367213"/>
          <p14:tracePt t="5078" x="6188075" y="4348163"/>
          <p14:tracePt t="5084" x="6146800" y="4333875"/>
          <p14:tracePt t="5094" x="6113463" y="4322763"/>
          <p14:tracePt t="5105" x="6075363" y="4303713"/>
          <p14:tracePt t="5108" x="6034088" y="4300538"/>
          <p14:tracePt t="5118" x="5973763" y="4287838"/>
          <p14:tracePt t="5139" x="5854700" y="4270375"/>
          <p14:tracePt t="5144" x="5794375" y="4262438"/>
          <p14:tracePt t="5148" x="5734050" y="4254500"/>
          <p14:tracePt t="5158" x="5678488" y="4251325"/>
          <p14:tracePt t="5164" x="5618163" y="4243388"/>
          <p14:tracePt t="5175" x="5573713" y="4240213"/>
          <p14:tracePt t="5184" x="5521325" y="4240213"/>
          <p14:tracePt t="5190" x="5453063" y="4240213"/>
          <p14:tracePt t="5200" x="5386388" y="4240213"/>
          <p14:tracePt t="5204" x="5303838" y="4240213"/>
          <p14:tracePt t="5214" x="5224463" y="4240213"/>
          <p14:tracePt t="5224" x="5143500" y="4240213"/>
          <p14:tracePt t="5230" x="5060950" y="4240213"/>
          <p14:tracePt t="5240" x="4992688" y="4240213"/>
          <p14:tracePt t="5244" x="4926013" y="4240213"/>
          <p14:tracePt t="5255" x="4857750" y="4232275"/>
          <p14:tracePt t="5260" x="4797425" y="4224338"/>
          <p14:tracePt t="5270" x="4730750" y="4213225"/>
          <p14:tracePt t="5280" x="4640263" y="4187825"/>
          <p14:tracePt t="5286" x="4543425" y="4141788"/>
          <p14:tracePt t="5296" x="4441825" y="4094163"/>
          <p14:tracePt t="5303" x="4322763" y="4014788"/>
          <p14:tracePt t="5310" x="4187825" y="3948113"/>
          <p14:tracePt t="5322" x="4078288" y="3873500"/>
          <p14:tracePt t="5326" x="3943350" y="3790950"/>
          <p14:tracePt t="5336" x="3821113" y="3700463"/>
          <p14:tracePt t="5343" x="3708400" y="3606800"/>
          <p14:tracePt t="5352" x="3584575" y="3516313"/>
          <p14:tracePt t="5363" x="3460750" y="3427413"/>
          <p14:tracePt t="5366" x="3344863" y="3322638"/>
          <p14:tracePt t="5376" x="3232150" y="3228975"/>
          <p14:tracePt t="5382" x="3105150" y="3127375"/>
          <p14:tracePt t="5392" x="2997200" y="3041650"/>
          <p14:tracePt t="5402" x="2884488" y="2947988"/>
          <p14:tracePt t="5406" x="2786063" y="2865438"/>
          <p14:tracePt t="5416" x="2705100" y="2797175"/>
          <p14:tracePt t="5423" x="2622550" y="2733675"/>
          <p14:tracePt t="5432" x="2546350" y="2686050"/>
          <p14:tracePt t="5442" x="2490788" y="2640013"/>
          <p14:tracePt t="5448" x="2435225" y="2603500"/>
          <p14:tracePt t="5458" x="2393950" y="2584450"/>
          <p14:tracePt t="5462" x="2359025" y="2570163"/>
          <p14:tracePt t="5473" x="2336800" y="2565400"/>
          <p14:tracePt t="5482" x="2311400" y="2557463"/>
          <p14:tracePt t="5490" x="2289175" y="2557463"/>
          <p14:tracePt t="5498" x="2259013" y="2557463"/>
          <p14:tracePt t="5502" x="2228850" y="2557463"/>
          <p14:tracePt t="5512" x="2187575" y="2565400"/>
          <p14:tracePt t="5522" x="2160588" y="2576513"/>
          <p14:tracePt t="5528" x="2135188" y="2592388"/>
          <p14:tracePt t="5538" x="2108200" y="2609850"/>
          <p14:tracePt t="5545" x="2090738" y="2628900"/>
          <p14:tracePt t="5554" x="2074863" y="2647950"/>
          <p14:tracePt t="5560" x="2060575" y="2667000"/>
          <p14:tracePt t="5570" x="2055813" y="2681288"/>
          <p14:tracePt t="5580" x="2049463" y="2692400"/>
          <p14:tracePt t="5584" x="2041525" y="2703513"/>
          <p14:tracePt t="5595" x="2038350" y="2708275"/>
          <p14:tracePt t="5797" x="2038350" y="2716213"/>
          <p14:tracePt t="5806" x="2041525" y="2716213"/>
          <p14:tracePt t="5812" x="2052638" y="2716213"/>
          <p14:tracePt t="5822" x="2085975" y="2716213"/>
          <p14:tracePt t="5826" x="2116138" y="2719388"/>
          <p14:tracePt t="5836" x="2149475" y="2719388"/>
          <p14:tracePt t="5846" x="2171700" y="2719388"/>
          <p14:tracePt t="5852" x="2176463" y="2719388"/>
          <p14:tracePt t="5863" x="2187575" y="2722563"/>
          <p14:tracePt t="6280" x="2201863" y="2722563"/>
          <p14:tracePt t="6290" x="2217738" y="2722563"/>
          <p14:tracePt t="6300" x="2265363" y="2722563"/>
          <p14:tracePt t="6306" x="2333625" y="2722563"/>
          <p14:tracePt t="6317" x="2408238" y="2716213"/>
          <p14:tracePt t="6320" x="2476500" y="2716213"/>
          <p14:tracePt t="6332" x="2535238" y="2711450"/>
          <p14:tracePt t="6340" x="2573338" y="2703513"/>
          <p14:tracePt t="6346" x="2614613" y="2700338"/>
          <p14:tracePt t="6356" x="2622550" y="2700338"/>
          <p14:tracePt t="6364" x="2622550" y="2697163"/>
          <p14:tracePt t="6406" x="2625725" y="2708275"/>
          <p14:tracePt t="6416" x="2625725" y="2730500"/>
          <p14:tracePt t="6422" x="2633663" y="2805113"/>
          <p14:tracePt t="6432" x="2647950" y="2909888"/>
          <p14:tracePt t="6440" x="2655888" y="3067050"/>
          <p14:tracePt t="6448" x="2674938" y="3270250"/>
          <p14:tracePt t="6458" x="2686050" y="3487738"/>
          <p14:tracePt t="6463" x="2716213" y="3752850"/>
          <p14:tracePt t="6473" x="2727325" y="4014788"/>
          <p14:tracePt t="6477" x="2760663" y="4265613"/>
          <p14:tracePt t="6489" x="2790825" y="4502150"/>
          <p14:tracePt t="6498" x="2809875" y="4719638"/>
          <p14:tracePt t="6502" x="2820988" y="4906963"/>
          <p14:tracePt t="6513" x="2838450" y="5094288"/>
          <p14:tracePt t="6518" x="2854325" y="5240338"/>
          <p14:tracePt t="6528" x="2879725" y="5370513"/>
          <p14:tracePt t="6538" x="2909888" y="5480050"/>
          <p14:tracePt t="6542" x="2940050" y="5573713"/>
          <p14:tracePt t="6554" x="2967038" y="5651500"/>
          <p14:tracePt t="6558" x="2989263" y="5715000"/>
          <p14:tracePt t="6568" x="3014663" y="5783263"/>
          <p14:tracePt t="6579" x="3041650" y="5838825"/>
          <p14:tracePt t="6584" x="3063875" y="5884863"/>
          <p14:tracePt t="6594" x="3078163" y="5918200"/>
          <p14:tracePt t="6598" x="3090863" y="5951538"/>
          <p14:tracePt t="6608" x="3097213" y="5959475"/>
          <p14:tracePt t="6618" x="3097213" y="5965825"/>
          <p14:tracePt t="6624" x="3097213" y="5970588"/>
          <p14:tracePt t="6634" x="3105150" y="5973763"/>
          <p14:tracePt t="6654" x="3108325" y="5981700"/>
          <p14:tracePt t="6664" x="3108325" y="5984875"/>
          <p14:tracePt t="6678" x="3113088" y="5989638"/>
          <p14:tracePt t="6689" x="3116263" y="5989638"/>
          <p14:tracePt t="6992" x="3116263" y="5973763"/>
          <p14:tracePt t="7002" x="3116263" y="5965825"/>
          <p14:tracePt t="7013" x="3116263" y="5954713"/>
          <p14:tracePt t="7016" x="3113088" y="5943600"/>
          <p14:tracePt t="7026" x="3105150" y="5937250"/>
          <p14:tracePt t="7032" x="3097213" y="5926138"/>
          <p14:tracePt t="7042" x="3090863" y="5910263"/>
          <p14:tracePt t="7052" x="3090863" y="5907088"/>
          <p14:tracePt t="7058" x="3074988" y="5884863"/>
          <p14:tracePt t="7068" x="3071813" y="5876925"/>
          <p14:tracePt t="7073" x="3067050" y="5872163"/>
          <p14:tracePt t="7431" x="3060700" y="5861050"/>
          <p14:tracePt t="7441" x="3038475" y="5854700"/>
          <p14:tracePt t="7451" x="2992438" y="5846763"/>
          <p14:tracePt t="7456" x="2928938" y="5816600"/>
          <p14:tracePt t="7466" x="2824163" y="5764213"/>
          <p14:tracePt t="7471" x="2697163" y="5703888"/>
          <p14:tracePt t="7480" x="2535238" y="5629275"/>
          <p14:tracePt t="7491" x="2374900" y="5562600"/>
          <p14:tracePt t="7496" x="2228850" y="5491163"/>
          <p14:tracePt t="7506" x="2082800" y="5416550"/>
          <p14:tracePt t="7512" x="1962150" y="5337175"/>
          <p14:tracePt t="7522" x="1846263" y="5281613"/>
          <p14:tracePt t="7532" x="1752600" y="5218113"/>
          <p14:tracePt t="7536" x="1697038" y="5180013"/>
          <p14:tracePt t="7547" x="1647825" y="5138738"/>
          <p14:tracePt t="7552" x="1606550" y="5116513"/>
          <p14:tracePt t="7562" x="1581150" y="5086350"/>
          <p14:tracePt t="7572" x="1550988" y="5067300"/>
          <p14:tracePt t="7576" x="1531938" y="5053013"/>
          <p14:tracePt t="7586" x="1504950" y="5037138"/>
          <p14:tracePt t="7593" x="1487488" y="5014913"/>
          <p14:tracePt t="7603" x="1457325" y="4989513"/>
          <p14:tracePt t="7612" x="1423988" y="4959350"/>
          <p14:tracePt t="7618" x="1397000" y="4926013"/>
          <p14:tracePt t="7628" x="1352550" y="4884738"/>
          <p14:tracePt t="7632" x="1319213" y="4846638"/>
          <p14:tracePt t="7643" x="1277938" y="4797425"/>
          <p14:tracePt t="7652" x="1239838" y="4764088"/>
          <p14:tracePt t="7658" x="1198563" y="4727575"/>
          <p14:tracePt t="7668" x="1149350" y="4692650"/>
          <p14:tracePt t="7673" x="1112838" y="4645025"/>
          <p14:tracePt t="7683" x="1063625" y="4598988"/>
          <p14:tracePt t="7692" x="1022350" y="4551363"/>
          <p14:tracePt t="7698" x="985838" y="4510088"/>
          <p14:tracePt t="7708" x="950913" y="4471988"/>
          <p14:tracePt t="7714" x="920750" y="4438650"/>
          <p14:tracePt t="7724" x="903288" y="4419600"/>
          <p14:tracePt t="7734" x="879475" y="4394200"/>
          <p14:tracePt t="7739" x="865188" y="4370388"/>
          <p14:tracePt t="7748" x="862013" y="4370388"/>
          <p14:tracePt t="7753" x="862013" y="4364038"/>
          <p14:tracePt t="7764" x="857250" y="4359275"/>
          <p14:tracePt t="7779" x="850900" y="4356100"/>
          <p14:tracePt t="7789" x="846138" y="4356100"/>
          <p14:tracePt t="7794" x="839788" y="4352925"/>
          <p14:tracePt t="7805" x="827088" y="4352925"/>
          <p14:tracePt t="7814" x="823913" y="4344988"/>
          <p14:tracePt t="7820" x="812800" y="4333875"/>
          <p14:tracePt t="7828" x="812800" y="4329113"/>
          <p14:tracePt t="7834" x="801688" y="4318000"/>
          <p14:tracePt t="7844" x="790575" y="4314825"/>
          <p14:tracePt t="7854" x="779463" y="4303713"/>
          <p14:tracePt t="7860" x="774700" y="4295775"/>
          <p14:tracePt t="7870" x="763588" y="4292600"/>
          <p14:tracePt t="7874" x="749300" y="4281488"/>
          <p14:tracePt t="7884" x="733425" y="4262438"/>
          <p14:tracePt t="7894" x="722313" y="4251325"/>
          <p14:tracePt t="7910" x="715963" y="4240213"/>
          <p14:tracePt t="7914" x="708025" y="4229100"/>
          <p14:tracePt t="7924" x="700088" y="4224338"/>
          <p14:tracePt t="9150" x="708025" y="4221163"/>
          <p14:tracePt t="9160" x="738188" y="4210050"/>
          <p14:tracePt t="9171" x="790575" y="4198938"/>
          <p14:tracePt t="9176" x="857250" y="4191000"/>
          <p14:tracePt t="9186" x="925513" y="4183063"/>
          <p14:tracePt t="9190" x="977900" y="4179888"/>
          <p14:tracePt t="9200" x="1025525" y="4168775"/>
          <p14:tracePt t="9210" x="1063625" y="4157663"/>
          <p14:tracePt t="9216" x="1090613" y="4154488"/>
          <p14:tracePt t="9229" x="1119188" y="4141788"/>
          <p14:tracePt t="9232" x="1146175" y="4130675"/>
          <p14:tracePt t="9245" x="1173163" y="4119563"/>
          <p14:tracePt t="9251" x="1190625" y="4116388"/>
          <p14:tracePt t="9259" x="1212850" y="4105275"/>
          <p14:tracePt t="9270" x="1239838" y="4102100"/>
          <p14:tracePt t="9273" x="1262063" y="4097338"/>
          <p14:tracePt t="9282" x="1289050" y="4089400"/>
          <p14:tracePt t="9289" x="1303338" y="4089400"/>
          <p14:tracePt t="9298" x="1333500" y="4089400"/>
          <p14:tracePt t="9308" x="1355725" y="4089400"/>
          <p14:tracePt t="9314" x="1385888" y="4089400"/>
          <p14:tracePt t="9322" x="1419225" y="4089400"/>
          <p14:tracePt t="9328" x="1449388" y="4089400"/>
          <p14:tracePt t="9340" x="1471613" y="4089400"/>
          <p14:tracePt t="9348" x="1493838" y="4089400"/>
          <p14:tracePt t="9352" x="1524000" y="4094163"/>
          <p14:tracePt t="9362" x="1539875" y="4097338"/>
          <p14:tracePt t="9369" x="1562100" y="4102100"/>
          <p14:tracePt t="9378" x="1581150" y="4105275"/>
          <p14:tracePt t="9390" x="1592263" y="4108450"/>
          <p14:tracePt t="9395" x="1595438" y="4108450"/>
          <p14:tracePt t="9404" x="1598613" y="4108450"/>
          <p14:tracePt t="9424" x="1603375" y="4108450"/>
          <p14:tracePt t="9429" x="1606550" y="4108450"/>
          <p14:tracePt t="9439" x="1611313" y="4108450"/>
          <p14:tracePt t="9448" x="1617663" y="4108450"/>
          <p14:tracePt t="9454" x="1625600" y="4108450"/>
          <p14:tracePt t="9464" x="1633538" y="4108450"/>
          <p14:tracePt t="9474" x="1636713" y="4108450"/>
          <p14:tracePt t="9490" x="1636713" y="4105275"/>
          <p14:tracePt t="9495" x="1636713" y="4102100"/>
          <p14:tracePt t="9510" x="1639888" y="4102100"/>
          <p14:tracePt t="9581" x="1644650" y="4102100"/>
          <p14:tracePt t="9590" x="1658938" y="4094163"/>
          <p14:tracePt t="9600" x="1674813" y="4094163"/>
          <p14:tracePt t="9606" x="1689100" y="4094163"/>
          <p14:tracePt t="9616" x="1711325" y="4094163"/>
          <p14:tracePt t="9620" x="1738313" y="4086225"/>
          <p14:tracePt t="9631" x="1774825" y="4086225"/>
          <p14:tracePt t="9640" x="1812925" y="4086225"/>
          <p14:tracePt t="9646" x="1843088" y="4083050"/>
          <p14:tracePt t="9656" x="1895475" y="4083050"/>
          <p14:tracePt t="9662" x="1939925" y="4083050"/>
          <p14:tracePt t="9673" x="2008188" y="4083050"/>
          <p14:tracePt t="9676" x="2082800" y="4083050"/>
          <p14:tracePt t="9689" x="2165350" y="4083050"/>
          <p14:tracePt t="9700" x="2259013" y="4086225"/>
          <p14:tracePt t="9704" x="2352675" y="4094163"/>
          <p14:tracePt t="9714" x="2438400" y="4105275"/>
          <p14:tracePt t="9720" x="2501900" y="4116388"/>
          <p14:tracePt t="9730" x="2554288" y="4124325"/>
          <p14:tracePt t="9741" x="2584450" y="4127500"/>
          <p14:tracePt t="9743" x="2611438" y="4135438"/>
          <p14:tracePt t="9752" x="2614613" y="4135438"/>
          <p14:tracePt t="9772" x="2617788" y="4135438"/>
          <p14:tracePt t="9782" x="2622550" y="4135438"/>
          <p14:tracePt t="9794" x="2625725" y="4135438"/>
          <p14:tracePt t="9808" x="2633663" y="4135438"/>
          <p14:tracePt t="9815" x="2644775" y="4135438"/>
          <p14:tracePt t="9823" x="2659063" y="4135438"/>
          <p14:tracePt t="9833" x="2674938" y="4135438"/>
          <p14:tracePt t="9840" x="2686050" y="4135438"/>
          <p14:tracePt t="9849" x="2711450" y="4135438"/>
          <p14:tracePt t="9854" x="2738438" y="4135438"/>
          <p14:tracePt t="9865" x="2782888" y="4135438"/>
          <p14:tracePt t="9875" x="2820988" y="4135438"/>
          <p14:tracePt t="9878" x="2857500" y="4130675"/>
          <p14:tracePt t="9890" x="2909888" y="4119563"/>
          <p14:tracePt t="9894" x="2951163" y="4097338"/>
          <p14:tracePt t="9905" x="2984500" y="4075113"/>
          <p14:tracePt t="9914" x="3022600" y="4037013"/>
          <p14:tracePt t="9922" x="3055938" y="4003675"/>
          <p14:tracePt t="9928" x="3078163" y="3962400"/>
          <p14:tracePt t="9934" x="3105150" y="3917950"/>
          <p14:tracePt t="9945" x="3116263" y="3846513"/>
          <p14:tracePt t="9954" x="3127375" y="3786188"/>
          <p14:tracePt t="9961" x="3135313" y="3711575"/>
          <p14:tracePt t="9970" x="3135313" y="3636963"/>
          <p14:tracePt t="9974" x="3143250" y="3554413"/>
          <p14:tracePt t="9984" x="3143250" y="3475038"/>
          <p14:tracePt t="9994" x="3143250" y="3382963"/>
          <p14:tracePt t="10000" x="3143250" y="3292475"/>
          <p14:tracePt t="10011" x="3143250" y="3209925"/>
          <p14:tracePt t="10014" x="3143250" y="3135313"/>
          <p14:tracePt t="10024" x="3143250" y="3052763"/>
          <p14:tracePt t="10034" x="3138488" y="2970213"/>
          <p14:tracePt t="10040" x="3130550" y="2895600"/>
          <p14:tracePt t="10050" x="3113088" y="2827338"/>
          <p14:tracePt t="10057" x="3094038" y="2771775"/>
          <p14:tracePt t="10066" x="3082925" y="2719388"/>
          <p14:tracePt t="10076" x="3071813" y="2674938"/>
          <p14:tracePt t="10080" x="3067050" y="2633663"/>
          <p14:tracePt t="10090" x="3049588" y="2606675"/>
          <p14:tracePt t="10096" x="3041650" y="2584450"/>
          <p14:tracePt t="10107" x="3019425" y="2562225"/>
          <p14:tracePt t="10119" x="3011488" y="2557463"/>
          <p14:tracePt t="10125" x="3011488" y="2554288"/>
          <p14:tracePt t="10143" x="2992438" y="2554288"/>
          <p14:tracePt t="10148" x="2984500" y="2554288"/>
          <p14:tracePt t="10158" x="2973388" y="2554288"/>
          <p14:tracePt t="10164" x="2951163" y="2554288"/>
          <p14:tracePt t="10174" x="2940050" y="2562225"/>
          <p14:tracePt t="10176" x="2921000" y="2573338"/>
          <p14:tracePt t="10187" x="2895600" y="2603500"/>
          <p14:tracePt t="10197" x="2854325" y="2628900"/>
          <p14:tracePt t="10202" x="2809875" y="2667000"/>
          <p14:tracePt t="10212" x="2760663" y="2703513"/>
          <p14:tracePt t="10216" x="2700338" y="2749550"/>
          <p14:tracePt t="10226" x="2640013" y="2797175"/>
          <p14:tracePt t="10236" x="2592388" y="2862263"/>
          <p14:tracePt t="10242" x="2540000" y="2914650"/>
          <p14:tracePt t="10252" x="2479675" y="2989263"/>
          <p14:tracePt t="10258" x="2416175" y="3082925"/>
          <p14:tracePt t="10266" x="2363788" y="3182938"/>
          <p14:tracePt t="10276" x="2292350" y="3303588"/>
          <p14:tracePt t="10282" x="2239963" y="3446463"/>
          <p14:tracePt t="10292" x="2184400" y="3598863"/>
          <p14:tracePt t="10298" x="2149475" y="3749675"/>
          <p14:tracePt t="10308" x="2112963" y="3929063"/>
          <p14:tracePt t="10318" x="2074863" y="4124325"/>
          <p14:tracePt t="10322" x="2052638" y="4325938"/>
          <p14:tracePt t="10332" x="2052638" y="4494213"/>
          <p14:tracePt t="10339" x="2044700" y="4681538"/>
          <p14:tracePt t="10348" x="2044700" y="4865688"/>
          <p14:tracePt t="10359" x="2044700" y="5019675"/>
          <p14:tracePt t="10362" x="2066925" y="5165725"/>
          <p14:tracePt t="10372" x="2101850" y="5287963"/>
          <p14:tracePt t="10379" x="2127250" y="5381625"/>
          <p14:tracePt t="10389" x="2143125" y="5457825"/>
          <p14:tracePt t="10399" x="2165350" y="5513388"/>
          <p14:tracePt t="10404" x="2190750" y="5565775"/>
          <p14:tracePt t="10414" x="2206625" y="5599113"/>
          <p14:tracePt t="10418" x="2217738" y="5626100"/>
          <p14:tracePt t="10428" x="2220913" y="5632450"/>
          <p14:tracePt t="10439" x="2225675" y="5637213"/>
          <p14:tracePt t="12804" x="2239963" y="5637213"/>
          <p14:tracePt t="12814" x="2254250" y="5626100"/>
          <p14:tracePt t="12824" x="2311400" y="5595938"/>
          <p14:tracePt t="12828" x="2382838" y="5554663"/>
          <p14:tracePt t="12840" x="2490788" y="5480050"/>
          <p14:tracePt t="12844" x="2603500" y="5386388"/>
          <p14:tracePt t="12854" x="2681288" y="5300663"/>
          <p14:tracePt t="12865" x="2760663" y="5180013"/>
          <p14:tracePt t="12870" x="2820988" y="5048250"/>
          <p14:tracePt t="12881" x="2873375" y="4921250"/>
          <p14:tracePt t="12884" x="2906713" y="4772025"/>
          <p14:tracePt t="12896" x="2962275" y="4614863"/>
          <p14:tracePt t="12905" x="3008313" y="4449763"/>
          <p14:tracePt t="12910" x="3052763" y="4306888"/>
          <p14:tracePt t="12920" x="3116263" y="4165600"/>
          <p14:tracePt t="12924" x="3187700" y="4019550"/>
          <p14:tracePt t="12934" x="3259138" y="3884613"/>
          <p14:tracePt t="12946" x="3336925" y="3763963"/>
          <p14:tracePt t="12950" x="3427413" y="3640138"/>
          <p14:tracePt t="12960" x="3490913" y="3535363"/>
          <p14:tracePt t="12966" x="3565525" y="3427413"/>
          <p14:tracePt t="12977" x="3651250" y="3303588"/>
          <p14:tracePt t="12986" x="3722688" y="3206750"/>
          <p14:tracePt t="12990" x="3794125" y="3113088"/>
          <p14:tracePt t="13000" x="3854450" y="3033713"/>
          <p14:tracePt t="13007" x="3910013" y="2955925"/>
          <p14:tracePt t="13016" x="3978275" y="2873375"/>
          <p14:tracePt t="13027" x="4033838" y="2794000"/>
          <p14:tracePt t="13030" x="4097338" y="2722563"/>
          <p14:tracePt t="13042" x="4146550" y="2667000"/>
          <p14:tracePt t="13046" x="4191000" y="2625725"/>
          <p14:tracePt t="13057" x="4224338" y="2584450"/>
          <p14:tracePt t="13066" x="4248150" y="2562225"/>
          <p14:tracePt t="13072" x="4251325" y="2562225"/>
          <p14:tracePt t="13082" x="4251325" y="2557463"/>
          <p14:tracePt t="13086" x="4254500" y="2557463"/>
          <p14:tracePt t="13096" x="4259263" y="2554288"/>
          <p14:tracePt t="13106" x="4270375" y="2551113"/>
          <p14:tracePt t="13114" x="4273550" y="2551113"/>
          <p14:tracePt t="13125" x="4276725" y="2551113"/>
          <p14:tracePt t="13142" x="4281488" y="2551113"/>
          <p14:tracePt t="13173" x="4270375" y="2551113"/>
          <p14:tracePt t="13182" x="4254500" y="2551113"/>
          <p14:tracePt t="13191" x="4251325" y="2551113"/>
          <p14:tracePt t="13199" x="4243388" y="2551113"/>
          <p14:tracePt t="13202" x="4240213" y="2551113"/>
          <p14:tracePt t="13213" x="4232275" y="2551113"/>
          <p14:tracePt t="13556" x="4265613" y="2551113"/>
          <p14:tracePt t="13567" x="4356100" y="2551113"/>
          <p14:tracePt t="13576" x="4510088" y="2551113"/>
          <p14:tracePt t="13580" x="4678363" y="2551113"/>
          <p14:tracePt t="13590" x="4862513" y="2551113"/>
          <p14:tracePt t="13596" x="5030788" y="2551113"/>
          <p14:tracePt t="13606" x="5199063" y="2551113"/>
          <p14:tracePt t="13617" x="5411788" y="2551113"/>
          <p14:tracePt t="13626" x="5629275" y="2543175"/>
          <p14:tracePt t="13633" x="5835650" y="2513013"/>
          <p14:tracePt t="13636" x="6072188" y="2471738"/>
          <p14:tracePt t="13646" x="6323013" y="2452688"/>
          <p14:tracePt t="13656" x="6584950" y="2419350"/>
          <p14:tracePt t="13662" x="6854825" y="2366963"/>
          <p14:tracePt t="13673" x="7097713" y="2314575"/>
          <p14:tracePt t="13676" x="7348538" y="2273300"/>
          <p14:tracePt t="13686" x="7577138" y="2198688"/>
          <p14:tracePt t="13696" x="7808913" y="2127250"/>
          <p14:tracePt t="13702" x="8026400" y="2041525"/>
          <p14:tracePt t="13712" x="8255000" y="1970088"/>
          <p14:tracePt t="13716" x="8472488" y="1887538"/>
          <p14:tracePt t="13726" x="8656638" y="1827213"/>
          <p14:tracePt t="13740" x="8843963" y="1760538"/>
          <p14:tracePt t="13742" x="9015413" y="1704975"/>
          <p14:tracePt t="13753" x="9169400" y="1647825"/>
          <p14:tracePt t="13758" x="9312275" y="1595438"/>
          <p14:tracePt t="13768" x="9439275" y="1543050"/>
          <p14:tracePt t="13779" x="9569450" y="1482725"/>
          <p14:tracePt t="13782" x="9656763" y="1441450"/>
          <p14:tracePt t="13792" x="9723438" y="1408113"/>
          <p14:tracePt t="13798" x="9786938" y="1371600"/>
          <p14:tracePt t="13808" x="9836150" y="1347788"/>
          <p14:tracePt t="13818" x="9877425" y="1311275"/>
          <p14:tracePt t="13822" x="9910763" y="1289050"/>
          <p14:tracePt t="13832" x="9944100" y="1258888"/>
          <p14:tracePt t="13839" x="9971088" y="1250950"/>
          <p14:tracePt t="13848" x="9996488" y="1236663"/>
          <p14:tracePt t="13859" x="10020300" y="1212850"/>
          <p14:tracePt t="13865" x="10048875" y="1198563"/>
          <p14:tracePt t="13874" x="10072688" y="1184275"/>
          <p14:tracePt t="13878" x="10094913" y="1171575"/>
          <p14:tracePt t="13888" x="10128250" y="1160463"/>
          <p14:tracePt t="13899" x="10147300" y="1146175"/>
          <p14:tracePt t="13904" x="10166350" y="1131888"/>
          <p14:tracePt t="13915" x="10172700" y="1127125"/>
          <p14:tracePt t="13918" x="10183813" y="1116013"/>
          <p14:tracePt t="13928" x="10202863" y="1096963"/>
          <p14:tracePt t="13938" x="10213975" y="1082675"/>
          <p14:tracePt t="13944" x="10240963" y="1066800"/>
          <p14:tracePt t="13954" x="10271125" y="1033463"/>
          <p14:tracePt t="13961" x="10288588" y="1030288"/>
          <p14:tracePt t="13970" x="10307638" y="1008063"/>
          <p14:tracePt t="13981" x="10348913" y="985838"/>
          <p14:tracePt t="13984" x="10390188" y="950913"/>
          <p14:tracePt t="13995" x="10439400" y="920750"/>
          <p14:tracePt t="14001" x="10480675" y="876300"/>
          <p14:tracePt t="14010" x="10521950" y="842963"/>
          <p14:tracePt t="14020" x="10558463" y="793750"/>
          <p14:tracePt t="14024" x="10580688" y="760413"/>
          <p14:tracePt t="14034" x="10599738" y="719138"/>
          <p14:tracePt t="14040" x="10604500" y="688975"/>
          <p14:tracePt t="14050" x="10607675" y="669925"/>
          <p14:tracePt t="14060" x="10607675" y="639763"/>
          <p14:tracePt t="14064" x="10607675" y="614363"/>
          <p14:tracePt t="14076" x="10580688" y="595313"/>
          <p14:tracePt t="14080" x="10539413" y="576263"/>
          <p14:tracePt t="14090" x="10491788" y="558800"/>
          <p14:tracePt t="14100" x="10445750" y="542925"/>
          <p14:tracePt t="14106" x="10387013" y="528638"/>
          <p14:tracePt t="14117" x="10323513" y="523875"/>
          <p14:tracePt t="14123" x="10271125" y="512763"/>
          <p14:tracePt t="14130" x="10218738" y="498475"/>
          <p14:tracePt t="14140" x="10161588" y="479425"/>
          <p14:tracePt t="14147" x="10101263" y="468313"/>
          <p14:tracePt t="14157" x="10042525" y="457200"/>
          <p14:tracePt t="14160" x="9985375" y="446088"/>
          <p14:tracePt t="14170" x="9926638" y="438150"/>
          <p14:tracePt t="14180" x="9866313" y="427038"/>
          <p14:tracePt t="14186" x="9805988" y="419100"/>
          <p14:tracePt t="14196" x="9731375" y="415925"/>
          <p14:tracePt t="14202" x="9663113" y="407988"/>
          <p14:tracePt t="14213" x="9604375" y="400050"/>
          <p14:tracePt t="14222" x="9544050" y="396875"/>
          <p14:tracePt t="14226" x="9491663" y="396875"/>
          <p14:tracePt t="14236" x="9447213" y="396875"/>
          <p14:tracePt t="14242" x="9401175" y="396875"/>
          <p14:tracePt t="14252" x="9367838" y="396875"/>
          <p14:tracePt t="14262" x="9329738" y="396875"/>
          <p14:tracePt t="14266" x="9315450" y="396875"/>
          <p14:tracePt t="14277" x="9293225" y="396875"/>
          <p14:tracePt t="14282" x="9274175" y="396875"/>
          <p14:tracePt t="14292" x="9263063" y="396875"/>
          <p14:tracePt t="14302" x="9247188" y="396875"/>
          <p14:tracePt t="14308" x="9224963" y="396875"/>
          <p14:tracePt t="14318" x="9194800" y="396875"/>
          <p14:tracePt t="14322" x="9166225" y="396875"/>
          <p14:tracePt t="14333" x="9117013" y="388938"/>
          <p14:tracePt t="14342" x="9078913" y="385763"/>
          <p14:tracePt t="14348" x="9034463" y="377825"/>
          <p14:tracePt t="14361" x="9001125" y="374650"/>
          <p14:tracePt t="14364" x="8963025" y="366713"/>
          <p14:tracePt t="14373" x="8926513" y="363538"/>
          <p14:tracePt t="14383" x="8899525" y="358775"/>
          <p14:tracePt t="14388" x="8877300" y="352425"/>
          <p14:tracePt t="14398" x="8858250" y="347663"/>
          <p14:tracePt t="14403" x="8850313" y="344488"/>
          <p14:tracePt t="14412" x="8847138" y="341313"/>
          <p14:tracePt t="14424" x="8832850" y="333375"/>
          <p14:tracePt t="14428" x="8820150" y="333375"/>
          <p14:tracePt t="14439" x="8805863" y="325438"/>
          <p14:tracePt t="14448" x="8802688" y="322263"/>
          <p14:tracePt t="14484" x="8802688" y="319088"/>
          <p14:tracePt t="14495" x="8797925" y="311150"/>
          <p14:tracePt t="14534" x="8797925" y="306388"/>
          <p14:tracePt t="14540" x="8802688" y="303213"/>
          <p14:tracePt t="14550" x="8816975" y="303213"/>
          <p14:tracePt t="14554" x="8858250" y="303213"/>
          <p14:tracePt t="14565" x="8932863" y="303213"/>
          <p14:tracePt t="14574" x="9034463" y="303213"/>
          <p14:tracePt t="14580" x="9158288" y="303213"/>
          <p14:tracePt t="14590" x="9282113" y="303213"/>
          <p14:tracePt t="14596" x="9431338" y="303213"/>
          <p14:tracePt t="14606" x="9569450" y="303213"/>
          <p14:tracePt t="14611" x="9709150" y="303213"/>
          <p14:tracePt t="14620" x="9861550" y="303213"/>
          <p14:tracePt t="14630" x="9985375" y="303213"/>
          <p14:tracePt t="14636" x="10139363" y="303213"/>
          <p14:tracePt t="14647" x="10233025" y="303213"/>
          <p14:tracePt t="14652" x="10323513" y="303213"/>
          <p14:tracePt t="14662" x="10406063" y="303213"/>
          <p14:tracePt t="14673" x="10464800" y="303213"/>
          <p14:tracePt t="14676" x="10517188" y="314325"/>
          <p14:tracePt t="14686" x="10544175" y="322263"/>
          <p14:tracePt t="14692" x="10569575" y="330200"/>
          <p14:tracePt t="14702" x="10577513" y="333375"/>
          <p14:tracePt t="14712" x="10580688" y="341313"/>
          <p14:tracePt t="14783" x="10588625" y="341313"/>
          <p14:tracePt t="14792" x="10599738" y="341313"/>
          <p14:tracePt t="14799" x="10621963" y="341313"/>
          <p14:tracePt t="14808" x="10637838" y="341313"/>
          <p14:tracePt t="14818" x="10674350" y="347663"/>
          <p14:tracePt t="14823" x="10712450" y="352425"/>
          <p14:tracePt t="14832" x="10764838" y="363538"/>
          <p14:tracePt t="14838" x="10828338" y="371475"/>
          <p14:tracePt t="14848" x="10902950" y="388938"/>
          <p14:tracePt t="14858" x="10971213" y="400050"/>
          <p14:tracePt t="14863" x="11037888" y="415925"/>
          <p14:tracePt t="14872" x="11095038" y="427038"/>
          <p14:tracePt t="14879" x="11139488" y="438150"/>
          <p14:tracePt t="14889" x="11177588" y="446088"/>
          <p14:tracePt t="14898" x="11202988" y="449263"/>
          <p14:tracePt t="14905" x="11225213" y="449263"/>
          <p14:tracePt t="14914" x="11236325" y="449263"/>
          <p14:tracePt t="14918" x="11247438" y="449263"/>
          <p14:tracePt t="14929" x="11263313" y="449263"/>
          <p14:tracePt t="14939" x="11271250" y="449263"/>
          <p14:tracePt t="14945" x="11282363" y="449263"/>
          <p14:tracePt t="14954" x="11285538" y="449263"/>
          <p14:tracePt t="14969" x="11288713" y="449263"/>
          <p14:tracePt t="14978" x="11293475" y="446088"/>
          <p14:tracePt t="15081" x="11296650" y="446088"/>
          <p14:tracePt t="15090" x="11304588" y="446088"/>
          <p14:tracePt t="15095" x="11307763" y="441325"/>
          <p14:tracePt t="15105" x="11312525" y="441325"/>
          <p14:tracePt t="15110" x="11315700" y="441325"/>
          <p14:tracePt t="15836" x="11307763" y="441325"/>
          <p14:tracePt t="15846" x="11274425" y="441325"/>
          <p14:tracePt t="15856" x="11222038" y="441325"/>
          <p14:tracePt t="15863" x="11169650" y="441325"/>
          <p14:tracePt t="15873" x="11109325" y="441325"/>
          <p14:tracePt t="15882" x="11049000" y="441325"/>
          <p14:tracePt t="15886" x="10966450" y="438150"/>
          <p14:tracePt t="15896" x="10872788" y="423863"/>
          <p14:tracePt t="15902" x="10756900" y="407988"/>
          <p14:tracePt t="15912" x="10656888" y="393700"/>
          <p14:tracePt t="15923" x="10569575" y="377825"/>
          <p14:tracePt t="15928" x="10487025" y="374650"/>
          <p14:tracePt t="15939" x="10412413" y="358775"/>
          <p14:tracePt t="15943" x="10353675" y="355600"/>
          <p14:tracePt t="15952" x="10285413" y="347663"/>
          <p14:tracePt t="15963" x="10233025" y="344488"/>
          <p14:tracePt t="15968" x="10188575" y="344488"/>
          <p14:tracePt t="15978" x="10150475" y="344488"/>
          <p14:tracePt t="15982" x="10098088" y="344488"/>
          <p14:tracePt t="15992" x="10059988" y="344488"/>
          <p14:tracePt t="16002" x="10020300" y="344488"/>
          <p14:tracePt t="16008" x="9982200" y="344488"/>
          <p14:tracePt t="16018" x="9959975" y="344488"/>
          <p14:tracePt t="16024" x="9921875" y="344488"/>
          <p14:tracePt t="16034" x="9891713" y="344488"/>
          <p14:tracePt t="16038" x="9861550" y="344488"/>
          <p14:tracePt t="16048" x="9828213" y="344488"/>
          <p14:tracePt t="16060" x="9798050" y="344488"/>
          <p14:tracePt t="16064" x="9767888" y="347663"/>
          <p14:tracePt t="16074" x="9731375" y="355600"/>
          <p14:tracePt t="16080" x="9704388" y="358775"/>
          <p14:tracePt t="16090" x="9667875" y="366713"/>
          <p14:tracePt t="16096" x="9637713" y="366713"/>
          <p14:tracePt t="16106" x="9596438" y="371475"/>
          <p14:tracePt t="16116" x="9577388" y="382588"/>
          <p14:tracePt t="16124" x="9555163" y="385763"/>
          <p14:tracePt t="16130" x="9528175" y="396875"/>
          <p14:tracePt t="16136" x="9517063" y="400050"/>
          <p14:tracePt t="16147" x="9491663" y="407988"/>
          <p14:tracePt t="16157" x="9483725" y="407988"/>
          <p14:tracePt t="16162" x="9475788" y="412750"/>
          <p14:tracePt t="18128" x="9469438" y="412750"/>
          <p14:tracePt t="18132" x="9458325" y="412750"/>
          <p14:tracePt t="18144" x="9428163" y="412750"/>
          <p14:tracePt t="18155" x="9390063" y="412750"/>
          <p14:tracePt t="18158" x="9353550" y="412750"/>
          <p14:tracePt t="18168" x="9301163" y="412750"/>
          <p14:tracePt t="18175" x="9259888" y="423863"/>
          <p14:tracePt t="18186" x="9221788" y="441325"/>
          <p14:tracePt t="18197" x="9172575" y="465138"/>
          <p14:tracePt t="18200" x="9117013" y="490538"/>
          <p14:tracePt t="18210" x="9064625" y="509588"/>
          <p14:tracePt t="18214" x="9001125" y="528638"/>
          <p14:tracePt t="18224" x="8940800" y="542925"/>
          <p14:tracePt t="18234" x="8874125" y="561975"/>
          <p14:tracePt t="18238" x="8809038" y="587375"/>
          <p14:tracePt t="18248" x="8756650" y="598488"/>
          <p14:tracePt t="18255" x="8709025" y="606425"/>
          <p14:tracePt t="18265" x="8656638" y="611188"/>
          <p14:tracePt t="18276" x="8604250" y="617538"/>
          <p14:tracePt t="18282" x="8551863" y="617538"/>
          <p14:tracePt t="18292" x="8499475" y="617538"/>
          <p14:tracePt t="18296" x="8453438" y="617538"/>
          <p14:tracePt t="18304" x="8394700" y="617538"/>
          <p14:tracePt t="18314" x="8340725" y="617538"/>
          <p14:tracePt t="18320" x="8288338" y="614363"/>
          <p14:tracePt t="18331" x="8235950" y="611188"/>
          <p14:tracePt t="18334" x="8177213" y="603250"/>
          <p14:tracePt t="18345" x="8135938" y="598488"/>
          <p14:tracePt t="18356" x="8097838" y="592138"/>
          <p14:tracePt t="18361" x="8053388" y="592138"/>
          <p14:tracePt t="18371" x="8023225" y="592138"/>
          <p14:tracePt t="18377" x="7985125" y="592138"/>
          <p14:tracePt t="18387" x="7954963" y="592138"/>
          <p14:tracePt t="18397" x="7921625" y="587375"/>
          <p14:tracePt t="18400" x="7877175" y="581025"/>
          <p14:tracePt t="18411" x="7832725" y="569913"/>
          <p14:tracePt t="18416" x="7783513" y="558800"/>
          <p14:tracePt t="18426" x="7731125" y="550863"/>
          <p14:tracePt t="18436" x="7689850" y="539750"/>
          <p14:tracePt t="18441" x="7651750" y="528638"/>
          <p14:tracePt t="18452" x="7615238" y="523875"/>
          <p14:tracePt t="18456" x="7573963" y="520700"/>
          <p14:tracePt t="18468" x="7535863" y="512763"/>
          <p14:tracePt t="18480" x="7502525" y="509588"/>
          <p14:tracePt t="18483" x="7458075" y="501650"/>
          <p14:tracePt t="18490" x="7419975" y="498475"/>
          <p14:tracePt t="18496" x="7386638" y="490538"/>
          <p14:tracePt t="18507" x="7364413" y="487363"/>
          <p14:tracePt t="18516" x="7345363" y="476250"/>
          <p14:tracePt t="18523" x="7342188" y="476250"/>
          <p14:tracePt t="18532" x="7337425" y="471488"/>
          <p14:tracePt t="18536" x="7334250" y="465138"/>
          <p14:tracePt t="18546" x="7334250" y="452438"/>
          <p14:tracePt t="18559" x="7334250" y="438150"/>
          <p14:tracePt t="18563" x="7334250" y="415925"/>
          <p14:tracePt t="18572" x="7334250" y="412750"/>
          <p14:tracePt t="18577" x="7334250" y="404813"/>
          <p14:tracePt t="18588" x="7334250" y="385763"/>
          <p14:tracePt t="18598" x="7334250" y="374650"/>
          <p14:tracePt t="18604" x="7334250" y="366713"/>
          <p14:tracePt t="18613" x="7334250" y="358775"/>
          <p14:tracePt t="18620" x="7334250" y="347663"/>
          <p14:tracePt t="18640" x="7334250" y="344488"/>
          <p14:tracePt t="18645" x="7334250" y="341313"/>
          <p14:tracePt t="18665" x="7334250" y="336550"/>
          <p14:tracePt t="18674" x="7334250" y="333375"/>
          <p14:tracePt t="18690" x="7337425" y="325438"/>
          <p14:tracePt t="18780" x="7337425" y="322263"/>
          <p14:tracePt t="18786" x="7337425" y="311150"/>
          <p14:tracePt t="18796" x="7337425" y="306388"/>
          <p14:tracePt t="18806" x="7337425" y="300038"/>
          <p14:tracePt t="18812" x="7337425" y="292100"/>
          <p14:tracePt t="18820" x="7337425" y="280988"/>
          <p14:tracePt t="18826" x="7337425" y="273050"/>
          <p14:tracePt t="18836" x="7337425" y="261938"/>
          <p14:tracePt t="18847" x="7342188" y="250825"/>
          <p14:tracePt t="18852" x="7345363" y="239713"/>
          <p14:tracePt t="18863" x="7345363" y="231775"/>
          <p14:tracePt t="18866" x="7348538" y="228600"/>
          <p14:tracePt t="18876" x="7348538" y="220663"/>
          <p14:tracePt t="18887" x="7348538" y="217488"/>
          <p14:tracePt t="25929" x="7348538" y="228600"/>
          <p14:tracePt t="25938" x="7348538" y="239713"/>
          <p14:tracePt t="25950" x="7359650" y="258763"/>
          <p14:tracePt t="25952" x="7375525" y="284163"/>
          <p14:tracePt t="25964" x="7386638" y="295275"/>
          <p14:tracePt t="25969" x="7397750" y="314325"/>
          <p14:tracePt t="25978" x="7427913" y="347663"/>
          <p14:tracePt t="25988" x="7458075" y="385763"/>
          <p14:tracePt t="25992" x="7491413" y="412750"/>
          <p14:tracePt t="26004" x="7516813" y="441325"/>
          <p14:tracePt t="26009" x="7551738" y="476250"/>
          <p14:tracePt t="26018" x="7581900" y="501650"/>
          <p14:tracePt t="26029" x="7607300" y="531813"/>
          <p14:tracePt t="26034" x="7629525" y="558800"/>
          <p14:tracePt t="26044" x="7645400" y="576263"/>
          <p14:tracePt t="26049" x="7648575" y="611188"/>
          <p14:tracePt t="26058" x="7659688" y="633413"/>
          <p14:tracePt t="26069" x="7662863" y="658813"/>
          <p14:tracePt t="26074" x="7662863" y="688975"/>
          <p14:tracePt t="26084" x="7667625" y="708025"/>
          <p14:tracePt t="26088" x="7667625" y="730250"/>
          <p14:tracePt t="26099" x="7667625" y="738188"/>
          <p14:tracePt t="26110" x="7667625" y="746125"/>
          <p14:tracePt t="26114" x="7667625" y="752475"/>
          <p14:tracePt t="26174" x="7670800" y="752475"/>
          <p14:tracePt t="26180" x="7675563" y="746125"/>
          <p14:tracePt t="26190" x="7678738" y="733425"/>
          <p14:tracePt t="26200" x="7681913" y="719138"/>
          <p14:tracePt t="26206" x="7689850" y="692150"/>
          <p14:tracePt t="26217" x="7693025" y="669925"/>
          <p14:tracePt t="26426" x="7693025" y="681038"/>
          <p14:tracePt t="26439" x="7693025" y="700088"/>
          <p14:tracePt t="26442" x="7693025" y="722313"/>
          <p14:tracePt t="26453" x="7693025" y="733425"/>
          <p14:tracePt t="26464" x="7693025" y="757238"/>
          <p14:tracePt t="26469" x="7693025" y="779463"/>
          <p14:tracePt t="26479" x="7693025" y="815975"/>
          <p14:tracePt t="26483" x="7693025" y="846138"/>
          <p14:tracePt t="26494" x="7693025" y="898525"/>
          <p14:tracePt t="26504" x="7700963" y="944563"/>
          <p14:tracePt t="26509" x="7704138" y="1003300"/>
          <p14:tracePt t="26519" x="7723188" y="1060450"/>
          <p14:tracePt t="26523" x="7742238" y="1119188"/>
          <p14:tracePt t="26533" x="7761288" y="1184275"/>
          <p14:tracePt t="26543" x="7783513" y="1236663"/>
          <p14:tracePt t="26552" x="7808913" y="1292225"/>
          <p14:tracePt t="26559" x="7839075" y="1363663"/>
          <p14:tracePt t="26565" x="7885113" y="1423988"/>
          <p14:tracePt t="26575" x="7929563" y="1487488"/>
          <p14:tracePt t="26585" x="7993063" y="1565275"/>
          <p14:tracePt t="26589" x="8042275" y="1622425"/>
          <p14:tracePt t="26599" x="8105775" y="1697038"/>
          <p14:tracePt t="26604" x="8172450" y="1779588"/>
          <p14:tracePt t="26614" x="8243888" y="1851025"/>
          <p14:tracePt t="26620" x="8326438" y="1928813"/>
          <p14:tracePt t="26630" x="8408988" y="2025650"/>
          <p14:tracePt t="26641" x="8461375" y="2090738"/>
          <p14:tracePt t="26645" x="8505825" y="2143125"/>
          <p14:tracePt t="26654" x="8547100" y="2190750"/>
          <p14:tracePt t="26660" x="8569325" y="2217738"/>
          <p14:tracePt t="26670" x="8588375" y="2236788"/>
          <p14:tracePt t="26682" x="8604250" y="2254250"/>
          <p14:tracePt t="26688" x="8607425" y="2259013"/>
          <p14:tracePt t="26756" x="8607425" y="2262188"/>
          <p14:tracePt t="26766" x="8604250" y="2265363"/>
          <p14:tracePt t="26770" x="8596313" y="2270125"/>
          <p14:tracePt t="26782" x="8588375" y="2273300"/>
          <p14:tracePt t="26791" x="8585200" y="2273300"/>
          <p14:tracePt t="26796" x="8585200" y="2276475"/>
          <p14:tracePt t="27251" x="8580438" y="2284413"/>
          <p14:tracePt t="27260" x="8593138" y="2303463"/>
          <p14:tracePt t="27266" x="8610600" y="2317750"/>
          <p14:tracePt t="27276" x="8645525" y="2341563"/>
          <p14:tracePt t="27286" x="8715375" y="2370138"/>
          <p14:tracePt t="27291" x="8797925" y="2419350"/>
          <p14:tracePt t="27300" x="8929688" y="2479675"/>
          <p14:tracePt t="27306" x="9105900" y="2570163"/>
          <p14:tracePt t="27316" x="9251950" y="2644775"/>
          <p14:tracePt t="27326" x="9458325" y="2733675"/>
          <p14:tracePt t="27330" x="9659938" y="2816225"/>
          <p14:tracePt t="27341" x="9866313" y="2909888"/>
          <p14:tracePt t="27346" x="10083800" y="2992438"/>
          <p14:tracePt t="27357" x="10271125" y="3060700"/>
          <p14:tracePt t="27366" x="10431463" y="3135313"/>
          <p14:tracePt t="27370" x="10585450" y="3190875"/>
          <p14:tracePt t="27380" x="10739438" y="3235325"/>
          <p14:tracePt t="27386" x="10861675" y="3276600"/>
          <p14:tracePt t="27396" x="11004550" y="3322638"/>
          <p14:tracePt t="27406" x="11117263" y="3336925"/>
          <p14:tracePt t="27412" x="11241088" y="3367088"/>
          <p14:tracePt t="27422" x="11371263" y="3394075"/>
          <p14:tracePt t="27426" x="11510963" y="3427413"/>
          <p14:tracePt t="27436" x="11626850" y="3449638"/>
          <p14:tracePt t="27447" x="11772900" y="3468688"/>
          <p14:tracePt t="27452" x="11888788" y="3482975"/>
          <p14:tracePt t="27462" x="11985625" y="3490913"/>
          <p14:tracePt t="27466" x="12057063" y="3490913"/>
          <p14:tracePt t="27478" x="12125325" y="3490913"/>
        </p14:tracePtLst>
      </p14:laserTrace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4074605879"/>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2" name="Arrow: Right 1">
            <a:extLst>
              <a:ext uri="{FF2B5EF4-FFF2-40B4-BE49-F238E27FC236}">
                <a16:creationId xmlns:a16="http://schemas.microsoft.com/office/drawing/2014/main" id="{8914BE74-F492-4949-89F5-B045D6F853FF}"/>
              </a:ext>
            </a:extLst>
          </p:cNvPr>
          <p:cNvSpPr/>
          <p:nvPr/>
        </p:nvSpPr>
        <p:spPr>
          <a:xfrm flipH="1">
            <a:off x="10894468" y="195265"/>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Arrow: Right 84">
            <a:extLst>
              <a:ext uri="{FF2B5EF4-FFF2-40B4-BE49-F238E27FC236}">
                <a16:creationId xmlns:a16="http://schemas.microsoft.com/office/drawing/2014/main" id="{DB068458-934B-4D04-A15F-B511BEA9CA0D}"/>
              </a:ext>
            </a:extLst>
          </p:cNvPr>
          <p:cNvSpPr/>
          <p:nvPr/>
        </p:nvSpPr>
        <p:spPr>
          <a:xfrm flipH="1">
            <a:off x="3726588" y="3146745"/>
            <a:ext cx="390048" cy="2822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1140735"/>
      </p:ext>
    </p:extLst>
  </p:cSld>
  <p:clrMapOvr>
    <a:masterClrMapping/>
  </p:clrMapOvr>
  <mc:AlternateContent xmlns:mc="http://schemas.openxmlformats.org/markup-compatibility/2006" xmlns:p14="http://schemas.microsoft.com/office/powerpoint/2010/main">
    <mc:Choice Requires="p14">
      <p:transition spd="slow" p14:dur="2000" advTm="39102"/>
    </mc:Choice>
    <mc:Fallback xmlns="">
      <p:transition spd="slow" advTm="39102"/>
    </mc:Fallback>
  </mc:AlternateContent>
  <p:extLst>
    <p:ext uri="{3A86A75C-4F4B-4683-9AE1-C65F6400EC91}">
      <p14:laserTraceLst xmlns:p14="http://schemas.microsoft.com/office/powerpoint/2010/main">
        <p14:tracePtLst>
          <p14:tracePt t="1444" x="12165013" y="3598863"/>
          <p14:tracePt t="1455" x="12147550" y="3598863"/>
          <p14:tracePt t="1470" x="12136438" y="3598863"/>
          <p14:tracePt t="1480" x="12131675" y="3598863"/>
          <p14:tracePt t="1484" x="12125325" y="3592513"/>
          <p14:tracePt t="1494" x="12117388" y="3587750"/>
          <p14:tracePt t="1505" x="12112625" y="3587750"/>
          <p14:tracePt t="1514" x="12106275" y="3587750"/>
          <p14:tracePt t="1519" x="12084050" y="3587750"/>
          <p14:tracePt t="1530" x="12068175" y="3587750"/>
          <p14:tracePt t="1539" x="12049125" y="3587750"/>
          <p14:tracePt t="1544" x="12026900" y="3587750"/>
          <p14:tracePt t="1555" x="12012613" y="3587750"/>
          <p14:tracePt t="1560" x="11990388" y="3587750"/>
          <p14:tracePt t="1572" x="11963400" y="3587750"/>
          <p14:tracePt t="1580" x="11952288" y="3587750"/>
          <p14:tracePt t="1586" x="11930063" y="3595688"/>
          <p14:tracePt t="1596" x="11907838" y="3598863"/>
          <p14:tracePt t="1599" x="11872913" y="3603625"/>
          <p14:tracePt t="1610" x="11850688" y="3609975"/>
          <p14:tracePt t="1619" x="11809413" y="3614738"/>
          <p14:tracePt t="1626" x="11779250" y="3617913"/>
          <p14:tracePt t="1636" x="11742738" y="3625850"/>
          <p14:tracePt t="1640" x="11709400" y="3629025"/>
          <p14:tracePt t="1650" x="11679238" y="3629025"/>
          <p14:tracePt t="1660" x="11641138" y="3629025"/>
          <p14:tracePt t="1665" x="11604625" y="3629025"/>
          <p14:tracePt t="1676" x="11552238" y="3629025"/>
          <p14:tracePt t="1682" x="11506200" y="3629025"/>
          <p14:tracePt t="1692" x="11461750" y="3629025"/>
          <p14:tracePt t="1702" x="11417300" y="3629025"/>
          <p14:tracePt t="1705" x="11371263" y="3629025"/>
          <p14:tracePt t="1716" x="11349038" y="3629025"/>
          <p14:tracePt t="1722" x="11329988" y="3629025"/>
          <p14:tracePt t="1732" x="11315700" y="3629025"/>
          <p14:tracePt t="1741" x="11299825" y="3629025"/>
          <p14:tracePt t="1746" x="11293475" y="3633788"/>
          <p14:tracePt t="1762" x="11288713" y="3633788"/>
          <p14:tracePt t="1782" x="11285538" y="3636963"/>
          <p14:tracePt t="1812" x="11282363" y="3636963"/>
          <p14:tracePt t="1822" x="11274425" y="3640138"/>
          <p14:tracePt t="1829" x="11271250" y="3640138"/>
          <p14:tracePt t="1838" x="11255375" y="3644900"/>
          <p14:tracePt t="1849" x="11241088" y="3644900"/>
          <p14:tracePt t="1851" x="11218863" y="3644900"/>
          <p14:tracePt t="1862" x="11202988" y="3644900"/>
          <p14:tracePt t="1868" x="11180763" y="3644900"/>
          <p14:tracePt t="1878" x="11136313" y="3644900"/>
          <p14:tracePt t="1889" x="11068050" y="3629025"/>
          <p14:tracePt t="1896" x="10974388" y="3568700"/>
          <p14:tracePt t="1911" x="10641013" y="3355975"/>
          <p14:tracePt t="1919" x="10409238" y="3190875"/>
          <p14:tracePt t="1928" x="10161588" y="3000375"/>
          <p14:tracePt t="1932" x="9929813" y="2813050"/>
          <p14:tracePt t="1944" x="9656763" y="2606675"/>
          <p14:tracePt t="1948" x="9378950" y="2397125"/>
          <p14:tracePt t="1958" x="9177338" y="2239963"/>
          <p14:tracePt t="1968" x="8990013" y="2082800"/>
          <p14:tracePt t="1973" x="8843963" y="1947863"/>
          <p14:tracePt t="1984" x="8715375" y="1846263"/>
          <p14:tracePt t="1988" x="8618538" y="1768475"/>
          <p14:tracePt t="1999" x="8555038" y="1711325"/>
          <p14:tracePt t="2013" x="8505825" y="1677988"/>
          <p14:tracePt t="2015" x="8469313" y="1639888"/>
          <p14:tracePt t="2025" x="8461375" y="1633538"/>
          <p14:tracePt t="2028" x="8453438" y="1628775"/>
          <p14:tracePt t="2039" x="8450263" y="1622425"/>
          <p14:tracePt t="2050" x="8447088" y="1614488"/>
          <p14:tracePt t="2053" x="8439150" y="1611313"/>
          <p14:tracePt t="2064" x="8439150" y="1598613"/>
          <p14:tracePt t="2069" x="8439150" y="1576388"/>
          <p14:tracePt t="2080" x="8439150" y="1557338"/>
          <p14:tracePt t="2089" x="8439150" y="1535113"/>
          <p14:tracePt t="2094" x="8439150" y="1524000"/>
          <p14:tracePt t="2104" x="8439150" y="1498600"/>
          <p14:tracePt t="2110" x="8439150" y="1460500"/>
          <p14:tracePt t="2119" x="8428038" y="1404938"/>
          <p14:tracePt t="2130" x="8416925" y="1358900"/>
          <p14:tracePt t="2133" x="8397875" y="1303338"/>
          <p14:tracePt t="2146" x="8370888" y="1243013"/>
          <p14:tracePt t="2149" x="8359775" y="1187450"/>
          <p14:tracePt t="2160" x="8340725" y="1135063"/>
          <p14:tracePt t="2169" x="8326438" y="1085850"/>
          <p14:tracePt t="2176" x="8315325" y="1041400"/>
          <p14:tracePt t="2185" x="8301038" y="985838"/>
          <p14:tracePt t="2190" x="8296275" y="931863"/>
          <p14:tracePt t="2199" x="8281988" y="873125"/>
          <p14:tracePt t="2210" x="8270875" y="812800"/>
          <p14:tracePt t="2216" x="8251825" y="749300"/>
          <p14:tracePt t="2226" x="8229600" y="696913"/>
          <p14:tracePt t="2230" x="8218488" y="639763"/>
          <p14:tracePt t="2242" x="8188325" y="595313"/>
          <p14:tracePt t="2252" x="8158163" y="546100"/>
          <p14:tracePt t="2255" x="8131175" y="506413"/>
          <p14:tracePt t="2266" x="8108950" y="465138"/>
          <p14:tracePt t="2270" x="8086725" y="423863"/>
          <p14:tracePt t="2282" x="8061325" y="400050"/>
          <p14:tracePt t="2292" x="8037513" y="374650"/>
          <p14:tracePt t="2296" x="8023225" y="355600"/>
          <p14:tracePt t="2306" x="8004175" y="341313"/>
          <p14:tracePt t="2312" x="7985125" y="330200"/>
          <p14:tracePt t="2322" x="7978775" y="325438"/>
          <p14:tracePt t="2332" x="7974013" y="325438"/>
          <p14:tracePt t="2335" x="7970838" y="322263"/>
          <p14:tracePt t="2462" x="7970838" y="319088"/>
          <p14:tracePt t="2474" x="7970838" y="300038"/>
          <p14:tracePt t="2479" x="7981950" y="277813"/>
          <p14:tracePt t="2488" x="7996238" y="258763"/>
          <p14:tracePt t="2494" x="8007350" y="247650"/>
          <p14:tracePt t="2502" x="8012113" y="231775"/>
          <p14:tracePt t="2512" x="8023225" y="209550"/>
          <p14:tracePt t="2517" x="8034338" y="201613"/>
          <p14:tracePt t="2528" x="8045450" y="179388"/>
          <p14:tracePt t="2533" x="8048625" y="168275"/>
          <p14:tracePt t="2544" x="8061325" y="157163"/>
          <p14:tracePt t="2554" x="8064500" y="149225"/>
          <p14:tracePt t="2564" x="8072438" y="146050"/>
          <p14:tracePt t="2567" x="8075613" y="142875"/>
          <p14:tracePt t="2580" x="8083550" y="134938"/>
          <p14:tracePt t="2594" x="8086725" y="131763"/>
          <p14:tracePt t="2604" x="8089900" y="131763"/>
          <p14:tracePt t="2617" x="8094663" y="131763"/>
          <p14:tracePt t="2623" x="8101013" y="131763"/>
          <p14:tracePt t="2634" x="8101013" y="127000"/>
          <p14:tracePt t="2640" x="8105775" y="127000"/>
          <p14:tracePt t="2650" x="8108950" y="123825"/>
          <p14:tracePt t="2660" x="8116888" y="123825"/>
          <p14:tracePt t="2664" x="8120063" y="119063"/>
          <p14:tracePt t="2673" x="8131175" y="119063"/>
          <p14:tracePt t="3158" x="8135938" y="119063"/>
          <p14:tracePt t="3168" x="8135938" y="138113"/>
          <p14:tracePt t="3180" x="8131175" y="179388"/>
          <p14:tracePt t="3183" x="8108950" y="231775"/>
          <p14:tracePt t="3194" x="8089900" y="273050"/>
          <p14:tracePt t="3199" x="8053388" y="322263"/>
          <p14:tracePt t="3210" x="8020050" y="371475"/>
          <p14:tracePt t="3219" x="7962900" y="419100"/>
          <p14:tracePt t="3224" x="7918450" y="471488"/>
          <p14:tracePt t="3234" x="7861300" y="512763"/>
          <p14:tracePt t="3240" x="7797800" y="550863"/>
          <p14:tracePt t="3249" x="7739063" y="587375"/>
          <p14:tracePt t="3260" x="7659688" y="614363"/>
          <p14:tracePt t="3263" x="7585075" y="655638"/>
          <p14:tracePt t="3276" x="7524750" y="685800"/>
          <p14:tracePt t="3280" x="7453313" y="711200"/>
          <p14:tracePt t="3289" x="7386638" y="738188"/>
          <p14:tracePt t="3299" x="7323138" y="760413"/>
          <p14:tracePt t="3304" x="7270750" y="779463"/>
          <p14:tracePt t="3314" x="7213600" y="798513"/>
          <p14:tracePt t="3319" x="7154863" y="809625"/>
          <p14:tracePt t="3330" x="7086600" y="820738"/>
          <p14:tracePt t="3339" x="7019925" y="827088"/>
          <p14:tracePt t="3346" x="6951663" y="827088"/>
          <p14:tracePt t="3355" x="6877050" y="827088"/>
          <p14:tracePt t="3360" x="6794500" y="827088"/>
          <p14:tracePt t="3369" x="6715125" y="827088"/>
          <p14:tracePt t="3380" x="6634163" y="827088"/>
          <p14:tracePt t="3385" x="6557963" y="827088"/>
          <p14:tracePt t="3396" x="6483350" y="827088"/>
          <p14:tracePt t="3399" x="6416675" y="827088"/>
          <p14:tracePt t="3410" x="6342063" y="827088"/>
          <p14:tracePt t="3419" x="6270625" y="827088"/>
          <p14:tracePt t="3426" x="6207125" y="820738"/>
          <p14:tracePt t="3436" x="6146800" y="801688"/>
          <p14:tracePt t="3442" x="6102350" y="793750"/>
          <p14:tracePt t="3451" x="6045200" y="779463"/>
          <p14:tracePt t="3462" x="5992813" y="763588"/>
          <p14:tracePt t="3465" x="5943600" y="749300"/>
          <p14:tracePt t="3476" x="5899150" y="738188"/>
          <p14:tracePt t="3482" x="5835650" y="719138"/>
          <p14:tracePt t="3492" x="5768975" y="711200"/>
          <p14:tracePt t="3501" x="5716588" y="692150"/>
          <p14:tracePt t="3505" x="5651500" y="674688"/>
          <p14:tracePt t="3515" x="5592763" y="663575"/>
          <p14:tracePt t="3521" x="5532438" y="644525"/>
          <p14:tracePt t="3532" x="5476875" y="625475"/>
          <p14:tracePt t="3542" x="5430838" y="622300"/>
          <p14:tracePt t="3548" x="5389563" y="603250"/>
          <p14:tracePt t="3557" x="5353050" y="592138"/>
          <p14:tracePt t="3564" x="5326063" y="581025"/>
          <p14:tracePt t="3573" x="5295900" y="576263"/>
          <p14:tracePt t="3578" x="5276850" y="569913"/>
          <p14:tracePt t="3588" x="5251450" y="561975"/>
          <p14:tracePt t="3598" x="5232400" y="558800"/>
          <p14:tracePt t="3603" x="5218113" y="558800"/>
          <p14:tracePt t="3614" x="5195888" y="558800"/>
          <p14:tracePt t="3617" x="5183188" y="558800"/>
          <p14:tracePt t="3631" x="5160963" y="558800"/>
          <p14:tracePt t="3640" x="5138738" y="558800"/>
          <p14:tracePt t="3644" x="5119688" y="558800"/>
          <p14:tracePt t="3652" x="5105400" y="558800"/>
          <p14:tracePt t="3662" x="5097463" y="558800"/>
          <p14:tracePt t="3665" x="5094288" y="558800"/>
          <p14:tracePt t="3678" x="5089525" y="558800"/>
          <p14:tracePt t="3692" x="5086350" y="558800"/>
          <p14:tracePt t="3698" x="5083175" y="558800"/>
          <p14:tracePt t="3707" x="5078413" y="558800"/>
          <p14:tracePt t="3744" x="5075238" y="558800"/>
          <p14:tracePt t="3966" x="5075238" y="550863"/>
          <p14:tracePt t="3976" x="5083175" y="546100"/>
          <p14:tracePt t="3982" x="5102225" y="546100"/>
          <p14:tracePt t="3990" x="5135563" y="546100"/>
          <p14:tracePt t="3996" x="5187950" y="546100"/>
          <p14:tracePt t="4006" x="5254625" y="546100"/>
          <p14:tracePt t="4012" x="5326063" y="546100"/>
          <p14:tracePt t="4022" x="5419725" y="546100"/>
          <p14:tracePt t="4032" x="5499100" y="546100"/>
          <p14:tracePt t="4039" x="5592763" y="550863"/>
          <p14:tracePt t="4048" x="5716588" y="550863"/>
          <p14:tracePt t="4051" x="5854700" y="550863"/>
          <p14:tracePt t="4062" x="5981700" y="558800"/>
          <p14:tracePt t="4072" x="6119813" y="558800"/>
          <p14:tracePt t="4076" x="6224588" y="558800"/>
          <p14:tracePt t="4086" x="6348413" y="558800"/>
          <p14:tracePt t="4092" x="6442075" y="558800"/>
          <p14:tracePt t="4101" x="6524625" y="558800"/>
          <p14:tracePt t="4114" x="6592888" y="558800"/>
          <p14:tracePt t="4118" x="6659563" y="558800"/>
          <p14:tracePt t="4128" x="6719888" y="554038"/>
          <p14:tracePt t="4134" x="6764338" y="550863"/>
          <p14:tracePt t="4144" x="6824663" y="539750"/>
          <p14:tracePt t="4153" x="6865938" y="528638"/>
          <p14:tracePt t="4158" x="6896100" y="517525"/>
          <p14:tracePt t="4168" x="6929438" y="506413"/>
          <p14:tracePt t="4174" x="6948488" y="501650"/>
          <p14:tracePt t="4184" x="6959600" y="498475"/>
          <p14:tracePt t="4194" x="6967538" y="493713"/>
          <p14:tracePt t="4638" x="6970713" y="493713"/>
          <p14:tracePt t="4648" x="6954838" y="501650"/>
          <p14:tracePt t="4652" x="6899275" y="550863"/>
          <p14:tracePt t="4664" x="6838950" y="628650"/>
          <p14:tracePt t="4667" x="6780213" y="708025"/>
          <p14:tracePt t="4678" x="6727825" y="798513"/>
          <p14:tracePt t="4689" x="6700838" y="876300"/>
          <p14:tracePt t="4692" x="6678613" y="981075"/>
          <p14:tracePt t="4704" x="6667500" y="1066800"/>
          <p14:tracePt t="4708" x="6659563" y="1149350"/>
          <p14:tracePt t="4718" x="6656388" y="1217613"/>
          <p14:tracePt t="4729" x="6656388" y="1281113"/>
          <p14:tracePt t="4733" x="6662738" y="1336675"/>
          <p14:tracePt t="4744" x="6692900" y="1377950"/>
          <p14:tracePt t="4747" x="6723063" y="1419225"/>
          <p14:tracePt t="4758" x="6769100" y="1449388"/>
          <p14:tracePt t="4767" x="6808788" y="1471613"/>
          <p14:tracePt t="4773" x="6850063" y="1490663"/>
          <p14:tracePt t="4783" x="6891338" y="1501775"/>
          <p14:tracePt t="4788" x="6915150" y="1504950"/>
          <p14:tracePt t="4800" x="6921500" y="1504950"/>
          <p14:tracePt t="4810" x="6929438" y="1504950"/>
          <p14:tracePt t="4814" x="6932613" y="1504950"/>
          <p14:tracePt t="4824" x="6937375" y="1498600"/>
          <p14:tracePt t="4830" x="6937375" y="1490663"/>
          <p14:tracePt t="4840" x="6937375" y="1476375"/>
          <p14:tracePt t="4850" x="6937375" y="1471613"/>
          <p14:tracePt t="4853" x="6937375" y="1468438"/>
          <p14:tracePt t="4864" x="6937375" y="1465263"/>
          <p14:tracePt t="4899" x="6940550" y="1460500"/>
          <p14:tracePt t="4910" x="6943725" y="1457325"/>
          <p14:tracePt t="4920" x="6948488" y="1457325"/>
          <p14:tracePt t="4926" x="6959600" y="1446213"/>
          <p14:tracePt t="4935" x="6973888" y="1438275"/>
          <p14:tracePt t="4946" x="6981825" y="1438275"/>
          <p14:tracePt t="4956" x="6996113" y="1427163"/>
          <p14:tracePt t="4960" x="7000875" y="1423988"/>
          <p14:tracePt t="4970" x="7011988" y="1411288"/>
          <p14:tracePt t="4976" x="7026275" y="1411288"/>
          <p14:tracePt t="4986" x="7037388" y="1404938"/>
          <p14:tracePt t="4996" x="7061200" y="1397000"/>
          <p14:tracePt t="4999" x="7086600" y="1389063"/>
          <p14:tracePt t="5010" x="7097713" y="1377950"/>
          <p14:tracePt t="5016" x="7119938" y="1374775"/>
          <p14:tracePt t="5028" x="7154863" y="1363663"/>
          <p14:tracePt t="5035" x="7180263" y="1344613"/>
          <p14:tracePt t="5041" x="7207250" y="1333500"/>
          <p14:tracePt t="5052" x="7224713" y="1311275"/>
          <p14:tracePt t="5056" x="7248525" y="1284288"/>
          <p14:tracePt t="5066" x="7262813" y="1258888"/>
          <p14:tracePt t="5076" x="7273925" y="1220788"/>
          <p14:tracePt t="5082" x="7281863" y="1187450"/>
          <p14:tracePt t="5091" x="7285038" y="1157288"/>
          <p14:tracePt t="5096" x="7285038" y="1112838"/>
          <p14:tracePt t="5106" x="7285038" y="1074738"/>
          <p14:tracePt t="5116" x="7285038" y="1025525"/>
          <p14:tracePt t="5122" x="7273925" y="996950"/>
          <p14:tracePt t="5132" x="7254875" y="947738"/>
          <p14:tracePt t="5135" x="7240588" y="920750"/>
          <p14:tracePt t="5148" x="7229475" y="892175"/>
          <p14:tracePt t="5156" x="7224713" y="884238"/>
          <p14:tracePt t="5162" x="7221538" y="873125"/>
          <p14:tracePt t="5172" x="7218363" y="862013"/>
          <p14:tracePt t="5178" x="7218363" y="857250"/>
          <p14:tracePt t="5188" x="7213600" y="854075"/>
          <p14:tracePt t="5252" x="7213600" y="831850"/>
          <p14:tracePt t="5257" x="7218363" y="820738"/>
          <p14:tracePt t="5267" x="7218363" y="809625"/>
          <p14:tracePt t="5278" x="7221538" y="798513"/>
          <p14:tracePt t="5284" x="7221538" y="782638"/>
          <p14:tracePt t="5294" x="7221538" y="771525"/>
          <p14:tracePt t="5297" x="7229475" y="749300"/>
          <p14:tracePt t="5307" x="7229475" y="738188"/>
          <p14:tracePt t="5319" x="7229475" y="719138"/>
          <p14:tracePt t="5323" x="7229475" y="696913"/>
          <p14:tracePt t="5333" x="7229475" y="685800"/>
          <p14:tracePt t="5339" x="7229475" y="674688"/>
          <p14:tracePt t="5350" x="7229475" y="669925"/>
          <p14:tracePt t="5353" x="7229475" y="658813"/>
          <p14:tracePt t="5370" x="7229475" y="655638"/>
          <p14:tracePt t="5380" x="7229475" y="652463"/>
          <p14:tracePt t="5416" x="7224713" y="652463"/>
          <p14:tracePt t="5420" x="7218363" y="652463"/>
          <p14:tracePt t="5430" x="7199313" y="652463"/>
          <p14:tracePt t="5440" x="7183438" y="652463"/>
          <p14:tracePt t="5446" x="7177088" y="652463"/>
          <p14:tracePt t="5455" x="7154863" y="652463"/>
          <p14:tracePt t="5460" x="7131050" y="652463"/>
          <p14:tracePt t="5470" x="7113588" y="652463"/>
          <p14:tracePt t="5482" x="7089775" y="652463"/>
          <p14:tracePt t="5486" x="7067550" y="652463"/>
          <p14:tracePt t="5496" x="7037388" y="652463"/>
          <p14:tracePt t="5501" x="7015163" y="652463"/>
          <p14:tracePt t="5510" x="6992938" y="652463"/>
          <p14:tracePt t="5522" x="6973888" y="652463"/>
          <p14:tracePt t="5526" x="6962775" y="652463"/>
          <p14:tracePt t="5536" x="6959600" y="652463"/>
          <p14:tracePt t="5543" x="6951663" y="652463"/>
          <p14:tracePt t="5562" x="6948488" y="647700"/>
          <p14:tracePt t="6738" x="6937375" y="647700"/>
          <p14:tracePt t="6742" x="6902450" y="685800"/>
          <p14:tracePt t="6751" x="6794500" y="804863"/>
          <p14:tracePt t="6762" x="6607175" y="962025"/>
          <p14:tracePt t="6768" x="6416675" y="1143000"/>
          <p14:tracePt t="6778" x="6199188" y="1330325"/>
          <p14:tracePt t="6781" x="5951538" y="1531938"/>
          <p14:tracePt t="6792" x="5700713" y="1733550"/>
          <p14:tracePt t="6801" x="5468938" y="1936750"/>
          <p14:tracePt t="6807" x="5221288" y="2138363"/>
          <p14:tracePt t="6817" x="5030788" y="2317750"/>
          <p14:tracePt t="6822" x="4824413" y="2490788"/>
          <p14:tracePt t="6832" x="4625975" y="2647950"/>
          <p14:tracePt t="6841" x="4408488" y="2824163"/>
          <p14:tracePt t="6848" x="4191000" y="2984500"/>
          <p14:tracePt t="6857" x="4019550" y="3127375"/>
          <p14:tracePt t="6862" x="3862388" y="3243263"/>
          <p14:tracePt t="6872" x="3757613" y="3359150"/>
          <p14:tracePt t="6883" x="3656013" y="3449638"/>
          <p14:tracePt t="6890" x="3570288" y="3535363"/>
          <p14:tracePt t="6898" x="3521075" y="3592513"/>
          <p14:tracePt t="6904" x="3460750" y="3659188"/>
          <p14:tracePt t="6914" x="3424238" y="3708400"/>
          <p14:tracePt t="6920" x="3386138" y="3756025"/>
          <p14:tracePt t="6932" x="3367088" y="3783013"/>
          <p14:tracePt t="6940" x="3352800" y="3802063"/>
          <p14:tracePt t="6944" x="3336925" y="3816350"/>
          <p14:tracePt t="6953" x="3333750" y="3821113"/>
          <p14:tracePt t="6960" x="3333750" y="3824288"/>
          <p14:tracePt t="7047" x="3330575" y="3824288"/>
          <p14:tracePt t="7052" x="3330575" y="3821113"/>
          <p14:tracePt t="7061" x="3325813" y="3808413"/>
          <p14:tracePt t="7071" x="3314700" y="3783013"/>
          <p14:tracePt t="7078" x="3295650" y="3741738"/>
          <p14:tracePt t="7087" x="3270250" y="3700463"/>
          <p14:tracePt t="7091" x="3243263" y="3662363"/>
          <p14:tracePt t="7100" x="3213100" y="3606800"/>
          <p14:tracePt t="7112" x="3184525" y="3551238"/>
          <p14:tracePt t="7115" x="3138488" y="3479800"/>
          <p14:tracePt t="7126" x="3097213" y="3416300"/>
          <p14:tracePt t="7132" x="3067050" y="3344863"/>
          <p14:tracePt t="7141" x="3041650" y="3284538"/>
          <p14:tracePt t="7148" x="3019425" y="3213100"/>
          <p14:tracePt t="7157" x="2992438" y="3154363"/>
          <p14:tracePt t="7167" x="2970213" y="3097213"/>
          <p14:tracePt t="7172" x="2955925" y="3044825"/>
          <p14:tracePt t="7182" x="2940050" y="3003550"/>
          <p14:tracePt t="7188" x="2921000" y="2955925"/>
          <p14:tracePt t="7198" x="2898775" y="2917825"/>
          <p14:tracePt t="7207" x="2879725" y="2868613"/>
          <p14:tracePt t="7214" x="2865438" y="2843213"/>
          <p14:tracePt t="7224" x="2843213" y="2809875"/>
          <p14:tracePt t="7228" x="2824163" y="2774950"/>
          <p14:tracePt t="7239" x="2805113" y="2749550"/>
          <p14:tracePt t="7248" x="2782888" y="2722563"/>
          <p14:tracePt t="7256" x="2768600" y="2700338"/>
          <p14:tracePt t="7260" x="2749550" y="2681288"/>
          <p14:tracePt t="7270" x="2722563" y="2667000"/>
          <p14:tracePt t="7280" x="2708275" y="2651125"/>
          <p14:tracePt t="7285" x="2689225" y="2636838"/>
          <p14:tracePt t="7296" x="2663825" y="2628900"/>
          <p14:tracePt t="7299" x="2644775" y="2617788"/>
          <p14:tracePt t="7310" x="2617788" y="2609850"/>
          <p14:tracePt t="7319" x="2592388" y="2592388"/>
          <p14:tracePt t="7326" x="2562225" y="2581275"/>
          <p14:tracePt t="7336" x="2528888" y="2573338"/>
          <p14:tracePt t="7341" x="2498725" y="2565400"/>
          <p14:tracePt t="7352" x="2471738" y="2554288"/>
          <p14:tracePt t="7362" x="2435225" y="2551113"/>
          <p14:tracePt t="7365" x="2393950" y="2543175"/>
          <p14:tracePt t="7376" x="2355850" y="2540000"/>
          <p14:tracePt t="7382" x="2317750" y="2535238"/>
          <p14:tracePt t="7394" x="2270125" y="2528888"/>
          <p14:tracePt t="7404" x="2225675" y="2520950"/>
          <p14:tracePt t="7408" x="2187575" y="2520950"/>
          <p14:tracePt t="7418" x="2143125" y="2520950"/>
          <p14:tracePt t="7423" x="2112963" y="2520950"/>
          <p14:tracePt t="7432" x="2074863" y="2520950"/>
          <p14:tracePt t="7442" x="2030413" y="2520950"/>
          <p14:tracePt t="7448" x="1981200" y="2532063"/>
          <p14:tracePt t="7458" x="1944688" y="2543175"/>
          <p14:tracePt t="7462" x="1887538" y="2554288"/>
          <p14:tracePt t="7472" x="1843088" y="2576513"/>
          <p14:tracePt t="7482" x="1793875" y="2603500"/>
          <p14:tracePt t="7489" x="1746250" y="2633663"/>
          <p14:tracePt t="7498" x="1711325" y="2655888"/>
          <p14:tracePt t="7502" x="1670050" y="2681288"/>
          <p14:tracePt t="7512" x="1636713" y="2719388"/>
          <p14:tracePt t="7523" x="1603375" y="2744788"/>
          <p14:tracePt t="7530" x="1573213" y="2786063"/>
          <p14:tracePt t="7542" x="1543050" y="2824163"/>
          <p14:tracePt t="7546" x="1520825" y="2865438"/>
          <p14:tracePt t="7553" x="1493838" y="2909888"/>
          <p14:tracePt t="7564" x="1479550" y="2959100"/>
          <p14:tracePt t="7568" x="1468438" y="3003550"/>
          <p14:tracePt t="7578" x="1460500" y="3060700"/>
          <p14:tracePt t="7581" x="1452563" y="3119438"/>
          <p14:tracePt t="7594" x="1452563" y="3179763"/>
          <p14:tracePt t="7604" x="1452563" y="3270250"/>
          <p14:tracePt t="7607" x="1452563" y="3344863"/>
          <p14:tracePt t="7617" x="1452563" y="3422650"/>
          <p14:tracePt t="7624" x="1452563" y="3516313"/>
          <p14:tracePt t="7633" x="1452563" y="3595688"/>
          <p14:tracePt t="7644" x="1449388" y="3689350"/>
          <p14:tracePt t="7647" x="1449388" y="3783013"/>
          <p14:tracePt t="7659" x="1449388" y="3876675"/>
          <p14:tracePt t="7667" x="1449388" y="3959225"/>
          <p14:tracePt t="7676" x="1471613" y="4044950"/>
          <p14:tracePt t="7685" x="1482725" y="4113213"/>
          <p14:tracePt t="7690" x="1501775" y="4165600"/>
          <p14:tracePt t="7700" x="1524000" y="4229100"/>
          <p14:tracePt t="7704" x="1558925" y="4284663"/>
          <p14:tracePt t="7714" x="1592263" y="4333875"/>
          <p14:tracePt t="7723" x="1622425" y="4375150"/>
          <p14:tracePt t="7730" x="1655763" y="4400550"/>
          <p14:tracePt t="7739" x="1677988" y="4416425"/>
          <p14:tracePt t="7744" x="1689100" y="4430713"/>
          <p14:tracePt t="7754" x="1697038" y="4430713"/>
          <p14:tracePt t="7764" x="1708150" y="4430713"/>
          <p14:tracePt t="7770" x="1716088" y="4433888"/>
          <p14:tracePt t="7780" x="1719263" y="4433888"/>
          <p14:tracePt t="7783" x="1722438" y="4433888"/>
          <p14:tracePt t="8275" x="1733550" y="4433888"/>
          <p14:tracePt t="8285" x="1752600" y="4419600"/>
          <p14:tracePt t="8291" x="1782763" y="4378325"/>
          <p14:tracePt t="8300" x="1835150" y="4314825"/>
          <p14:tracePt t="8310" x="1925638" y="4213225"/>
          <p14:tracePt t="8314" x="2041525" y="4097338"/>
          <p14:tracePt t="8323" x="2243138" y="3951288"/>
          <p14:tracePt t="8330" x="2487613" y="3771900"/>
          <p14:tracePt t="8339" x="2790825" y="3584575"/>
          <p14:tracePt t="8350" x="3119438" y="3408363"/>
          <p14:tracePt t="8354" x="3505200" y="3217863"/>
          <p14:tracePt t="8364" x="3879850" y="3022600"/>
          <p14:tracePt t="8370" x="4237038" y="2868613"/>
          <p14:tracePt t="8380" x="4562475" y="2730500"/>
          <p14:tracePt t="8390" x="4884738" y="2592388"/>
          <p14:tracePt t="8396" x="5195888" y="2452688"/>
          <p14:tracePt t="8406" x="5476875" y="2317750"/>
          <p14:tracePt t="8410" x="5772150" y="2179638"/>
          <p14:tracePt t="8421" x="6037263" y="2071688"/>
          <p14:tracePt t="8432" x="6289675" y="1962150"/>
          <p14:tracePt t="8437" x="6510338" y="1857375"/>
          <p14:tracePt t="8446" x="6727825" y="1774825"/>
          <p14:tracePt t="8450" x="6929438" y="1681163"/>
          <p14:tracePt t="8460" x="7116763" y="1614488"/>
          <p14:tracePt t="8470" x="7307263" y="1531938"/>
          <p14:tracePt t="8476" x="7431088" y="1490663"/>
          <p14:tracePt t="8486" x="7558088" y="1441450"/>
          <p14:tracePt t="8491" x="7670800" y="1400175"/>
          <p14:tracePt t="8502" x="7761288" y="1377950"/>
          <p14:tracePt t="8512" x="7813675" y="1355725"/>
          <p14:tracePt t="8516" x="7869238" y="1330325"/>
          <p14:tracePt t="8526" x="7915275" y="1314450"/>
          <p14:tracePt t="8532" x="7940675" y="1303338"/>
          <p14:tracePt t="8542" x="7974013" y="1300163"/>
          <p14:tracePt t="8552" x="7989888" y="1292225"/>
          <p14:tracePt t="8555" x="7996238" y="1289050"/>
          <p14:tracePt t="8566" x="8012113" y="1281113"/>
          <p14:tracePt t="8572" x="8015288" y="1281113"/>
          <p14:tracePt t="8582" x="8031163" y="1273175"/>
          <p14:tracePt t="8591" x="8034338" y="1270000"/>
          <p14:tracePt t="8598" x="8048625" y="1258888"/>
          <p14:tracePt t="8608" x="8061325" y="1247775"/>
          <p14:tracePt t="8614" x="8078788" y="1239838"/>
          <p14:tracePt t="8622" x="8097838" y="1231900"/>
          <p14:tracePt t="8628" x="8116888" y="1217613"/>
          <p14:tracePt t="8638" x="8139113" y="1198563"/>
          <p14:tracePt t="8648" x="8147050" y="1184275"/>
          <p14:tracePt t="8654" x="8177213" y="1157288"/>
          <p14:tracePt t="8664" x="8183563" y="1146175"/>
          <p14:tracePt t="8669" x="8199438" y="1127125"/>
          <p14:tracePt t="8680" x="8210550" y="1101725"/>
          <p14:tracePt t="8685" x="8235950" y="1074738"/>
          <p14:tracePt t="8696" x="8266113" y="1041400"/>
          <p14:tracePt t="8699" x="8288338" y="1014413"/>
          <p14:tracePt t="8712" x="8323263" y="969963"/>
          <p14:tracePt t="8720" x="8345488" y="931863"/>
          <p14:tracePt t="8726" x="8367713" y="903288"/>
          <p14:tracePt t="8736" x="8389938" y="868363"/>
          <p14:tracePt t="8739" x="8405813" y="842963"/>
          <p14:tracePt t="8752" x="8434388" y="815975"/>
          <p14:tracePt t="8762" x="8458200" y="782638"/>
          <p14:tracePt t="8765" x="8472488" y="763588"/>
          <p14:tracePt t="8775" x="8491538" y="741363"/>
          <p14:tracePt t="8782" x="8510588" y="722313"/>
          <p14:tracePt t="8792" x="8521700" y="715963"/>
          <p14:tracePt t="8802" x="8528050" y="708025"/>
          <p14:tracePt t="8806" x="8540750" y="692150"/>
          <p14:tracePt t="8816" x="8547100" y="688975"/>
          <p14:tracePt t="8822" x="8562975" y="685800"/>
          <p14:tracePt t="8994" x="8577263" y="685800"/>
          <p14:tracePt t="9004" x="8607425" y="685800"/>
          <p14:tracePt t="9007" x="8618538" y="685800"/>
          <p14:tracePt t="9018" x="8648700" y="688975"/>
          <p14:tracePt t="9023" x="8678863" y="688975"/>
          <p14:tracePt t="9033" x="8709025" y="688975"/>
          <p14:tracePt t="9044" x="8731250" y="688975"/>
          <p14:tracePt t="9048" x="8764588" y="688975"/>
          <p14:tracePt t="9060" x="8791575" y="677863"/>
          <p14:tracePt t="9063" x="8809038" y="663575"/>
          <p14:tracePt t="9074" x="8828088" y="655638"/>
          <p14:tracePt t="9083" x="8847138" y="644525"/>
          <p14:tracePt t="9089" x="8855075" y="633413"/>
          <p14:tracePt t="9100" x="8858250" y="628650"/>
          <p14:tracePt t="9104" x="8866188" y="625475"/>
          <p14:tracePt t="9114" x="8869363" y="625475"/>
          <p14:tracePt t="9123" x="8869363" y="622300"/>
          <p14:tracePt t="9133" x="8874125" y="622300"/>
          <p14:tracePt t="9150" x="8877300" y="622300"/>
          <p14:tracePt t="9164" x="8880475" y="622300"/>
          <p14:tracePt t="9176" x="8885238" y="622300"/>
          <p14:tracePt t="9186" x="8888413" y="622300"/>
          <p14:tracePt t="13381" x="8843963" y="625475"/>
          <p14:tracePt t="13385" x="8701088" y="663575"/>
          <p14:tracePt t="13396" x="8491538" y="715963"/>
          <p14:tracePt t="13405" x="8191500" y="768350"/>
          <p14:tracePt t="13412" x="7861300" y="827088"/>
          <p14:tracePt t="13422" x="7505700" y="873125"/>
          <p14:tracePt t="13426" x="7150100" y="906463"/>
          <p14:tracePt t="13435" x="6753225" y="917575"/>
          <p14:tracePt t="13446" x="6386513" y="939800"/>
          <p14:tracePt t="13451" x="6067425" y="939800"/>
          <p14:tracePt t="13462" x="5741988" y="973138"/>
          <p14:tracePt t="13468" x="5464175" y="996950"/>
          <p14:tracePt t="13476" x="5187950" y="1008063"/>
          <p14:tracePt t="13487" x="4943475" y="1008063"/>
          <p14:tracePt t="13492" x="4716463" y="1008063"/>
          <p14:tracePt t="13501" x="4516438" y="1008063"/>
          <p14:tracePt t="13508" x="4364038" y="1008063"/>
          <p14:tracePt t="13518" x="4224338" y="1008063"/>
          <p14:tracePt t="13528" x="4130675" y="1014413"/>
          <p14:tracePt t="13531" x="4056063" y="1014413"/>
          <p14:tracePt t="13541" x="3989388" y="1014413"/>
          <p14:tracePt t="13548" x="3943350" y="1014413"/>
          <p14:tracePt t="13557" x="3906838" y="1014413"/>
          <p14:tracePt t="13567" x="3862388" y="1014413"/>
          <p14:tracePt t="13573" x="3824288" y="1014413"/>
          <p14:tracePt t="13582" x="3786188" y="1014413"/>
          <p14:tracePt t="13587" x="3727450" y="1014413"/>
          <p14:tracePt t="13598" x="3667125" y="1014413"/>
          <p14:tracePt t="13607" x="3592513" y="1003300"/>
          <p14:tracePt t="13614" x="3502025" y="977900"/>
          <p14:tracePt t="13624" x="3394075" y="947738"/>
          <p14:tracePt t="13628" x="3295650" y="909638"/>
          <p14:tracePt t="13637" x="3228975" y="884238"/>
          <p14:tracePt t="13648" x="3171825" y="865188"/>
          <p14:tracePt t="13653" x="3135313" y="854075"/>
          <p14:tracePt t="13664" x="3127375" y="850900"/>
          <p14:tracePt t="13694" x="3127375" y="846138"/>
          <p14:tracePt t="13703" x="3124200" y="831850"/>
          <p14:tracePt t="13708" x="3124200" y="809625"/>
          <p14:tracePt t="13720" x="3124200" y="798513"/>
          <p14:tracePt t="13730" x="3124200" y="768350"/>
          <p14:tracePt t="13733" x="3124200" y="738188"/>
          <p14:tracePt t="13744" x="3119438" y="722313"/>
          <p14:tracePt t="13750" x="3116263" y="708025"/>
          <p14:tracePt t="13760" x="3105150" y="677863"/>
          <p14:tracePt t="13769" x="3082925" y="644525"/>
          <p14:tracePt t="13774" x="3044825" y="595313"/>
          <p14:tracePt t="13784" x="3011488" y="554038"/>
          <p14:tracePt t="13790" x="2973388" y="506413"/>
          <p14:tracePt t="13800" x="2932113" y="476250"/>
          <p14:tracePt t="13810" x="2903538" y="441325"/>
          <p14:tracePt t="13816" x="2876550" y="419100"/>
          <p14:tracePt t="13826" x="2857500" y="407988"/>
          <p14:tracePt t="13830" x="2851150" y="404813"/>
          <p14:tracePt t="13840" x="2843213" y="393700"/>
          <p14:tracePt t="13850" x="2838450" y="393700"/>
          <p14:tracePt t="13855" x="2816225" y="388938"/>
          <p14:tracePt t="13869" x="2805113" y="385763"/>
          <p14:tracePt t="13890" x="2794000" y="382588"/>
          <p14:tracePt t="13910" x="2790825" y="382588"/>
          <p14:tracePt t="13920" x="2786063" y="377825"/>
          <p14:tracePt t="13932" x="2782888" y="366713"/>
          <p14:tracePt t="14721" x="2782888" y="377825"/>
          <p14:tracePt t="14733" x="2782888" y="407988"/>
          <p14:tracePt t="14738" x="2801938" y="468313"/>
          <p14:tracePt t="14748" x="2827338" y="539750"/>
          <p14:tracePt t="14754" x="2876550" y="622300"/>
          <p14:tracePt t="14764" x="2936875" y="738188"/>
          <p14:tracePt t="14773" x="3008313" y="884238"/>
          <p14:tracePt t="14778" x="3094038" y="1049338"/>
          <p14:tracePt t="14787" x="3171825" y="1236663"/>
          <p14:tracePt t="14794" x="3243263" y="1423988"/>
          <p14:tracePt t="14803" x="3311525" y="1595438"/>
          <p14:tracePt t="14814" x="3378200" y="1797050"/>
          <p14:tracePt t="14817" x="3449638" y="1997075"/>
          <p14:tracePt t="14830" x="3509963" y="2184400"/>
          <p14:tracePt t="14833" x="3565525" y="2366963"/>
          <p14:tracePt t="14844" x="3614738" y="2535238"/>
          <p14:tracePt t="14853" x="3656013" y="2659063"/>
          <p14:tracePt t="14857" x="3697288" y="2782888"/>
          <p14:tracePt t="14874" x="3752850" y="2947988"/>
          <p14:tracePt t="14883" x="3763963" y="3033713"/>
          <p14:tracePt t="14893" x="3771900" y="3094038"/>
          <p14:tracePt t="14900" x="3771900" y="3154363"/>
          <p14:tracePt t="14910" x="3771900" y="3213100"/>
          <p14:tracePt t="14914" x="3771900" y="3289300"/>
          <p14:tracePt t="14923" x="3768725" y="3348038"/>
          <p14:tracePt t="14933" x="3749675" y="3416300"/>
          <p14:tracePt t="14939" x="3730625" y="3482975"/>
          <p14:tracePt t="14950" x="3716338" y="3540125"/>
          <p14:tracePt t="14954" x="3700463" y="3598863"/>
          <p14:tracePt t="14964" x="3697288" y="3659188"/>
          <p14:tracePt t="14976" x="3686175" y="3714750"/>
          <p14:tracePt t="14980" x="3670300" y="3760788"/>
          <p14:tracePt t="14990" x="3663950" y="3794125"/>
          <p14:tracePt t="14996" x="3656013" y="3824288"/>
          <p14:tracePt t="15005" x="3651250" y="3843338"/>
          <p14:tracePt t="15016" x="3648075" y="3857625"/>
          <p14:tracePt t="15019" x="3636963" y="3876675"/>
          <p14:tracePt t="15030" x="3636963" y="3884613"/>
          <p14:tracePt t="15035" x="3636963" y="3890963"/>
          <p14:tracePt t="15046" x="3636963" y="3910013"/>
          <p14:tracePt t="15056" x="3633788" y="3917950"/>
          <p14:tracePt t="15060" x="3633788" y="3925888"/>
          <p14:tracePt t="15162" x="3633788" y="3902075"/>
          <p14:tracePt t="15174" x="3644900" y="3887788"/>
          <p14:tracePt t="15178" x="3648075" y="3857625"/>
          <p14:tracePt t="15188" x="3651250" y="3843338"/>
          <p14:tracePt t="15198" x="3651250" y="3832225"/>
          <p14:tracePt t="15202" x="3651250" y="3808413"/>
          <p14:tracePt t="15212" x="3651250" y="3786188"/>
          <p14:tracePt t="15216" x="3659188" y="3756025"/>
          <p14:tracePt t="15228" x="3663950" y="3714750"/>
          <p14:tracePt t="15238" x="3663950" y="3686175"/>
          <p14:tracePt t="15241" x="3663950" y="3662363"/>
          <p14:tracePt t="15252" x="3663950" y="3640138"/>
          <p14:tracePt t="15257" x="3663950" y="3617913"/>
          <p14:tracePt t="15267" x="3663950" y="3603625"/>
          <p14:tracePt t="15278" x="3663950" y="3598863"/>
          <p14:tracePt t="15283" x="3663950" y="3584575"/>
          <p14:tracePt t="15294" x="3663950" y="3581400"/>
          <p14:tracePt t="15298" x="3663950" y="3573463"/>
          <p14:tracePt t="15328" x="3663950" y="3568700"/>
          <p14:tracePt t="15338" x="3663950" y="3565525"/>
          <p14:tracePt t="15344" x="3663950" y="3562350"/>
          <p14:tracePt t="15353" x="3663950" y="3557588"/>
          <p14:tracePt t="15388" x="3659188" y="3554413"/>
          <p14:tracePt t="15404" x="3656013" y="3546475"/>
          <p14:tracePt t="15420" x="3656013" y="3543300"/>
          <p14:tracePt t="15430" x="3648075" y="3532188"/>
          <p14:tracePt t="15440" x="3644900" y="3529013"/>
          <p14:tracePt t="15444" x="3644900" y="3516313"/>
          <p14:tracePt t="15454" x="3644900" y="3509963"/>
          <p14:tracePt t="15460" x="3640138" y="3505200"/>
          <p14:tracePt t="15469" x="3636963" y="3498850"/>
          <p14:tracePt t="15480" x="3633788" y="3482975"/>
          <p14:tracePt t="15489" x="3633788" y="3479800"/>
          <p14:tracePt t="15494" x="3633788" y="3471863"/>
          <p14:tracePt t="15503" x="3629025" y="3468688"/>
          <p14:tracePt t="15510" x="3625850" y="3463925"/>
          <p14:tracePt t="15530" x="3622675" y="3452813"/>
          <p14:tracePt t="15535" x="3614738" y="3449638"/>
          <p14:tracePt t="15544" x="3611563" y="3441700"/>
          <p14:tracePt t="15550" x="3598863" y="3430588"/>
          <p14:tracePt t="15560" x="3587750" y="3419475"/>
          <p14:tracePt t="15569" x="3576638" y="3416300"/>
          <p14:tracePt t="15576" x="3573463" y="3411538"/>
          <p14:tracePt t="15586" x="3565525" y="3408363"/>
          <p14:tracePt t="15589" x="3551238" y="3408363"/>
          <p14:tracePt t="15601" x="3532188" y="3405188"/>
          <p14:tracePt t="15612" x="3521075" y="3400425"/>
          <p14:tracePt t="15617" x="3509963" y="3400425"/>
          <p14:tracePt t="15626" x="3494088" y="3397250"/>
          <p14:tracePt t="15631" x="3490913" y="3397250"/>
          <p14:tracePt t="15640" x="3476625" y="3397250"/>
          <p14:tracePt t="15651" x="3463925" y="3397250"/>
          <p14:tracePt t="15656" x="3460750" y="3397250"/>
          <p14:tracePt t="15666" x="3457575" y="3394075"/>
          <p14:tracePt t="15726" x="3452813" y="3394075"/>
          <p14:tracePt t="17815" x="3449638" y="3394075"/>
          <p14:tracePt t="17835" x="3460750" y="3382963"/>
          <p14:tracePt t="17846" x="3517900" y="3344863"/>
          <p14:tracePt t="17856" x="3573463" y="3306763"/>
          <p14:tracePt t="17860" x="3644900" y="3262313"/>
          <p14:tracePt t="17870" x="3700463" y="3209925"/>
          <p14:tracePt t="17889" x="3821113" y="3116263"/>
          <p14:tracePt t="17896" x="3895725" y="3041650"/>
          <p14:tracePt t="17899" x="3981450" y="2955925"/>
          <p14:tracePt t="17909" x="4071938" y="2857500"/>
          <p14:tracePt t="17916" x="4184650" y="2727325"/>
          <p14:tracePt t="17926" x="4314825" y="2595563"/>
          <p14:tracePt t="17935" x="4419600" y="2479675"/>
          <p14:tracePt t="17941" x="4502150" y="2382838"/>
          <p14:tracePt t="17951" x="4587875" y="2273300"/>
          <p14:tracePt t="17956" x="4667250" y="2149475"/>
          <p14:tracePt t="17966" x="4727575" y="2060575"/>
          <p14:tracePt t="17976" x="4775200" y="1981200"/>
          <p14:tracePt t="17980" x="4810125" y="1898650"/>
          <p14:tracePt t="17991" x="4838700" y="1843088"/>
          <p14:tracePt t="17996" x="4865688" y="1790700"/>
          <p14:tracePt t="18006" x="4884738" y="1733550"/>
          <p14:tracePt t="18016" x="4895850" y="1704975"/>
          <p14:tracePt t="18022" x="4899025" y="1670050"/>
          <p14:tracePt t="18032" x="4899025" y="1647825"/>
          <p14:tracePt t="18035" x="4899025" y="1636713"/>
          <p14:tracePt t="18046" x="4899025" y="1617663"/>
          <p14:tracePt t="18056" x="4899025" y="1606550"/>
          <p14:tracePt t="18063" x="4899025" y="1592263"/>
          <p14:tracePt t="18076" x="4899025" y="1576388"/>
          <p14:tracePt t="18088" x="4895850" y="1573213"/>
          <p14:tracePt t="18098" x="4891088" y="1557338"/>
          <p14:tracePt t="18102" x="4891088" y="1539875"/>
          <p14:tracePt t="18112" x="4887913" y="1517650"/>
          <p14:tracePt t="18117" x="4884738" y="1504950"/>
          <p14:tracePt t="18128" x="4884738" y="1487488"/>
          <p14:tracePt t="18137" x="4879975" y="1476375"/>
          <p14:tracePt t="18141" x="4873625" y="1452563"/>
          <p14:tracePt t="18151" x="4873625" y="1435100"/>
          <p14:tracePt t="18157" x="4873625" y="1408113"/>
          <p14:tracePt t="18167" x="4873625" y="1397000"/>
          <p14:tracePt t="18178" x="4873625" y="1377950"/>
          <p14:tracePt t="18181" x="4873625" y="1344613"/>
          <p14:tracePt t="18194" x="4876800" y="1306513"/>
          <p14:tracePt t="18198" x="4879975" y="1273175"/>
          <p14:tracePt t="18207" x="4887913" y="1236663"/>
          <p14:tracePt t="18217" x="4903788" y="1195388"/>
          <p14:tracePt t="18222" x="4914900" y="1157288"/>
          <p14:tracePt t="18234" x="4932363" y="1123950"/>
          <p14:tracePt t="18238" x="4948238" y="1074738"/>
          <p14:tracePt t="18248" x="4967288" y="1033463"/>
          <p14:tracePt t="18258" x="4989513" y="989013"/>
          <p14:tracePt t="18264" x="5019675" y="947738"/>
          <p14:tracePt t="18273" x="5045075" y="898525"/>
          <p14:tracePt t="18278" x="5078413" y="868363"/>
          <p14:tracePt t="18291" x="5108575" y="835025"/>
          <p14:tracePt t="18302" x="5143500" y="804863"/>
          <p14:tracePt t="18305" x="5168900" y="785813"/>
          <p14:tracePt t="18314" x="5187950" y="763588"/>
          <p14:tracePt t="18318" x="5210175" y="746125"/>
          <p14:tracePt t="18328" x="5218113" y="738188"/>
          <p14:tracePt t="18340" x="5224463" y="730250"/>
          <p14:tracePt t="18344" x="5232400" y="719138"/>
          <p14:tracePt t="18354" x="5237163" y="719138"/>
          <p14:tracePt t="18360" x="5243513" y="704850"/>
          <p14:tracePt t="18370" x="5248275" y="696913"/>
          <p14:tracePt t="18380" x="5254625" y="688975"/>
          <p14:tracePt t="18383" x="5265738" y="666750"/>
          <p14:tracePt t="18394" x="5276850" y="652463"/>
          <p14:tracePt t="18400" x="5292725" y="639763"/>
          <p14:tracePt t="18410" x="5300663" y="625475"/>
          <p14:tracePt t="18420" x="5311775" y="614363"/>
          <p14:tracePt t="18424" x="5318125" y="603250"/>
          <p14:tracePt t="18435" x="5326063" y="595313"/>
          <p14:tracePt t="18440" x="5337175" y="581025"/>
          <p14:tracePt t="18450" x="5353050" y="561975"/>
          <p14:tracePt t="18460" x="5370513" y="546100"/>
          <p14:tracePt t="18466" x="5386388" y="520700"/>
          <p14:tracePt t="18475" x="5400675" y="517525"/>
          <p14:tracePt t="18480" x="5408613" y="509588"/>
          <p14:tracePt t="18490" x="5416550" y="501650"/>
          <p14:tracePt t="18502" x="5419725" y="498475"/>
          <p14:tracePt t="18940" x="5411788" y="498475"/>
          <p14:tracePt t="18949" x="5405438" y="498475"/>
          <p14:tracePt t="18953" x="5394325" y="498475"/>
          <p14:tracePt t="18964" x="5386388" y="498475"/>
          <p14:tracePt t="18970" x="5383213" y="498475"/>
          <p14:tracePt t="18980" x="5378450" y="498475"/>
          <p14:tracePt t="18990" x="5375275" y="498475"/>
          <p14:tracePt t="19640" x="5370513" y="498475"/>
          <p14:tracePt t="19646" x="5378450" y="498475"/>
          <p14:tracePt t="19656" x="5400675" y="498475"/>
          <p14:tracePt t="19666" x="5438775" y="498475"/>
          <p14:tracePt t="19673" x="5476875" y="498475"/>
          <p14:tracePt t="19682" x="5505450" y="498475"/>
          <p14:tracePt t="19685" x="5543550" y="498475"/>
          <p14:tracePt t="19696" x="5573713" y="493713"/>
          <p14:tracePt t="19707" x="5599113" y="490538"/>
          <p14:tracePt t="19709" x="5618163" y="487363"/>
          <p14:tracePt t="19762" x="5618163" y="482600"/>
          <p14:tracePt t="19782" x="5610225" y="482600"/>
          <p14:tracePt t="19791" x="5592763" y="482600"/>
          <p14:tracePt t="19796" x="5576888" y="479425"/>
          <p14:tracePt t="19808" x="5554663" y="476250"/>
          <p14:tracePt t="19812" x="5535613" y="468313"/>
          <p14:tracePt t="19823" x="5521325" y="468313"/>
          <p14:tracePt t="19832" x="5502275" y="465138"/>
          <p14:tracePt t="19835" x="5491163" y="465138"/>
          <p14:tracePt t="19848" x="5476875" y="460375"/>
          <p14:tracePt t="19852" x="5457825" y="460375"/>
          <p14:tracePt t="19862" x="5446713" y="460375"/>
          <p14:tracePt t="19872" x="5427663" y="460375"/>
          <p14:tracePt t="19878" x="5419725" y="460375"/>
          <p14:tracePt t="19889" x="5411788" y="460375"/>
          <p14:tracePt t="19910" x="5389563" y="460375"/>
          <p14:tracePt t="19914" x="5383213" y="460375"/>
          <p14:tracePt t="19918" x="5378450" y="460375"/>
          <p14:tracePt t="19928" x="5375275" y="460375"/>
          <p14:tracePt t="20170" x="5375275" y="468313"/>
          <p14:tracePt t="20401" x="5375275" y="471488"/>
          <p14:tracePt t="20417" x="5386388" y="471488"/>
          <p14:tracePt t="20620" x="5394325" y="468313"/>
          <p14:tracePt t="21272" x="5394325" y="487363"/>
          <p14:tracePt t="21274" x="5394325" y="493713"/>
          <p14:tracePt t="21284" x="5394325" y="509588"/>
          <p14:tracePt t="21294" x="5394325" y="528638"/>
          <p14:tracePt t="21299" x="5394325" y="542925"/>
          <p14:tracePt t="21310" x="5394325" y="558800"/>
          <p14:tracePt t="21316" x="5394325" y="573088"/>
          <p14:tracePt t="21326" x="5394325" y="584200"/>
          <p14:tracePt t="21336" x="5394325" y="595313"/>
          <p14:tracePt t="21340" x="5394325" y="603250"/>
          <p14:tracePt t="21352" x="5394325" y="606425"/>
          <p14:tracePt t="21361" x="5394325" y="617538"/>
          <p14:tracePt t="21371" x="5394325" y="622300"/>
          <p14:tracePt t="21562" x="5389563" y="639763"/>
          <p14:tracePt t="21568" x="5389563" y="655638"/>
          <p14:tracePt t="21578" x="5386388" y="674688"/>
          <p14:tracePt t="21588" x="5386388" y="696913"/>
          <p14:tracePt t="21591" x="5386388" y="708025"/>
          <p14:tracePt t="21602" x="5386388" y="730250"/>
          <p14:tracePt t="21607" x="5386388" y="760413"/>
          <p14:tracePt t="21617" x="5386388" y="793750"/>
          <p14:tracePt t="21628" x="5397500" y="823913"/>
          <p14:tracePt t="21632" x="5408613" y="842963"/>
          <p14:tracePt t="21642" x="5419725" y="868363"/>
          <p14:tracePt t="21648" x="5427663" y="887413"/>
          <p14:tracePt t="21658" x="5430838" y="895350"/>
          <p14:tracePt t="21784" x="5435600" y="895350"/>
          <p14:tracePt t="21794" x="5446713" y="895350"/>
          <p14:tracePt t="21804" x="5457825" y="887413"/>
          <p14:tracePt t="21812" x="5461000" y="879475"/>
          <p14:tracePt t="21821" x="5468938" y="873125"/>
          <p14:tracePt t="21831" x="5472113" y="868363"/>
          <p14:tracePt t="21884" x="5480050" y="868363"/>
          <p14:tracePt t="21890" x="5487988" y="884238"/>
          <p14:tracePt t="21900" x="5491163" y="895350"/>
          <p14:tracePt t="21906" x="5499100" y="909638"/>
          <p14:tracePt t="21916" x="5502275" y="928688"/>
          <p14:tracePt t="21926" x="5505450" y="955675"/>
          <p14:tracePt t="21930" x="5516563" y="977900"/>
          <p14:tracePt t="21939" x="5521325" y="1003300"/>
          <p14:tracePt t="21947" x="5524500" y="1025525"/>
          <p14:tracePt t="21956" x="5535613" y="1044575"/>
          <p14:tracePt t="21966" x="5543550" y="1060450"/>
          <p14:tracePt t="21969" x="5551488" y="1071563"/>
          <p14:tracePt t="21980" x="5554663" y="1077913"/>
          <p14:tracePt t="21985" x="5562600" y="1101725"/>
          <p14:tracePt t="21997" x="5562600" y="1104900"/>
          <p14:tracePt t="22017" x="5562600" y="1108075"/>
          <p14:tracePt t="22115" x="5562600" y="1116013"/>
          <p14:tracePt t="22126" x="5562600" y="1138238"/>
          <p14:tracePt t="22132" x="5562600" y="1149350"/>
          <p14:tracePt t="22141" x="5562600" y="1171575"/>
          <p14:tracePt t="22148" x="5562600" y="1209675"/>
          <p14:tracePt t="22158" x="5568950" y="1270000"/>
          <p14:tracePt t="22167" x="5581650" y="1330325"/>
          <p14:tracePt t="22171" x="5581650" y="1404938"/>
          <p14:tracePt t="22182" x="5595938" y="1501775"/>
          <p14:tracePt t="22187" x="5610225" y="1628775"/>
          <p14:tracePt t="22198" x="5629275" y="1774825"/>
          <p14:tracePt t="22208" x="5648325" y="1936750"/>
          <p14:tracePt t="22212" x="5662613" y="2063750"/>
          <p14:tracePt t="22221" x="5678488" y="2209800"/>
          <p14:tracePt t="22228" x="5689600" y="2336800"/>
          <p14:tracePt t="22237" x="5697538" y="2446338"/>
          <p14:tracePt t="22248" x="5708650" y="2546350"/>
          <p14:tracePt t="22253" x="5716588" y="2614613"/>
          <p14:tracePt t="22264" x="5722938" y="2667000"/>
          <p14:tracePt t="22268" x="5727700" y="2708275"/>
          <p14:tracePt t="22278" x="5727700" y="2722563"/>
          <p14:tracePt t="22635" x="5727700" y="2719388"/>
          <p14:tracePt t="22641" x="5719763" y="2716213"/>
          <p14:tracePt t="22651" x="5703888" y="2711450"/>
          <p14:tracePt t="22662" x="5670550" y="2703513"/>
          <p14:tracePt t="22666" x="5645150" y="2692400"/>
          <p14:tracePt t="22676" x="5622925" y="2686050"/>
          <p14:tracePt t="22682" x="5607050" y="2686050"/>
          <p14:tracePt t="22691" x="5592763" y="2674938"/>
          <p14:tracePt t="22701" x="5588000" y="2674938"/>
          <p14:tracePt t="22707" x="5565775" y="2670175"/>
          <p14:tracePt t="22718" x="5554663" y="2667000"/>
          <p14:tracePt t="22722" x="5543550" y="2663825"/>
          <p14:tracePt t="22732" x="5532438" y="2663825"/>
          <p14:tracePt t="22741" x="5513388" y="2647950"/>
          <p14:tracePt t="22748" x="5510213" y="2647950"/>
          <p14:tracePt t="22757" x="5505450" y="2647950"/>
          <p14:tracePt t="35376" x="5502275" y="2647950"/>
          <p14:tracePt t="35386" x="5505450" y="2647950"/>
          <p14:tracePt t="35396" x="5521325" y="2647950"/>
          <p14:tracePt t="35402" x="5540375" y="2647950"/>
          <p14:tracePt t="35412" x="5546725" y="2651125"/>
          <p14:tracePt t="35422" x="5557838" y="2651125"/>
          <p14:tracePt t="35428" x="5562600" y="2651125"/>
          <p14:tracePt t="35438" x="5568950" y="2651125"/>
          <p14:tracePt t="35442" x="5576888" y="2651125"/>
          <p14:tracePt t="35452" x="5581650" y="2651125"/>
          <p14:tracePt t="35478" x="5584825" y="2651125"/>
          <p14:tracePt t="35491" x="5588000" y="2651125"/>
          <p14:tracePt t="35501" x="5592763" y="2647950"/>
          <p14:tracePt t="35528" x="5595938" y="2647950"/>
          <p14:tracePt t="35538" x="5599113" y="2647950"/>
          <p14:tracePt t="35548" x="5607050" y="2644775"/>
          <p14:tracePt t="35558" x="5610225" y="2640013"/>
          <p14:tracePt t="35578" x="5614988" y="2636838"/>
          <p14:tracePt t="35588" x="5618163" y="2636838"/>
          <p14:tracePt t="35598" x="5622925" y="2636838"/>
          <p14:tracePt t="35604" x="5626100" y="2633663"/>
          <p14:tracePt t="35623" x="5629275" y="2633663"/>
          <p14:tracePt t="35690" x="5634038" y="2628900"/>
          <p14:tracePt t="35704" x="5637213" y="2628900"/>
          <p14:tracePt t="35709" x="5640388" y="2628900"/>
          <p14:tracePt t="35760" x="5645150" y="2622550"/>
          <p14:tracePt t="35775" x="5648325" y="2617788"/>
          <p14:tracePt t="35790" x="5648325" y="2614613"/>
          <p14:tracePt t="35796" x="5648325" y="2606675"/>
          <p14:tracePt t="35807" x="5648325" y="2592388"/>
          <p14:tracePt t="35809" x="5645150" y="2584450"/>
          <p14:tracePt t="35820" x="5640388" y="2570163"/>
          <p14:tracePt t="35830" x="5629275" y="2554288"/>
          <p14:tracePt t="35835" x="5614988" y="2532063"/>
          <p14:tracePt t="35846" x="5599113" y="2501900"/>
          <p14:tracePt t="35849" x="5568950" y="2463800"/>
          <p14:tracePt t="35862" x="5543550" y="2430463"/>
          <p14:tracePt t="35870" x="5513388" y="2397125"/>
          <p14:tracePt t="35875" x="5487988" y="2374900"/>
          <p14:tracePt t="35892" x="5449888" y="2330450"/>
          <p14:tracePt t="35902" x="5427663" y="2303463"/>
          <p14:tracePt t="35912" x="5419725" y="2289175"/>
          <p14:tracePt t="35916" x="5400675" y="2259013"/>
          <p14:tracePt t="35925" x="5383213" y="2232025"/>
          <p14:tracePt t="35932" x="5367338" y="2206625"/>
          <p14:tracePt t="35941" x="5348288" y="2160588"/>
          <p14:tracePt t="35952" x="5334000" y="2119313"/>
          <p14:tracePt t="35956" x="5314950" y="2078038"/>
          <p14:tracePt t="35966" x="5303838" y="2041525"/>
          <p14:tracePt t="35971" x="5292725" y="1992313"/>
          <p14:tracePt t="35982" x="5289550" y="1947863"/>
          <p14:tracePt t="35992" x="5281613" y="1903413"/>
          <p14:tracePt t="35999" x="5276850" y="1854200"/>
          <p14:tracePt t="36010" x="5270500" y="1809750"/>
          <p14:tracePt t="36016" x="5270500" y="1771650"/>
          <p14:tracePt t="36023" x="5270500" y="1727200"/>
          <p14:tracePt t="36033" x="5270500" y="1689100"/>
          <p14:tracePt t="36038" x="5270500" y="1651000"/>
          <p14:tracePt t="36049" x="5270500" y="1628775"/>
          <p14:tracePt t="36052" x="5270500" y="1603375"/>
          <p14:tracePt t="36062" x="5270500" y="1595438"/>
          <p14:tracePt t="36072" x="5273675" y="1584325"/>
          <p14:tracePt t="36078" x="5276850" y="1573213"/>
          <p14:tracePt t="36098" x="5281613" y="1573213"/>
          <p14:tracePt t="36107" x="5289550" y="1570038"/>
          <p14:tracePt t="36114" x="5292725" y="1565275"/>
          <p14:tracePt t="36121" x="5300663" y="1562100"/>
          <p14:tracePt t="36128" x="5303838" y="1562100"/>
          <p14:tracePt t="36137" x="5314950" y="1562100"/>
          <p14:tracePt t="36148" x="5322888" y="1573213"/>
          <p14:tracePt t="36154" x="5326063" y="1592263"/>
          <p14:tracePt t="36164" x="5329238" y="1611313"/>
          <p14:tracePt t="36167" x="5329238" y="1625600"/>
          <p14:tracePt t="36178" x="5329238" y="1633538"/>
          <p14:tracePt t="36191" x="5329238" y="1655763"/>
          <p14:tracePt t="36193" x="5329238" y="1685925"/>
          <p14:tracePt t="36204" x="5329238" y="1704975"/>
          <p14:tracePt t="36210" x="5329238" y="1711325"/>
          <p14:tracePt t="36218" x="5329238" y="1719263"/>
          <p14:tracePt t="36228" x="5334000" y="1719263"/>
          <p14:tracePt t="36264" x="5334000" y="1722438"/>
          <p14:tracePt t="36273" x="5326063" y="1730375"/>
          <p14:tracePt t="36280" x="5303838" y="1730375"/>
          <p14:tracePt t="36290" x="5281613" y="1730375"/>
          <p14:tracePt t="36293" x="5273675" y="1730375"/>
          <p14:tracePt t="36304" x="5251450" y="1730375"/>
          <p14:tracePt t="36316" x="5232400" y="1730375"/>
          <p14:tracePt t="36320" x="5224463" y="1730375"/>
          <p14:tracePt t="36330" x="5210175" y="1722438"/>
          <p14:tracePt t="36336" x="5183188" y="1704975"/>
          <p14:tracePt t="36344" x="5168900" y="1697038"/>
          <p14:tracePt t="36355" x="5154613" y="1677988"/>
          <p14:tracePt t="36359" x="5135563" y="1663700"/>
          <p14:tracePt t="36371" x="5124450" y="1655763"/>
          <p14:tracePt t="36376" x="5116513" y="1644650"/>
          <p14:tracePt t="36386" x="5089525" y="1622425"/>
          <p14:tracePt t="36396" x="5072063" y="1603375"/>
          <p14:tracePt t="36399" x="5053013" y="1576388"/>
          <p14:tracePt t="36409" x="5041900" y="1557338"/>
          <p14:tracePt t="36416" x="5030788" y="1539875"/>
          <p14:tracePt t="36425" x="5022850" y="1520825"/>
          <p14:tracePt t="36435" x="5011738" y="1493838"/>
          <p14:tracePt t="36440" x="5008563" y="1476375"/>
          <p14:tracePt t="36450" x="5003800" y="1460500"/>
          <p14:tracePt t="36455" x="5003800" y="1452563"/>
          <p14:tracePt t="36466" x="4997450" y="1441450"/>
          <p14:tracePt t="36475" x="4997450" y="1438275"/>
          <p14:tracePt t="36542" x="4997450" y="1430338"/>
          <p14:tracePt t="36552" x="5000625" y="1419225"/>
          <p14:tracePt t="36559" x="5030788" y="1404938"/>
          <p14:tracePt t="36569" x="5049838" y="1393825"/>
          <p14:tracePt t="36573" x="5067300" y="1377950"/>
          <p14:tracePt t="36584" x="5105400" y="1363663"/>
          <p14:tracePt t="36592" x="5146675" y="1344613"/>
          <p14:tracePt t="36598" x="5191125" y="1336675"/>
          <p14:tracePt t="36608" x="5254625" y="1322388"/>
          <p14:tracePt t="36612" x="5307013" y="1306513"/>
          <p14:tracePt t="36622" x="5364163" y="1295400"/>
          <p14:tracePt t="36632" x="5430838" y="1292225"/>
          <p14:tracePt t="36637" x="5499100" y="1284288"/>
          <p14:tracePt t="36648" x="5562600" y="1284288"/>
          <p14:tracePt t="36651" x="5629275" y="1284288"/>
          <p14:tracePt t="36664" x="5689600" y="1284288"/>
          <p14:tracePt t="36674" x="5741988" y="1284288"/>
          <p14:tracePt t="36678" x="5772150" y="1284288"/>
          <p14:tracePt t="36688" x="5780088" y="1284288"/>
          <p14:tracePt t="36691" x="5783263" y="1284288"/>
          <p14:tracePt t="37672" x="5786438" y="1284288"/>
          <p14:tracePt t="37686" x="5791200" y="1284288"/>
          <p14:tracePt t="37691" x="5810250" y="1289050"/>
          <p14:tracePt t="37702" x="5843588" y="1306513"/>
          <p14:tracePt t="37712" x="5862638" y="1311275"/>
          <p14:tracePt t="37718" x="5910263" y="1325563"/>
          <p14:tracePt t="37728" x="5970588" y="1344613"/>
          <p14:tracePt t="37732" x="6061075" y="1389063"/>
          <p14:tracePt t="37742" x="6207125" y="1452563"/>
          <p14:tracePt t="37752" x="6378575" y="1517650"/>
          <p14:tracePt t="37758" x="6554788" y="1606550"/>
          <p14:tracePt t="37767" x="6791325" y="1716088"/>
          <p14:tracePt t="37772" x="7011988" y="1820863"/>
          <p14:tracePt t="37782" x="7218363" y="1920875"/>
          <p14:tracePt t="37792" x="7431088" y="2049463"/>
          <p14:tracePt t="37798" x="7651750" y="2165350"/>
          <p14:tracePt t="37807" x="7861300" y="2281238"/>
          <p14:tracePt t="37812" x="8075613" y="2419350"/>
          <p14:tracePt t="37824" x="8301038" y="2546350"/>
          <p14:tracePt t="37834" x="8535988" y="2678113"/>
          <p14:tracePt t="37837" x="8761413" y="2805113"/>
          <p14:tracePt t="37848" x="9015413" y="2925763"/>
          <p14:tracePt t="37854" x="9251950" y="3044825"/>
          <p14:tracePt t="37864" x="9475788" y="3182938"/>
          <p14:tracePt t="37874" x="9715500" y="3303588"/>
          <p14:tracePt t="37892" x="10101263" y="3505200"/>
          <p14:tracePt t="37893" x="10277475" y="3595688"/>
          <p14:tracePt t="37904" x="10431463" y="3648075"/>
          <p14:tracePt t="37913" x="10593388" y="3714750"/>
          <p14:tracePt t="37918" x="10709275" y="3771900"/>
          <p14:tracePt t="37928" x="10814050" y="3805238"/>
          <p14:tracePt t="37934" x="10910888" y="3843338"/>
          <p14:tracePt t="37944" x="10982325" y="3865563"/>
          <p14:tracePt t="37954" x="11042650" y="3884613"/>
          <p14:tracePt t="37959" x="11098213" y="3902075"/>
          <p14:tracePt t="37970" x="11142663" y="3921125"/>
          <p14:tracePt t="37975" x="11183938" y="3937000"/>
          <p14:tracePt t="37984" x="11236325" y="3954463"/>
          <p14:tracePt t="37995" x="11277600" y="3973513"/>
          <p14:tracePt t="38000" x="11323638" y="3978275"/>
          <p14:tracePt t="38010" x="11379200" y="3995738"/>
          <p14:tracePt t="38014" x="11420475" y="4014788"/>
          <p14:tracePt t="38024" x="11464925" y="4025900"/>
          <p14:tracePt t="38034" x="11514138" y="4037013"/>
          <p14:tracePt t="38040" x="11544300" y="4041775"/>
          <p14:tracePt t="38050" x="11574463" y="4041775"/>
          <p14:tracePt t="38055" x="11596688" y="4041775"/>
          <p14:tracePt t="38066" x="11626850" y="4041775"/>
          <p14:tracePt t="38076" x="11645900" y="4041775"/>
          <p14:tracePt t="38080" x="11668125" y="4041775"/>
          <p14:tracePt t="38090" x="11690350" y="4041775"/>
          <p14:tracePt t="38096" x="11709400" y="4041775"/>
          <p14:tracePt t="38106" x="11731625" y="4037013"/>
          <p14:tracePt t="38116" x="11757025" y="4022725"/>
          <p14:tracePt t="38119" x="11791950" y="4000500"/>
          <p14:tracePt t="38130" x="11831638" y="3973513"/>
          <p14:tracePt t="38136" x="11888788" y="3943350"/>
          <p14:tracePt t="38146" x="11941175" y="3914775"/>
          <p14:tracePt t="38155" x="11996738" y="3887788"/>
          <p14:tracePt t="38162" x="12053888" y="3865563"/>
          <p14:tracePt t="38169" x="12106275" y="3838575"/>
          <p14:tracePt t="38175" x="12169775" y="3816350"/>
        </p14:tracePtLst>
      </p14:laserTraceLst>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2" name="Arrow: Right 1">
            <a:extLst>
              <a:ext uri="{FF2B5EF4-FFF2-40B4-BE49-F238E27FC236}">
                <a16:creationId xmlns:a16="http://schemas.microsoft.com/office/drawing/2014/main" id="{8914BE74-F492-4949-89F5-B045D6F853FF}"/>
              </a:ext>
            </a:extLst>
          </p:cNvPr>
          <p:cNvSpPr/>
          <p:nvPr/>
        </p:nvSpPr>
        <p:spPr>
          <a:xfrm flipH="1">
            <a:off x="10894468" y="874715"/>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B3FAD1D9-4587-4346-8A82-9FF316086A97}"/>
              </a:ext>
            </a:extLst>
          </p:cNvPr>
          <p:cNvSpPr txBox="1"/>
          <p:nvPr/>
        </p:nvSpPr>
        <p:spPr>
          <a:xfrm>
            <a:off x="3924301" y="3529396"/>
            <a:ext cx="7255510" cy="1569660"/>
          </a:xfrm>
          <a:prstGeom prst="rect">
            <a:avLst/>
          </a:prstGeom>
          <a:noFill/>
        </p:spPr>
        <p:txBody>
          <a:bodyPr wrap="square" rtlCol="0">
            <a:spAutoFit/>
          </a:bodyPr>
          <a:lstStyle/>
          <a:p>
            <a:r>
              <a:rPr lang="en-US" sz="2400" dirty="0"/>
              <a:t>Special Case: As we enter the loop, we check to see if the queue is empty.</a:t>
            </a:r>
          </a:p>
          <a:p>
            <a:r>
              <a:rPr lang="en-US" sz="2400" dirty="0"/>
              <a:t>However, because this is the </a:t>
            </a:r>
            <a:r>
              <a:rPr lang="en-US" sz="2400" i="1" dirty="0"/>
              <a:t>first</a:t>
            </a:r>
            <a:r>
              <a:rPr lang="en-US" sz="2400" dirty="0"/>
              <a:t> time thru the loop, that is not possible. In all subsequent times, it </a:t>
            </a:r>
            <a:r>
              <a:rPr lang="en-US" sz="2400" i="1" dirty="0"/>
              <a:t>is</a:t>
            </a:r>
            <a:r>
              <a:rPr lang="en-US" sz="2400" dirty="0"/>
              <a:t> possible.</a:t>
            </a:r>
          </a:p>
        </p:txBody>
      </p:sp>
    </p:spTree>
    <p:extLst>
      <p:ext uri="{BB962C8B-B14F-4D97-AF65-F5344CB8AC3E}">
        <p14:creationId xmlns:p14="http://schemas.microsoft.com/office/powerpoint/2010/main" val="1142419620"/>
      </p:ext>
    </p:extLst>
  </p:cSld>
  <p:clrMapOvr>
    <a:masterClrMapping/>
  </p:clrMapOvr>
  <mc:AlternateContent xmlns:mc="http://schemas.openxmlformats.org/markup-compatibility/2006" xmlns:p14="http://schemas.microsoft.com/office/powerpoint/2010/main">
    <mc:Choice Requires="p14">
      <p:transition spd="slow" p14:dur="2000" advTm="33668"/>
    </mc:Choice>
    <mc:Fallback xmlns="">
      <p:transition spd="slow" advTm="33668"/>
    </mc:Fallback>
  </mc:AlternateContent>
  <p:extLst>
    <p:ext uri="{3A86A75C-4F4B-4683-9AE1-C65F6400EC91}">
      <p14:laserTraceLst xmlns:p14="http://schemas.microsoft.com/office/powerpoint/2010/main">
        <p14:tracePtLst>
          <p14:tracePt t="527" x="12026900" y="3675063"/>
          <p14:tracePt t="535" x="11933238" y="3703638"/>
          <p14:tracePt t="542" x="11858625" y="3722688"/>
          <p14:tracePt t="556" x="11761788" y="3749675"/>
          <p14:tracePt t="564" x="11682413" y="3763963"/>
          <p14:tracePt t="568" x="11607800" y="3790950"/>
          <p14:tracePt t="579" x="11525250" y="3816350"/>
          <p14:tracePt t="581" x="11458575" y="3838575"/>
          <p14:tracePt t="592" x="11382375" y="3857625"/>
          <p14:tracePt t="602" x="11307763" y="3879850"/>
          <p14:tracePt t="606" x="11229975" y="3898900"/>
          <p14:tracePt t="618" x="11153775" y="3925888"/>
          <p14:tracePt t="622" x="11072813" y="3951288"/>
          <p14:tracePt t="632" x="10996613" y="3970338"/>
          <p14:tracePt t="642" x="10929938" y="3989388"/>
          <p14:tracePt t="647" x="10872788" y="4003675"/>
          <p14:tracePt t="658" x="10820400" y="4030663"/>
          <p14:tracePt t="661" x="10772775" y="4048125"/>
          <p14:tracePt t="672" x="10734675" y="4060825"/>
          <p14:tracePt t="682" x="10701338" y="4075113"/>
          <p14:tracePt t="688" x="10682288" y="4086225"/>
          <p14:tracePt t="697" x="10663238" y="4102100"/>
          <p14:tracePt t="703" x="10645775" y="4108450"/>
          <p14:tracePt t="714" x="10641013" y="4116388"/>
          <p14:tracePt t="727" x="10633075" y="4119563"/>
          <p14:tracePt t="728" x="10629900" y="4119563"/>
          <p14:tracePt t="740" x="10626725" y="4124325"/>
          <p14:tracePt t="746" x="10615613" y="4127500"/>
          <p14:tracePt t="755" x="10607675" y="4135438"/>
          <p14:tracePt t="764" x="10580688" y="4154488"/>
          <p14:tracePt t="768" x="10563225" y="4165600"/>
          <p14:tracePt t="778" x="10536238" y="4179888"/>
          <p14:tracePt t="783" x="10517188" y="4187825"/>
          <p14:tracePt t="794" x="10487025" y="4187825"/>
          <p14:tracePt t="803" x="10450513" y="4198938"/>
          <p14:tracePt t="808" x="10393363" y="4213225"/>
          <p14:tracePt t="820" x="10334625" y="4217988"/>
          <p14:tracePt t="824" x="10266363" y="4232275"/>
          <p14:tracePt t="834" x="10206038" y="4235450"/>
          <p14:tracePt t="844" x="10153650" y="4243388"/>
          <p14:tracePt t="850" x="10094913" y="4243388"/>
          <p14:tracePt t="860" x="10034588" y="4240213"/>
          <p14:tracePt t="863" x="9963150" y="4210050"/>
          <p14:tracePt t="874" x="9874250" y="4165600"/>
          <p14:tracePt t="884" x="9750425" y="4089400"/>
          <p14:tracePt t="890" x="9596438" y="3981450"/>
          <p14:tracePt t="901" x="9442450" y="3865563"/>
          <p14:tracePt t="907" x="9213850" y="3714750"/>
          <p14:tracePt t="917" x="9012238" y="3565525"/>
          <p14:tracePt t="924" x="8780463" y="3378200"/>
          <p14:tracePt t="930" x="8547100" y="3190875"/>
          <p14:tracePt t="940" x="8301038" y="3000375"/>
          <p14:tracePt t="944" x="8083550" y="2827338"/>
          <p14:tracePt t="953" x="7910513" y="2674938"/>
          <p14:tracePt t="966" x="7723188" y="2528888"/>
          <p14:tracePt t="970" x="7581900" y="2405063"/>
          <p14:tracePt t="980" x="7464425" y="2295525"/>
          <p14:tracePt t="986" x="7364413" y="2206625"/>
          <p14:tracePt t="996" x="7273925" y="2105025"/>
          <p14:tracePt t="1006" x="7202488" y="2033588"/>
          <p14:tracePt t="1010" x="7146925" y="1984375"/>
          <p14:tracePt t="1020" x="7089775" y="1925638"/>
          <p14:tracePt t="1026" x="7034213" y="1884363"/>
          <p14:tracePt t="1036" x="6970713" y="1838325"/>
          <p14:tracePt t="1046" x="6915150" y="1801813"/>
          <p14:tracePt t="1050" x="6858000" y="1774825"/>
          <p14:tracePt t="1062" x="6805613" y="1752600"/>
          <p14:tracePt t="1066" x="6756400" y="1730375"/>
          <p14:tracePt t="1076" x="6708775" y="1704975"/>
          <p14:tracePt t="1086" x="6675438" y="1689100"/>
          <p14:tracePt t="1092" x="6640513" y="1670050"/>
          <p14:tracePt t="1102" x="6607175" y="1647825"/>
          <p14:tracePt t="1106" x="6565900" y="1625600"/>
          <p14:tracePt t="1120" x="6535738" y="1611313"/>
          <p14:tracePt t="1126" x="6488113" y="1581150"/>
          <p14:tracePt t="1131" x="6438900" y="1554163"/>
          <p14:tracePt t="1141" x="6397625" y="1531938"/>
          <p14:tracePt t="1146" x="6342063" y="1493838"/>
          <p14:tracePt t="1155" x="6300788" y="1471613"/>
          <p14:tracePt t="1168" x="6259513" y="1441450"/>
          <p14:tracePt t="1172" x="6221413" y="1423988"/>
          <p14:tracePt t="1181" x="6196013" y="1408113"/>
          <p14:tracePt t="1187" x="6154738" y="1397000"/>
          <p14:tracePt t="1198" x="6127750" y="1389063"/>
          <p14:tracePt t="1208" x="6105525" y="1382713"/>
          <p14:tracePt t="1212" x="6078538" y="1377950"/>
          <p14:tracePt t="1222" x="6056313" y="1374775"/>
          <p14:tracePt t="1230" x="6034088" y="1374775"/>
          <p14:tracePt t="1239" x="6008688" y="1366838"/>
          <p14:tracePt t="1249" x="5978525" y="1363663"/>
          <p14:tracePt t="1256" x="5943600" y="1363663"/>
          <p14:tracePt t="1264" x="5899150" y="1363663"/>
          <p14:tracePt t="1268" x="5846763" y="1363663"/>
          <p14:tracePt t="1278" x="5802313" y="1363663"/>
          <p14:tracePt t="1288" x="5749925" y="1363663"/>
          <p14:tracePt t="1294" x="5689600" y="1363663"/>
          <p14:tracePt t="1303" x="5626100" y="1363663"/>
          <p14:tracePt t="1308" x="5565775" y="1363663"/>
          <p14:tracePt t="1318" x="5505450" y="1363663"/>
          <p14:tracePt t="1328" x="5453063" y="1363663"/>
          <p14:tracePt t="1334" x="5394325" y="1363663"/>
          <p14:tracePt t="1344" x="5341938" y="1363663"/>
          <p14:tracePt t="1347" x="5289550" y="1363663"/>
          <p14:tracePt t="1358" x="5259388" y="1363663"/>
          <p14:tracePt t="1368" x="5221288" y="1363663"/>
          <p14:tracePt t="1374" x="5202238" y="1363663"/>
          <p14:tracePt t="1387" x="5187950" y="1363663"/>
          <p14:tracePt t="1396" x="5183188" y="1363663"/>
          <p14:tracePt t="1484" x="5176838" y="1363663"/>
          <p14:tracePt t="1489" x="5168900" y="1352550"/>
          <p14:tracePt t="1499" x="5157788" y="1333500"/>
          <p14:tracePt t="1506" x="5143500" y="1314450"/>
          <p14:tracePt t="1512" x="5124450" y="1292225"/>
          <p14:tracePt t="1518" x="5116513" y="1284288"/>
          <p14:tracePt t="1528" x="5116513" y="1281113"/>
          <p14:tracePt t="1537" x="5113338" y="1270000"/>
          <p14:tracePt t="1544" x="5108575" y="1262063"/>
          <p14:tracePt t="1553" x="5108575" y="1258888"/>
          <p14:tracePt t="1558" x="5105400" y="1247775"/>
          <p14:tracePt t="1634" x="5108575" y="1243013"/>
          <p14:tracePt t="1640" x="5138738" y="1239838"/>
          <p14:tracePt t="1650" x="5191125" y="1239838"/>
          <p14:tracePt t="1653" x="5259388" y="1239838"/>
          <p14:tracePt t="1664" x="5364163" y="1258888"/>
          <p14:tracePt t="1674" x="5513388" y="1284288"/>
          <p14:tracePt t="1680" x="5640388" y="1300163"/>
          <p14:tracePt t="1690" x="5786438" y="1317625"/>
          <p14:tracePt t="1694" x="5899150" y="1325563"/>
          <p14:tracePt t="1703" x="5992813" y="1325563"/>
          <p14:tracePt t="1714" x="6072188" y="1325563"/>
          <p14:tracePt t="1720" x="6138863" y="1325563"/>
          <p14:tracePt t="1730" x="6207125" y="1325563"/>
          <p14:tracePt t="1736" x="6265863" y="1325563"/>
          <p14:tracePt t="1746" x="6296025" y="1325563"/>
          <p14:tracePt t="1753" x="6318250" y="1325563"/>
          <p14:tracePt t="1762" x="6323013" y="1325563"/>
          <p14:tracePt t="1994" x="6311900" y="1325563"/>
          <p14:tracePt t="1998" x="6284913" y="1325563"/>
          <p14:tracePt t="2008" x="6240463" y="1325563"/>
          <p14:tracePt t="2014" x="6188075" y="1325563"/>
          <p14:tracePt t="2024" x="6127750" y="1322388"/>
          <p14:tracePt t="2034" x="6067425" y="1314450"/>
          <p14:tracePt t="2037" x="5995988" y="1303338"/>
          <p14:tracePt t="2047" x="5943600" y="1292225"/>
          <p14:tracePt t="2054" x="5915025" y="1289050"/>
          <p14:tracePt t="2064" x="5873750" y="1281113"/>
          <p14:tracePt t="2074" x="5857875" y="1281113"/>
          <p14:tracePt t="2080" x="5849938" y="1281113"/>
          <p14:tracePt t="2090" x="5846763" y="1281113"/>
          <p14:tracePt t="2189" x="5846763" y="1277938"/>
          <p14:tracePt t="2200" x="5857875" y="1277938"/>
          <p14:tracePt t="2210" x="5865813" y="1277938"/>
          <p14:tracePt t="2216" x="5899150" y="1277938"/>
          <p14:tracePt t="2226" x="5937250" y="1277938"/>
          <p14:tracePt t="2230" x="5981700" y="1277938"/>
          <p14:tracePt t="2240" x="6026150" y="1277938"/>
          <p14:tracePt t="2250" x="6078538" y="1277938"/>
          <p14:tracePt t="2256" x="6130925" y="1277938"/>
          <p14:tracePt t="2266" x="6191250" y="1277938"/>
          <p14:tracePt t="2270" x="6259513" y="1277938"/>
          <p14:tracePt t="2280" x="6318250" y="1277938"/>
          <p14:tracePt t="2290" x="6378575" y="1277938"/>
          <p14:tracePt t="2296" x="6423025" y="1273175"/>
          <p14:tracePt t="2306" x="6461125" y="1273175"/>
          <p14:tracePt t="2312" x="6502400" y="1265238"/>
          <p14:tracePt t="2322" x="6524625" y="1265238"/>
          <p14:tracePt t="2332" x="6554788" y="1265238"/>
          <p14:tracePt t="2337" x="6584950" y="1265238"/>
          <p14:tracePt t="2346" x="6604000" y="1265238"/>
          <p14:tracePt t="2353" x="6629400" y="1265238"/>
          <p14:tracePt t="2362" x="6648450" y="1265238"/>
          <p14:tracePt t="2373" x="6675438" y="1265238"/>
          <p14:tracePt t="2376" x="6697663" y="1265238"/>
          <p14:tracePt t="2386" x="6723063" y="1265238"/>
          <p14:tracePt t="2393" x="6745288" y="1262063"/>
          <p14:tracePt t="2403" x="6769100" y="1262063"/>
          <p14:tracePt t="2412" x="6794500" y="1258888"/>
          <p14:tracePt t="2418" x="6805613" y="1254125"/>
          <p14:tracePt t="2426" x="6824663" y="1247775"/>
          <p14:tracePt t="2432" x="6835775" y="1243013"/>
          <p14:tracePt t="2442" x="6846888" y="1239838"/>
          <p14:tracePt t="2452" x="6850063" y="1239838"/>
          <p14:tracePt t="2458" x="6854825" y="1239838"/>
          <p14:tracePt t="2468" x="6858000" y="1239838"/>
          <p14:tracePt t="2473" x="6865938" y="1239838"/>
          <p14:tracePt t="2492" x="6869113" y="1236663"/>
          <p14:tracePt t="4088" x="6869113" y="1231900"/>
          <p14:tracePt t="4096" x="6862763" y="1231900"/>
          <p14:tracePt t="4102" x="6846888" y="1231900"/>
          <p14:tracePt t="4121" x="6821488" y="1231900"/>
          <p14:tracePt t="4122" x="6783388" y="1236663"/>
          <p14:tracePt t="4126" x="6727825" y="1273175"/>
          <p14:tracePt t="4136" x="6662738" y="1317625"/>
          <p14:tracePt t="4142" x="6577013" y="1374775"/>
          <p14:tracePt t="4153" x="6469063" y="1457325"/>
          <p14:tracePt t="4162" x="6345238" y="1535113"/>
          <p14:tracePt t="4165" x="6218238" y="1636713"/>
          <p14:tracePt t="4178" x="6078538" y="1738313"/>
          <p14:tracePt t="4181" x="5926138" y="1843088"/>
          <p14:tracePt t="4192" x="5813425" y="1951038"/>
          <p14:tracePt t="4203" x="5686425" y="2049463"/>
          <p14:tracePt t="4208" x="5568950" y="2154238"/>
          <p14:tracePt t="4218" x="5453063" y="2262188"/>
          <p14:tracePt t="4221" x="5341938" y="2366963"/>
          <p14:tracePt t="4234" x="5229225" y="2452688"/>
          <p14:tracePt t="4245" x="5113338" y="2557463"/>
          <p14:tracePt t="4249" x="5026025" y="2644775"/>
          <p14:tracePt t="4258" x="4959350" y="2708275"/>
          <p14:tracePt t="4262" x="4887913" y="2779713"/>
          <p14:tracePt t="4274" x="4827588" y="2832100"/>
          <p14:tracePt t="4283" x="4764088" y="2890838"/>
          <p14:tracePt t="4288" x="4708525" y="2932113"/>
          <p14:tracePt t="4298" x="4659313" y="2970213"/>
          <p14:tracePt t="4303" x="4603750" y="3000375"/>
          <p14:tracePt t="4314" x="4532313" y="3033713"/>
          <p14:tracePt t="4324" x="4452938" y="3074988"/>
          <p14:tracePt t="4328" x="4383088" y="3094038"/>
          <p14:tracePt t="4337" x="4306888" y="3119438"/>
          <p14:tracePt t="4344" x="4229100" y="3138488"/>
          <p14:tracePt t="4354" x="4154488" y="3149600"/>
          <p14:tracePt t="4364" x="4078288" y="3160713"/>
          <p14:tracePt t="4368" x="4011613" y="3176588"/>
          <p14:tracePt t="4380" x="3937000" y="3179763"/>
          <p14:tracePt t="4383" x="3868738" y="3187700"/>
          <p14:tracePt t="4396" x="3802063" y="3195638"/>
          <p14:tracePt t="4403" x="3733800" y="3198813"/>
          <p14:tracePt t="4413" x="3681413" y="3206750"/>
          <p14:tracePt t="4417" x="3644900" y="3206750"/>
          <p14:tracePt t="4429" x="3587750" y="3209925"/>
          <p14:tracePt t="4433" x="3557588" y="3217863"/>
          <p14:tracePt t="4442" x="3513138" y="3221038"/>
          <p14:tracePt t="4453" x="3471863" y="3228975"/>
          <p14:tracePt t="4458" x="3441700" y="3232150"/>
          <p14:tracePt t="4468" x="3405188" y="3240088"/>
          <p14:tracePt t="4472" x="3378200" y="3243263"/>
          <p14:tracePt t="4482" x="3355975" y="3248025"/>
          <p14:tracePt t="4492" x="3330575" y="3254375"/>
          <p14:tracePt t="4499" x="3300413" y="3259138"/>
          <p14:tracePt t="4506" x="3281363" y="3259138"/>
          <p14:tracePt t="4515" x="3270250" y="3259138"/>
          <p14:tracePt t="4526" x="3248025" y="3259138"/>
          <p14:tracePt t="4529" x="3236913" y="3259138"/>
          <p14:tracePt t="4540" x="3217863" y="3262313"/>
          <p14:tracePt t="4546" x="3209925" y="3262313"/>
          <p14:tracePt t="4556" x="3201988" y="3265488"/>
          <p14:tracePt t="4565" x="3198813" y="3265488"/>
          <p14:tracePt t="4954" x="3190875" y="3265488"/>
          <p14:tracePt t="4960" x="3190875" y="3262313"/>
          <p14:tracePt t="4969" x="3190875" y="3240088"/>
          <p14:tracePt t="4974" x="3190875" y="3224213"/>
          <p14:tracePt t="4984" x="3190875" y="3206750"/>
          <p14:tracePt t="4994" x="3190875" y="3182938"/>
          <p14:tracePt t="4997" x="3171825" y="3149600"/>
          <p14:tracePt t="5008" x="3165475" y="3138488"/>
          <p14:tracePt t="5014" x="3157538" y="3127375"/>
          <p14:tracePt t="5025" x="3143250" y="3113088"/>
          <p14:tracePt t="5033" x="3127375" y="3094038"/>
          <p14:tracePt t="5040" x="3105150" y="3067050"/>
          <p14:tracePt t="5050" x="3086100" y="3052763"/>
          <p14:tracePt t="5054" x="3074988" y="3049588"/>
          <p14:tracePt t="5064" x="3055938" y="3033713"/>
          <p14:tracePt t="5076" x="3030538" y="3022600"/>
          <p14:tracePt t="5079" x="3003550" y="3014663"/>
          <p14:tracePt t="5090" x="2973388" y="3003550"/>
          <p14:tracePt t="5094" x="2955925" y="3000375"/>
          <p14:tracePt t="5103" x="2940050" y="2992438"/>
          <p14:tracePt t="5120" x="2906713" y="2992438"/>
          <p14:tracePt t="5130" x="2884488" y="2992438"/>
          <p14:tracePt t="5137" x="2865438" y="2992438"/>
          <p14:tracePt t="5146" x="2851150" y="2992438"/>
          <p14:tracePt t="5156" x="2827338" y="2992438"/>
          <p14:tracePt t="5160" x="2801938" y="2992438"/>
          <p14:tracePt t="5170" x="2786063" y="3000375"/>
          <p14:tracePt t="5176" x="2763838" y="3014663"/>
          <p14:tracePt t="5186" x="2744788" y="3033713"/>
          <p14:tracePt t="5196" x="2741613" y="3041650"/>
          <p14:tracePt t="5199" x="2722563" y="3067050"/>
          <p14:tracePt t="5212" x="2700338" y="3086100"/>
          <p14:tracePt t="5217" x="2689225" y="3113088"/>
          <p14:tracePt t="5226" x="2670175" y="3127375"/>
          <p14:tracePt t="5237" x="2655888" y="3160713"/>
          <p14:tracePt t="5243" x="2651125" y="3171825"/>
          <p14:tracePt t="5257" x="2640013" y="3198813"/>
          <p14:tracePt t="5261" x="2628900" y="3221038"/>
          <p14:tracePt t="5267" x="2614613" y="3262313"/>
          <p14:tracePt t="5276" x="2603500" y="3306763"/>
          <p14:tracePt t="5282" x="2595563" y="3355975"/>
          <p14:tracePt t="5292" x="2584450" y="3400425"/>
          <p14:tracePt t="5296" x="2581275" y="3452813"/>
          <p14:tracePt t="5306" x="2565400" y="3502025"/>
          <p14:tracePt t="5318" x="2562225" y="3562350"/>
          <p14:tracePt t="5321" x="2554288" y="3629025"/>
          <p14:tracePt t="5332" x="2535238" y="3689350"/>
          <p14:tracePt t="5337" x="2517775" y="3744913"/>
          <p14:tracePt t="5346" x="2501900" y="3805238"/>
          <p14:tracePt t="5358" x="2487613" y="3862388"/>
          <p14:tracePt t="5362" x="2482850" y="3906838"/>
          <p14:tracePt t="5372" x="2471738" y="3959225"/>
          <p14:tracePt t="5378" x="2465388" y="4011613"/>
          <p14:tracePt t="5387" x="2457450" y="4078288"/>
          <p14:tracePt t="5398" x="2457450" y="4124325"/>
          <p14:tracePt t="5403" x="2457450" y="4176713"/>
          <p14:tracePt t="5412" x="2457450" y="4221163"/>
          <p14:tracePt t="5418" x="2465388" y="4262438"/>
          <p14:tracePt t="5428" x="2476500" y="4300538"/>
          <p14:tracePt t="5438" x="2487613" y="4333875"/>
          <p14:tracePt t="5442" x="2498725" y="4352925"/>
          <p14:tracePt t="5452" x="2501900" y="4359275"/>
          <p14:tracePt t="5458" x="2505075" y="4367213"/>
          <p14:tracePt t="5750" x="2513013" y="4367213"/>
          <p14:tracePt t="5772" x="2517775" y="4367213"/>
          <p14:tracePt t="5782" x="2524125" y="4359275"/>
          <p14:tracePt t="5796" x="2524125" y="4348163"/>
          <p14:tracePt t="5806" x="2524125" y="4344988"/>
          <p14:tracePt t="5810" x="2524125" y="4341813"/>
          <p14:tracePt t="5832" x="2528888" y="4337050"/>
          <p14:tracePt t="5837" x="2528888" y="4325938"/>
          <p14:tracePt t="5846" x="2532063" y="4322763"/>
          <p14:tracePt t="5853" x="2535238" y="4314825"/>
          <p14:tracePt t="6214" x="2540000" y="4311650"/>
          <p14:tracePt t="6226" x="2540000" y="4306888"/>
          <p14:tracePt t="6236" x="2546350" y="4303713"/>
          <p14:tracePt t="6704" x="2554288" y="4300538"/>
          <p14:tracePt t="6714" x="2562225" y="4287838"/>
          <p14:tracePt t="6724" x="2576513" y="4259263"/>
          <p14:tracePt t="6730" x="2614613" y="4210050"/>
          <p14:tracePt t="6740" x="2644775" y="4168775"/>
          <p14:tracePt t="6744" x="2697163" y="4105275"/>
          <p14:tracePt t="6754" x="2763838" y="3984625"/>
          <p14:tracePt t="6764" x="2854325" y="3846513"/>
          <p14:tracePt t="6769" x="2992438" y="3689350"/>
          <p14:tracePt t="6781" x="3130550" y="3529013"/>
          <p14:tracePt t="6783" x="3254375" y="3400425"/>
          <p14:tracePt t="6794" x="3386138" y="3265488"/>
          <p14:tracePt t="6804" x="3517900" y="3135313"/>
          <p14:tracePt t="6810" x="3663950" y="3011488"/>
          <p14:tracePt t="6820" x="3832225" y="2879725"/>
          <p14:tracePt t="6826" x="4003675" y="2738438"/>
          <p14:tracePt t="6833" x="4217988" y="2598738"/>
          <p14:tracePt t="6846" x="4430713" y="2460625"/>
          <p14:tracePt t="6850" x="4651375" y="2355850"/>
          <p14:tracePt t="6860" x="4846638" y="2243138"/>
          <p14:tracePt t="6865" x="5022850" y="2154238"/>
          <p14:tracePt t="6876" x="5168900" y="2082800"/>
          <p14:tracePt t="6886" x="5273675" y="2025650"/>
          <p14:tracePt t="6890" x="5345113" y="1984375"/>
          <p14:tracePt t="6899" x="5400675" y="1955800"/>
          <p14:tracePt t="6906" x="5441950" y="1925638"/>
          <p14:tracePt t="6917" x="5491163" y="1890713"/>
          <p14:tracePt t="6928" x="5510213" y="1879600"/>
          <p14:tracePt t="6931" x="5535613" y="1857375"/>
          <p14:tracePt t="6940" x="5551488" y="1846263"/>
          <p14:tracePt t="6946" x="5557838" y="1843088"/>
          <p14:tracePt t="6956" x="5573713" y="1838325"/>
          <p14:tracePt t="6967" x="5576888" y="1835150"/>
          <p14:tracePt t="6971" x="5592763" y="1831975"/>
          <p14:tracePt t="6982" x="5603875" y="1831975"/>
          <p14:tracePt t="6987" x="5618163" y="1827213"/>
          <p14:tracePt t="6996" x="5645150" y="1820863"/>
          <p14:tracePt t="7005" x="5670550" y="1816100"/>
          <p14:tracePt t="7012" x="5708650" y="1812925"/>
          <p14:tracePt t="7021" x="5756275" y="1801813"/>
          <p14:tracePt t="7026" x="5794375" y="1782763"/>
          <p14:tracePt t="7036" x="5843588" y="1763713"/>
          <p14:tracePt t="7046" x="5891213" y="1741488"/>
          <p14:tracePt t="7052" x="5943600" y="1722438"/>
          <p14:tracePt t="7062" x="6000750" y="1685925"/>
          <p14:tracePt t="7068" x="6064250" y="1647825"/>
          <p14:tracePt t="7078" x="6105525" y="1625600"/>
          <p14:tracePt t="7088" x="6138863" y="1587500"/>
          <p14:tracePt t="7092" x="6180138" y="1562100"/>
          <p14:tracePt t="7102" x="6207125" y="1531938"/>
          <p14:tracePt t="7108" x="6229350" y="1504950"/>
          <p14:tracePt t="7120" x="6251575" y="1487488"/>
          <p14:tracePt t="7141" x="6259513" y="1476375"/>
          <p14:tracePt t="7145" x="6259513" y="1471613"/>
          <p14:tracePt t="7622" x="6262688" y="1468438"/>
          <p14:tracePt t="7632" x="6284913" y="1468438"/>
          <p14:tracePt t="7636" x="6307138" y="1468438"/>
          <p14:tracePt t="7646" x="6334125" y="1468438"/>
          <p14:tracePt t="7653" x="6370638" y="1468438"/>
          <p14:tracePt t="7662" x="6408738" y="1468438"/>
          <p14:tracePt t="7672" x="6438900" y="1468438"/>
          <p14:tracePt t="7678" x="6475413" y="1468438"/>
          <p14:tracePt t="7688" x="6505575" y="1468438"/>
          <p14:tracePt t="7693" x="6551613" y="1468438"/>
          <p14:tracePt t="7706" x="6588125" y="1468438"/>
          <p14:tracePt t="7717" x="6634163" y="1468438"/>
          <p14:tracePt t="7720" x="6678613" y="1468438"/>
          <p14:tracePt t="7728" x="6723063" y="1468438"/>
          <p14:tracePt t="7731" x="6761163" y="1468438"/>
          <p14:tracePt t="7742" x="6808788" y="1468438"/>
          <p14:tracePt t="7753" x="6838950" y="1468438"/>
          <p14:tracePt t="7758" x="6884988" y="1468438"/>
          <p14:tracePt t="7768" x="6921500" y="1468438"/>
          <p14:tracePt t="7774" x="6959600" y="1468438"/>
          <p14:tracePt t="7784" x="7004050" y="1468438"/>
          <p14:tracePt t="7794" x="7042150" y="1468438"/>
          <p14:tracePt t="7798" x="7078663" y="1468438"/>
          <p14:tracePt t="7808" x="7108825" y="1468438"/>
          <p14:tracePt t="7814" x="7138988" y="1468438"/>
          <p14:tracePt t="7824" x="7169150" y="1468438"/>
          <p14:tracePt t="7834" x="7202488" y="1468438"/>
          <p14:tracePt t="7837" x="7224713" y="1468438"/>
          <p14:tracePt t="7850" x="7254875" y="1468438"/>
          <p14:tracePt t="7854" x="7270750" y="1468438"/>
          <p14:tracePt t="7864" x="7288213" y="1468438"/>
          <p14:tracePt t="7874" x="7307263" y="1465263"/>
          <p14:tracePt t="7878" x="7312025" y="1465263"/>
          <p14:tracePt t="7890" x="7318375" y="1465263"/>
          <p14:tracePt t="7894" x="7326313" y="1457325"/>
          <p14:tracePt t="7903" x="7337425" y="1452563"/>
          <p14:tracePt t="7914" x="7342188" y="1452563"/>
          <p14:tracePt t="7920" x="7356475" y="1446213"/>
          <p14:tracePt t="7930" x="7375525" y="1435100"/>
          <p14:tracePt t="7933" x="7389813" y="1430338"/>
          <p14:tracePt t="7944" x="7416800" y="1419225"/>
          <p14:tracePt t="7954" x="7450138" y="1416050"/>
          <p14:tracePt t="7962" x="7464425" y="1404938"/>
          <p14:tracePt t="7973" x="7483475" y="1404938"/>
          <p14:tracePt t="7976" x="7494588" y="1400175"/>
          <p14:tracePt t="7984" x="7516813" y="1397000"/>
          <p14:tracePt t="7994" x="7535863" y="1385888"/>
          <p14:tracePt t="7999" x="7577138" y="1374775"/>
          <p14:tracePt t="8010" x="7610475" y="1363663"/>
          <p14:tracePt t="8016" x="7648575" y="1347788"/>
          <p14:tracePt t="8026" x="7689850" y="1336675"/>
          <p14:tracePt t="8036" x="7734300" y="1325563"/>
          <p14:tracePt t="8040" x="7775575" y="1306513"/>
          <p14:tracePt t="8050" x="7802563" y="1292225"/>
          <p14:tracePt t="8056" x="7835900" y="1270000"/>
          <p14:tracePt t="8065" x="7861300" y="1254125"/>
          <p14:tracePt t="8076" x="7888288" y="1243013"/>
          <p14:tracePt t="8080" x="7907338" y="1231900"/>
          <p14:tracePt t="8092" x="7918450" y="1225550"/>
          <p14:tracePt t="8095" x="7921625" y="1220788"/>
          <p14:tracePt t="8289" x="7926388" y="1220788"/>
          <p14:tracePt t="8299" x="7932738" y="1220788"/>
          <p14:tracePt t="8308" x="7940675" y="1217613"/>
          <p14:tracePt t="8557" x="7943850" y="1212850"/>
          <p14:tracePt t="14587" x="7948613" y="1212850"/>
          <p14:tracePt t="14597" x="7981950" y="1247775"/>
          <p14:tracePt t="14608" x="8020050" y="1317625"/>
          <p14:tracePt t="14611" x="8064500" y="1419225"/>
          <p14:tracePt t="14622" x="8086725" y="1524000"/>
          <p14:tracePt t="14632" x="8101013" y="1625600"/>
          <p14:tracePt t="14637" x="8101013" y="1716088"/>
          <p14:tracePt t="14647" x="8101013" y="1809750"/>
          <p14:tracePt t="14651" x="8101013" y="1917700"/>
          <p14:tracePt t="14663" x="8101013" y="2041525"/>
          <p14:tracePt t="14675" x="8101013" y="2165350"/>
          <p14:tracePt t="14679" x="8101013" y="2300288"/>
          <p14:tracePt t="14688" x="8101013" y="2438400"/>
          <p14:tracePt t="14694" x="8101013" y="2562225"/>
          <p14:tracePt t="14702" x="8120063" y="2708275"/>
          <p14:tracePt t="14713" x="8128000" y="2832100"/>
          <p14:tracePt t="14717" x="8150225" y="2936875"/>
          <p14:tracePt t="14728" x="8169275" y="3025775"/>
          <p14:tracePt t="14733" x="8188325" y="3089275"/>
          <p14:tracePt t="14744" x="8207375" y="3127375"/>
          <p14:tracePt t="14754" x="8213725" y="3146425"/>
          <p14:tracePt t="14758" x="8218488" y="3154363"/>
          <p14:tracePt t="14768" x="8221663" y="3157538"/>
          <p14:tracePt t="14830" x="8221663" y="3160713"/>
          <p14:tracePt t="14840" x="8202613" y="3182938"/>
          <p14:tracePt t="14844" x="8177213" y="3209925"/>
          <p14:tracePt t="14854" x="8158163" y="3224213"/>
          <p14:tracePt t="14861" x="8135938" y="3248025"/>
          <p14:tracePt t="14870" x="8124825" y="3265488"/>
          <p14:tracePt t="14881" x="8094663" y="3289300"/>
          <p14:tracePt t="14884" x="8078788" y="3314700"/>
          <p14:tracePt t="14894" x="8064500" y="3348038"/>
          <p14:tracePt t="14900" x="8053388" y="3359150"/>
          <p14:tracePt t="14910" x="8037513" y="3389313"/>
          <p14:tracePt t="14920" x="8015288" y="3438525"/>
          <p14:tracePt t="14926" x="7993063" y="3482975"/>
          <p14:tracePt t="14937" x="7962900" y="3540125"/>
          <p14:tracePt t="14939" x="7929563" y="3609975"/>
          <p14:tracePt t="14949" x="7885113" y="3675063"/>
          <p14:tracePt t="14960" x="7839075" y="3733800"/>
          <p14:tracePt t="14966" x="7797800" y="3797300"/>
          <p14:tracePt t="14976" x="7761288" y="3846513"/>
          <p14:tracePt t="14979" x="7723188" y="3895725"/>
          <p14:tracePt t="14990" x="7689850" y="3932238"/>
          <p14:tracePt t="14999" x="7648575" y="3967163"/>
          <p14:tracePt t="15006" x="7610475" y="3995738"/>
          <p14:tracePt t="15016" x="7577138" y="4019550"/>
          <p14:tracePt t="15021" x="7540625" y="4041775"/>
          <p14:tracePt t="15032" x="7510463" y="4067175"/>
          <p14:tracePt t="15041" x="7475538" y="4086225"/>
          <p14:tracePt t="15046" x="7450138" y="4108450"/>
          <p14:tracePt t="15055" x="7431088" y="4127500"/>
          <p14:tracePt t="15062" x="7412038" y="4141788"/>
          <p14:tracePt t="15071" x="7400925" y="4149725"/>
          <p14:tracePt t="15128" x="7400925" y="4138613"/>
          <p14:tracePt t="15132" x="7400925" y="4127500"/>
          <p14:tracePt t="15142" x="7408863" y="4108450"/>
          <p14:tracePt t="15148" x="7412038" y="4089400"/>
          <p14:tracePt t="15158" x="7412038" y="4078288"/>
          <p14:tracePt t="15168" x="7412038" y="4075113"/>
          <p14:tracePt t="15181" x="7412038" y="4071938"/>
          <p14:tracePt t="15398" x="7408863" y="4089400"/>
          <p14:tracePt t="15411" x="7394575" y="4108450"/>
          <p14:tracePt t="15421" x="7381875" y="4141788"/>
          <p14:tracePt t="15426" x="7367588" y="4168775"/>
          <p14:tracePt t="15434" x="7353300" y="4194175"/>
          <p14:tracePt t="15441" x="7329488" y="4221163"/>
          <p14:tracePt t="15450" x="7315200" y="4240213"/>
          <p14:tracePt t="15461" x="7288213" y="4262438"/>
          <p14:tracePt t="15464" x="7273925" y="4287838"/>
          <p14:tracePt t="15476" x="7259638" y="4300538"/>
          <p14:tracePt t="15480" x="7251700" y="4314825"/>
          <p14:tracePt t="15489" x="7240588" y="4318000"/>
          <p14:tracePt t="15499" x="7235825" y="4322763"/>
          <p14:tracePt t="17499" x="7232650" y="4322763"/>
          <p14:tracePt t="17509" x="7229475" y="4300538"/>
          <p14:tracePt t="17520" x="7221538" y="4224338"/>
          <p14:tracePt t="17526" x="7210425" y="4141788"/>
          <p14:tracePt t="17532" x="7194550" y="4056063"/>
          <p14:tracePt t="17539" x="7183438" y="3984625"/>
          <p14:tracePt t="17548" x="7177088" y="3902075"/>
          <p14:tracePt t="17558" x="7161213" y="3797300"/>
          <p14:tracePt t="17562" x="7138988" y="3678238"/>
          <p14:tracePt t="17574" x="7124700" y="3551238"/>
          <p14:tracePt t="17578" x="7089775" y="3427413"/>
          <p14:tracePt t="17588" x="7037388" y="3300413"/>
          <p14:tracePt t="17598" x="6989763" y="3171825"/>
          <p14:tracePt t="17603" x="6937375" y="3044825"/>
          <p14:tracePt t="17614" x="6877050" y="2914650"/>
          <p14:tracePt t="17617" x="6832600" y="2816225"/>
          <p14:tracePt t="17628" x="6783388" y="2700338"/>
          <p14:tracePt t="17638" x="6745288" y="2617788"/>
          <p14:tracePt t="17644" x="6708775" y="2520950"/>
          <p14:tracePt t="17653" x="6678613" y="2452688"/>
          <p14:tracePt t="17658" x="6659563" y="2389188"/>
          <p14:tracePt t="17668" x="6637338" y="2330450"/>
          <p14:tracePt t="17678" x="6618288" y="2265363"/>
          <p14:tracePt t="17684" x="6599238" y="2212975"/>
          <p14:tracePt t="17694" x="6592888" y="2160588"/>
          <p14:tracePt t="17700" x="6588125" y="2116138"/>
          <p14:tracePt t="17710" x="6581775" y="2066925"/>
          <p14:tracePt t="17720" x="6581775" y="2036763"/>
          <p14:tracePt t="17724" x="6577013" y="2000250"/>
          <p14:tracePt t="17734" x="6569075" y="1966913"/>
          <p14:tracePt t="17739" x="6569075" y="1928813"/>
          <p14:tracePt t="17750" x="6569075" y="1898650"/>
          <p14:tracePt t="17760" x="6569075" y="1846263"/>
          <p14:tracePt t="17763" x="6569075" y="1801813"/>
          <p14:tracePt t="17774" x="6569075" y="1749425"/>
          <p14:tracePt t="17780" x="6569075" y="1697038"/>
          <p14:tracePt t="17789" x="6565900" y="1636713"/>
          <p14:tracePt t="17801" x="6557963" y="1576388"/>
          <p14:tracePt t="17805" x="6546850" y="1517650"/>
          <p14:tracePt t="17816" x="6540500" y="1468438"/>
          <p14:tracePt t="17820" x="6535738" y="1423988"/>
          <p14:tracePt t="17830" x="6529388" y="1377950"/>
          <p14:tracePt t="17840" x="6529388" y="1333500"/>
          <p14:tracePt t="17846" x="6524625" y="1295400"/>
          <p14:tracePt t="17855" x="6513513" y="1239838"/>
          <p14:tracePt t="17860" x="6505575" y="1201738"/>
          <p14:tracePt t="17871" x="6499225" y="1149350"/>
          <p14:tracePt t="17882" x="6494463" y="1123950"/>
          <p14:tracePt t="17890" x="6483350" y="1093788"/>
          <p14:tracePt t="17898" x="6472238" y="1052513"/>
          <p14:tracePt t="17902" x="6469063" y="1030288"/>
          <p14:tracePt t="17912" x="6464300" y="1003300"/>
          <p14:tracePt t="17923" x="6457950" y="973138"/>
          <p14:tracePt t="17926" x="6457950" y="955675"/>
          <p14:tracePt t="17936" x="6453188" y="925513"/>
          <p14:tracePt t="17943" x="6450013" y="903288"/>
          <p14:tracePt t="17951" x="6438900" y="876300"/>
          <p14:tracePt t="17962" x="6427788" y="838200"/>
          <p14:tracePt t="17965" x="6416675" y="804863"/>
          <p14:tracePt t="17976" x="6397625" y="757238"/>
          <p14:tracePt t="17982" x="6381750" y="722313"/>
          <p14:tracePt t="17992" x="6367463" y="692150"/>
          <p14:tracePt t="18002" x="6356350" y="652463"/>
          <p14:tracePt t="18005" x="6342063" y="633413"/>
          <p14:tracePt t="18016" x="6329363" y="598488"/>
          <p14:tracePt t="18022" x="6315075" y="581025"/>
          <p14:tracePt t="18032" x="6307138" y="569913"/>
          <p14:tracePt t="18042" x="6292850" y="550863"/>
          <p14:tracePt t="18048" x="6289675" y="546100"/>
          <p14:tracePt t="18058" x="6284913" y="539750"/>
          <p14:tracePt t="18062" x="6281738" y="531813"/>
          <p14:tracePt t="18449" x="6296025" y="531813"/>
          <p14:tracePt t="18486" x="6300788" y="531813"/>
          <p14:tracePt t="18491" x="6303963" y="531813"/>
          <p14:tracePt t="18499" x="6323013" y="531813"/>
          <p14:tracePt t="18510" x="6348413" y="531813"/>
          <p14:tracePt t="18516" x="6359525" y="531813"/>
          <p14:tracePt t="18528" x="6375400" y="531813"/>
          <p14:tracePt t="18531" x="6397625" y="531813"/>
          <p14:tracePt t="18542" x="6405563" y="531813"/>
          <p14:tracePt t="18548" x="6416675" y="531813"/>
          <p14:tracePt t="18582" x="6419850" y="528638"/>
          <p14:tracePt t="18608" x="6408738" y="528638"/>
          <p14:tracePt t="18618" x="6397625" y="528638"/>
          <p14:tracePt t="18624" x="6367463" y="528638"/>
          <p14:tracePt t="18633" x="6315075" y="528638"/>
          <p14:tracePt t="18637" x="6270625" y="528638"/>
          <p14:tracePt t="18648" x="6224588" y="528638"/>
          <p14:tracePt t="18659" x="6188075" y="528638"/>
          <p14:tracePt t="18665" x="6172200" y="528638"/>
          <p14:tracePt t="18675" x="6165850" y="528638"/>
          <p14:tracePt t="18682" x="6161088" y="528638"/>
          <p14:tracePt t="18746" x="6180138" y="528638"/>
          <p14:tracePt t="18752" x="6232525" y="528638"/>
          <p14:tracePt t="18762" x="6315075" y="531813"/>
          <p14:tracePt t="18765" x="6397625" y="534988"/>
          <p14:tracePt t="18777" x="6488113" y="534988"/>
          <p14:tracePt t="18786" x="6569075" y="542925"/>
          <p14:tracePt t="18792" x="6623050" y="550863"/>
          <p14:tracePt t="18802" x="6667500" y="550863"/>
          <p14:tracePt t="18805" x="6689725" y="550863"/>
          <p14:tracePt t="18815" x="6692900" y="550863"/>
          <p14:tracePt t="18852" x="6692900" y="554038"/>
          <p14:tracePt t="18862" x="6686550" y="554038"/>
          <p14:tracePt t="18872" x="6670675" y="558800"/>
          <p14:tracePt t="18878" x="6645275" y="561975"/>
          <p14:tracePt t="18887" x="6615113" y="561975"/>
          <p14:tracePt t="18894" x="6584950" y="561975"/>
          <p14:tracePt t="18904" x="6546850" y="561975"/>
          <p14:tracePt t="18908" x="6516688" y="561975"/>
          <p14:tracePt t="18918" x="6488113" y="561975"/>
          <p14:tracePt t="18928" x="6461125" y="561975"/>
          <p14:tracePt t="18934" x="6446838" y="561975"/>
          <p14:tracePt t="18944" x="6423025" y="561975"/>
          <p14:tracePt t="18947" x="6408738" y="561975"/>
          <p14:tracePt t="18967" x="6389688" y="561975"/>
          <p14:tracePt t="18975" x="6381750" y="561975"/>
          <p14:tracePt t="18987" x="6378575" y="561975"/>
          <p14:tracePt t="18993" x="6375400" y="561975"/>
          <p14:tracePt t="19053" x="6370638" y="561975"/>
          <p14:tracePt t="19066" x="6364288" y="561975"/>
          <p14:tracePt t="19070" x="6353175" y="561975"/>
          <p14:tracePt t="19080" x="6334125" y="561975"/>
          <p14:tracePt t="19088" x="6323013" y="561975"/>
          <p14:tracePt t="19096" x="6318250" y="561975"/>
          <p14:tracePt t="19106" x="6311900" y="561975"/>
          <p14:tracePt t="19112" x="6307138" y="561975"/>
          <p14:tracePt t="19121" x="6303963" y="561975"/>
          <p14:tracePt t="19138" x="6289675" y="561975"/>
          <p14:tracePt t="19146" x="6276975" y="561975"/>
          <p14:tracePt t="19151" x="6273800" y="561975"/>
          <p14:tracePt t="20433" x="6270625" y="561975"/>
          <p14:tracePt t="20458" x="6270625" y="581025"/>
          <p14:tracePt t="20468" x="6307138" y="622300"/>
          <p14:tracePt t="20479" x="6342063" y="669925"/>
          <p14:tracePt t="20484" x="6386513" y="719138"/>
          <p14:tracePt t="20494" x="6423025" y="768350"/>
          <p14:tracePt t="20498" x="6461125" y="831850"/>
          <p14:tracePt t="20508" x="6491288" y="903288"/>
          <p14:tracePt t="20518" x="6529388" y="973138"/>
          <p14:tracePt t="20524" x="6565900" y="1055688"/>
          <p14:tracePt t="20535" x="6599238" y="1138238"/>
          <p14:tracePt t="20540" x="6629400" y="1201738"/>
          <p14:tracePt t="20549" x="6648450" y="1270000"/>
          <p14:tracePt t="20560" x="6667500" y="1336675"/>
          <p14:tracePt t="20564" x="6686550" y="1400175"/>
          <p14:tracePt t="20574" x="6697663" y="1452563"/>
          <p14:tracePt t="20581" x="6711950" y="1520825"/>
          <p14:tracePt t="20588" x="6715125" y="1573213"/>
          <p14:tracePt t="20598" x="6727825" y="1622425"/>
          <p14:tracePt t="20606" x="6734175" y="1666875"/>
          <p14:tracePt t="20616" x="6738938" y="1704975"/>
          <p14:tracePt t="20623" x="6750050" y="1738313"/>
          <p14:tracePt t="20631" x="6756400" y="1763713"/>
          <p14:tracePt t="20641" x="6761163" y="1774825"/>
          <p14:tracePt t="20644" x="6761163" y="1779588"/>
          <p14:tracePt t="26970" x="6772275" y="1782763"/>
          <p14:tracePt t="26980" x="6786563" y="1771650"/>
          <p14:tracePt t="26984" x="6843713" y="1733550"/>
          <p14:tracePt t="26994" x="6915150" y="1704975"/>
          <p14:tracePt t="27004" x="6992938" y="1677988"/>
          <p14:tracePt t="27010" x="7061200" y="1651000"/>
          <p14:tracePt t="27020" x="7127875" y="1633538"/>
          <p14:tracePt t="27026" x="7207250" y="1614488"/>
          <p14:tracePt t="27036" x="7281863" y="1595438"/>
          <p14:tracePt t="27046" x="7364413" y="1584325"/>
          <p14:tracePt t="27050" x="7453313" y="1562100"/>
          <p14:tracePt t="27060" x="7540625" y="1546225"/>
          <p14:tracePt t="27064" x="7618413" y="1535113"/>
          <p14:tracePt t="27076" x="7693025" y="1524000"/>
          <p14:tracePt t="27086" x="7767638" y="1509713"/>
          <p14:tracePt t="27090" x="7827963" y="1498600"/>
          <p14:tracePt t="27100" x="7888288" y="1493838"/>
          <p14:tracePt t="27105" x="7954963" y="1479550"/>
          <p14:tracePt t="27116" x="8015288" y="1476375"/>
          <p14:tracePt t="27138" x="8108950" y="1446213"/>
          <p14:tracePt t="27139" x="8150225" y="1435100"/>
          <p14:tracePt t="27146" x="8183563" y="1416050"/>
          <p14:tracePt t="27155" x="8210550" y="1408113"/>
          <p14:tracePt t="27166" x="8229600" y="1393825"/>
          <p14:tracePt t="27171" x="8232775" y="1389063"/>
          <p14:tracePt t="27182" x="8235950" y="1385888"/>
          <p14:tracePt t="27185" x="8235950" y="1377950"/>
          <p14:tracePt t="27403" x="8235950" y="1374775"/>
          <p14:tracePt t="27414" x="8235950" y="1366838"/>
          <p14:tracePt t="27423" x="8218488" y="1363663"/>
          <p14:tracePt t="27428" x="8207375" y="1358900"/>
          <p14:tracePt t="27437" x="8188325" y="1352550"/>
          <p14:tracePt t="27448" x="8169275" y="1347788"/>
          <p14:tracePt t="27454" x="8147050" y="1347788"/>
          <p14:tracePt t="27464" x="8135938" y="1336675"/>
          <p14:tracePt t="27468" x="8116888" y="1333500"/>
          <p14:tracePt t="27479" x="8097838" y="1330325"/>
          <p14:tracePt t="27489" x="8083550" y="1325563"/>
          <p14:tracePt t="27494" x="8064500" y="1322388"/>
          <p14:tracePt t="27504" x="8048625" y="1322388"/>
          <p14:tracePt t="27508" x="8031163" y="1317625"/>
          <p14:tracePt t="29685" x="8026400" y="1317625"/>
          <p14:tracePt t="29695" x="8020050" y="1333500"/>
          <p14:tracePt t="29707" x="8012113" y="1341438"/>
          <p14:tracePt t="29711" x="8007350" y="1355725"/>
          <p14:tracePt t="29719" x="8004175" y="1366838"/>
          <p14:tracePt t="29726" x="8001000" y="1374775"/>
          <p14:tracePt t="29734" x="7996238" y="1385888"/>
          <p14:tracePt t="29744" x="7989888" y="1397000"/>
          <p14:tracePt t="29748" x="7989888" y="1404938"/>
          <p14:tracePt t="29758" x="7989888" y="1411288"/>
          <p14:tracePt t="29764" x="7989888" y="1416050"/>
          <p14:tracePt t="29773" x="7989888" y="1419225"/>
          <p14:tracePt t="29784" x="7989888" y="1430338"/>
          <p14:tracePt t="29787" x="7989888" y="1435100"/>
          <p14:tracePt t="29798" x="7989888" y="1441450"/>
          <p14:tracePt t="29804" x="7989888" y="1452563"/>
          <p14:tracePt t="29814" x="7989888" y="1460500"/>
          <p14:tracePt t="29823" x="7989888" y="1468438"/>
          <p14:tracePt t="29830" x="7989888" y="1479550"/>
          <p14:tracePt t="29840" x="7989888" y="1501775"/>
          <p14:tracePt t="29844" x="7989888" y="1517650"/>
          <p14:tracePt t="29854" x="7993063" y="1535113"/>
          <p14:tracePt t="29864" x="8012113" y="1562100"/>
          <p14:tracePt t="29869" x="8031163" y="1595438"/>
          <p14:tracePt t="29880" x="8042275" y="1622425"/>
          <p14:tracePt t="29883" x="8053388" y="1633538"/>
          <p14:tracePt t="29894" x="8075613" y="1658938"/>
          <p14:tracePt t="29904" x="8094663" y="1670050"/>
          <p14:tracePt t="29910" x="8113713" y="1685925"/>
          <p14:tracePt t="29920" x="8147050" y="1708150"/>
          <p14:tracePt t="29923" x="8172450" y="1733550"/>
          <p14:tracePt t="29936" x="8207375" y="1757363"/>
          <p14:tracePt t="29944" x="8240713" y="1779588"/>
          <p14:tracePt t="29949" x="8274050" y="1801813"/>
          <p14:tracePt t="29960" x="8296275" y="1824038"/>
          <p14:tracePt t="29965" x="8323263" y="1831975"/>
          <p14:tracePt t="29976" x="8329613" y="1831975"/>
          <p14:tracePt t="30010" x="8329613" y="1835150"/>
          <p14:tracePt t="30020" x="8329613" y="1846263"/>
          <p14:tracePt t="30026" x="8318500" y="1865313"/>
          <p14:tracePt t="30036" x="8304213" y="1873250"/>
          <p14:tracePt t="30042" x="8296275" y="1879600"/>
          <p14:tracePt t="30049" x="8281988" y="1890713"/>
          <p14:tracePt t="30062" x="8262938" y="1898650"/>
          <p14:tracePt t="30065" x="8243888" y="1903413"/>
          <p14:tracePt t="30076" x="8218488" y="1909763"/>
          <p14:tracePt t="30081" x="8180388" y="1914525"/>
          <p14:tracePt t="30092" x="8120063" y="1914525"/>
          <p14:tracePt t="30102" x="8067675" y="1914525"/>
          <p14:tracePt t="30105" x="8007350" y="1914525"/>
          <p14:tracePt t="30116" x="7940675" y="1914525"/>
          <p14:tracePt t="30122" x="7869238" y="1914525"/>
          <p14:tracePt t="30132" x="7791450" y="1906588"/>
          <p14:tracePt t="30141" x="7715250" y="1887538"/>
          <p14:tracePt t="30147" x="7656513" y="1868488"/>
          <p14:tracePt t="30158" x="7607300" y="1857375"/>
          <p14:tracePt t="30164" x="7554913" y="1846263"/>
          <p14:tracePt t="30174" x="7521575" y="1835150"/>
          <p14:tracePt t="30184" x="7491413" y="1824038"/>
          <p14:tracePt t="30190" x="7472363" y="1820863"/>
          <p14:tracePt t="30199" x="7453313" y="1812925"/>
          <p14:tracePt t="30420" x="7450138" y="1812925"/>
          <p14:tracePt t="30423" x="7453313" y="1793875"/>
          <p14:tracePt t="30434" x="7480300" y="1760538"/>
          <p14:tracePt t="30444" x="7491413" y="1741488"/>
          <p14:tracePt t="30450" x="7502525" y="1730375"/>
          <p14:tracePt t="30460" x="7516813" y="1711325"/>
          <p14:tracePt t="30464" x="7540625" y="1681163"/>
          <p14:tracePt t="30473" x="7543800" y="1670050"/>
          <p14:tracePt t="30484" x="7558088" y="1651000"/>
          <p14:tracePt t="30489" x="7566025" y="1644650"/>
          <p14:tracePt t="30500" x="7573963" y="1633538"/>
          <p14:tracePt t="30504" x="7577138" y="1628775"/>
          <p14:tracePt t="30516" x="7577138" y="1622425"/>
          <p14:tracePt t="30527" x="7581900" y="1617663"/>
          <p14:tracePt t="30531" x="7585075" y="1614488"/>
          <p14:tracePt t="30596" x="7585075" y="1611313"/>
          <p14:tracePt t="30606" x="7593013" y="1598613"/>
          <p14:tracePt t="30617" x="7599363" y="1584325"/>
          <p14:tracePt t="30622" x="7599363" y="1573213"/>
          <p14:tracePt t="30632" x="7604125" y="1562100"/>
          <p14:tracePt t="30637" x="7607300" y="1546225"/>
          <p14:tracePt t="30648" x="7610475" y="1535113"/>
          <p14:tracePt t="30658" x="7610475" y="1512888"/>
          <p14:tracePt t="30663" x="7610475" y="1498600"/>
          <p14:tracePt t="30672" x="7618413" y="1482725"/>
          <p14:tracePt t="30676" x="7621588" y="1465263"/>
          <p14:tracePt t="30685" x="7621588" y="1441450"/>
          <p14:tracePt t="30696" x="7626350" y="1411288"/>
          <p14:tracePt t="30702" x="7634288" y="1377950"/>
          <p14:tracePt t="30712" x="7637463" y="1341438"/>
          <p14:tracePt t="30718" x="7637463" y="1317625"/>
          <p14:tracePt t="30726" x="7637463" y="1292225"/>
          <p14:tracePt t="30737" x="7640638" y="1277938"/>
          <p14:tracePt t="30742" x="7640638" y="1258888"/>
          <p14:tracePt t="30751" x="7645400" y="1250950"/>
          <p14:tracePt t="30768" x="7645400" y="1247775"/>
          <p14:tracePt t="31090" x="7645400" y="1243013"/>
          <p14:tracePt t="31100" x="7640638" y="1243013"/>
          <p14:tracePt t="31106" x="7610475" y="1262063"/>
          <p14:tracePt t="31122" x="7581900" y="1265238"/>
          <p14:tracePt t="31131" x="7554913" y="1277938"/>
          <p14:tracePt t="31141" x="7513638" y="1292225"/>
          <p14:tracePt t="31148" x="7458075" y="1311275"/>
          <p14:tracePt t="31159" x="7405688" y="1322388"/>
          <p14:tracePt t="31163" x="7345363" y="1336675"/>
          <p14:tracePt t="31170" x="7281863" y="1355725"/>
          <p14:tracePt t="31180" x="7207250" y="1366838"/>
          <p14:tracePt t="31185" x="7108825" y="1385888"/>
          <p14:tracePt t="31196" x="6989763" y="1419225"/>
          <p14:tracePt t="31201" x="6838950" y="1457325"/>
          <p14:tracePt t="31212" x="6692900" y="1471613"/>
          <p14:tracePt t="31221" x="6546850" y="1498600"/>
          <p14:tracePt t="31226" x="6416675" y="1512888"/>
          <p14:tracePt t="31236" x="6284913" y="1531938"/>
          <p14:tracePt t="31242" x="6157913" y="1539875"/>
          <p14:tracePt t="31251" x="6053138" y="1539875"/>
          <p14:tracePt t="31262" x="5959475" y="1539875"/>
          <p14:tracePt t="31265" x="5891213" y="1539875"/>
          <p14:tracePt t="31276" x="5824538" y="1539875"/>
          <p14:tracePt t="31282" x="5780088" y="1539875"/>
          <p14:tracePt t="31292" x="5741988" y="1539875"/>
          <p14:tracePt t="31301" x="5727700" y="1539875"/>
          <p14:tracePt t="31308" x="5708650" y="1539875"/>
          <p14:tracePt t="31315" x="5703888" y="1539875"/>
          <p14:tracePt t="31321" x="5697538" y="1539875"/>
          <p14:tracePt t="31332" x="5689600" y="1539875"/>
          <p14:tracePt t="31342" x="5675313" y="1539875"/>
          <p14:tracePt t="31348" x="5656263" y="1539875"/>
          <p14:tracePt t="31358" x="5637213" y="1539875"/>
          <p14:tracePt t="31362" x="5622925" y="1539875"/>
          <p14:tracePt t="31371" x="5599113" y="1539875"/>
          <p14:tracePt t="31384" x="5576888" y="1539875"/>
          <p14:tracePt t="31389" x="5540375" y="1539875"/>
          <p14:tracePt t="31398" x="5510213" y="1539875"/>
          <p14:tracePt t="31403" x="5480050" y="1543050"/>
          <p14:tracePt t="31412" x="5453063" y="1550988"/>
          <p14:tracePt t="31423" x="5427663" y="1554163"/>
          <p14:tracePt t="31430" x="5411788" y="1557338"/>
          <p14:tracePt t="31440" x="5386388" y="1562100"/>
          <p14:tracePt t="31446" x="5370513" y="1570038"/>
          <p14:tracePt t="31454" x="5364163" y="1570038"/>
          <p14:tracePt t="31465" x="5348288" y="1573213"/>
          <p14:tracePt t="31721" x="5348288" y="1576388"/>
          <p14:tracePt t="31730" x="5356225" y="1576388"/>
          <p14:tracePt t="31736" x="5378450" y="1576388"/>
          <p14:tracePt t="31746" x="5394325" y="1576388"/>
          <p14:tracePt t="31751" x="5416550" y="1576388"/>
          <p14:tracePt t="31764" x="5461000" y="1576388"/>
          <p14:tracePt t="31774" x="5510213" y="1584325"/>
          <p14:tracePt t="31777" x="5546725" y="1587500"/>
          <p14:tracePt t="31787" x="5599113" y="1603375"/>
          <p14:tracePt t="31789" x="5645150" y="1606550"/>
          <p14:tracePt t="31799" x="5708650" y="1617663"/>
          <p14:tracePt t="31812" x="5775325" y="1633538"/>
          <p14:tracePt t="31815" x="5843588" y="1644650"/>
          <p14:tracePt t="31826" x="5918200" y="1655763"/>
          <p14:tracePt t="31832" x="5992813" y="1670050"/>
          <p14:tracePt t="31842" x="6056313" y="1681163"/>
          <p14:tracePt t="31851" x="6108700" y="1692275"/>
          <p14:tracePt t="31855" x="6113463" y="1692275"/>
          <p14:tracePt t="31908" x="6102350" y="1692275"/>
          <p14:tracePt t="31912" x="6083300" y="1692275"/>
          <p14:tracePt t="31921" x="6056313" y="1692275"/>
          <p14:tracePt t="31932" x="6026150" y="1692275"/>
          <p14:tracePt t="31938" x="6000750" y="1692275"/>
          <p14:tracePt t="31948" x="5956300" y="1692275"/>
          <p14:tracePt t="31952" x="5918200" y="1685925"/>
          <p14:tracePt t="31962" x="5876925" y="1674813"/>
          <p14:tracePt t="31972" x="5838825" y="1670050"/>
          <p14:tracePt t="31978" x="5810250" y="1663700"/>
          <p14:tracePt t="31988" x="5783263" y="1663700"/>
          <p14:tracePt t="31994" x="5768975" y="1658938"/>
          <p14:tracePt t="32040" x="5768975" y="1655763"/>
          <p14:tracePt t="32049" x="5775325" y="1647825"/>
          <p14:tracePt t="32054" x="5791200" y="1647825"/>
          <p14:tracePt t="32064" x="5813425" y="1647825"/>
          <p14:tracePt t="32073" x="5873750" y="1647825"/>
          <p14:tracePt t="32080" x="5940425" y="1647825"/>
          <p14:tracePt t="32090" x="6015038" y="1647825"/>
          <p14:tracePt t="32096" x="6083300" y="1647825"/>
          <p14:tracePt t="32106" x="6142038" y="1647825"/>
          <p14:tracePt t="32112" x="6196013" y="1647825"/>
          <p14:tracePt t="32123" x="6240463" y="1647825"/>
          <p14:tracePt t="32128" x="6270625" y="1647825"/>
          <p14:tracePt t="32138" x="6273800" y="1644650"/>
          <p14:tracePt t="32183" x="6248400" y="1639888"/>
          <p14:tracePt t="32194" x="6235700" y="1639888"/>
          <p14:tracePt t="32198" x="6202363" y="1636713"/>
          <p14:tracePt t="32208" x="6161088" y="1636713"/>
          <p14:tracePt t="32214" x="6116638" y="1636713"/>
          <p14:tracePt t="32223" x="6072188" y="1636713"/>
          <p14:tracePt t="32233" x="6042025" y="1636713"/>
          <p14:tracePt t="32238" x="6019800" y="1636713"/>
          <p14:tracePt t="32248" x="6003925" y="1636713"/>
          <p14:tracePt t="32437" x="6026150" y="1636713"/>
          <p14:tracePt t="32439" x="6045200" y="1636713"/>
          <p14:tracePt t="32450" x="6072188" y="1636713"/>
          <p14:tracePt t="32456" x="6135688" y="1651000"/>
          <p14:tracePt t="32466" x="6296025" y="1685925"/>
          <p14:tracePt t="32476" x="6645275" y="1763713"/>
          <p14:tracePt t="32482" x="7008813" y="1857375"/>
          <p14:tracePt t="32492" x="7416800" y="1955800"/>
          <p14:tracePt t="32498" x="7839075" y="2063750"/>
          <p14:tracePt t="32508" x="8277225" y="2198688"/>
          <p14:tracePt t="32512" x="8734425" y="2344738"/>
          <p14:tracePt t="32521" x="9207500" y="2505075"/>
          <p14:tracePt t="32532" x="9667875" y="2681288"/>
          <p14:tracePt t="32538" x="10094913" y="2854325"/>
          <p14:tracePt t="32548" x="10480675" y="3008313"/>
          <p14:tracePt t="32552" x="10817225" y="3138488"/>
          <p14:tracePt t="32562" x="11098213" y="3273425"/>
          <p14:tracePt t="32573" x="11334750" y="3378200"/>
          <p14:tracePt t="32578" x="11555413" y="3471863"/>
          <p14:tracePt t="32588" x="11757025" y="3565525"/>
          <p14:tracePt t="32594" x="11960225" y="3636963"/>
          <p14:tracePt t="32601" x="12131675" y="3703638"/>
        </p14:tracePtLst>
      </p14:laserTraceLst>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t>Enter loop, pull of the head of </a:t>
                      </a:r>
                      <a:r>
                        <a:rPr lang="en-US" sz="1800" i="1" dirty="0"/>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83" name="Arrow: Right 82">
            <a:extLst>
              <a:ext uri="{FF2B5EF4-FFF2-40B4-BE49-F238E27FC236}">
                <a16:creationId xmlns:a16="http://schemas.microsoft.com/office/drawing/2014/main" id="{2C92E23E-E047-44FA-85C9-A44210F02073}"/>
              </a:ext>
            </a:extLst>
          </p:cNvPr>
          <p:cNvSpPr/>
          <p:nvPr/>
        </p:nvSpPr>
        <p:spPr>
          <a:xfrm flipH="1">
            <a:off x="10894468" y="1221425"/>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Arrow: Right 83">
            <a:extLst>
              <a:ext uri="{FF2B5EF4-FFF2-40B4-BE49-F238E27FC236}">
                <a16:creationId xmlns:a16="http://schemas.microsoft.com/office/drawing/2014/main" id="{8A6BEC34-69ED-45CF-8CE0-AC46D4C5F0A8}"/>
              </a:ext>
            </a:extLst>
          </p:cNvPr>
          <p:cNvSpPr/>
          <p:nvPr/>
        </p:nvSpPr>
        <p:spPr>
          <a:xfrm flipH="1">
            <a:off x="3726588" y="3522665"/>
            <a:ext cx="390048" cy="2822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0170248"/>
      </p:ext>
    </p:extLst>
  </p:cSld>
  <p:clrMapOvr>
    <a:masterClrMapping/>
  </p:clrMapOvr>
  <mc:AlternateContent xmlns:mc="http://schemas.openxmlformats.org/markup-compatibility/2006" xmlns:p14="http://schemas.microsoft.com/office/powerpoint/2010/main">
    <mc:Choice Requires="p14">
      <p:transition spd="slow" p14:dur="2000" advTm="50341"/>
    </mc:Choice>
    <mc:Fallback xmlns="">
      <p:transition spd="slow" advTm="50341"/>
    </mc:Fallback>
  </mc:AlternateContent>
  <p:extLst>
    <p:ext uri="{3A86A75C-4F4B-4683-9AE1-C65F6400EC91}">
      <p14:laserTraceLst xmlns:p14="http://schemas.microsoft.com/office/powerpoint/2010/main">
        <p14:tracePtLst>
          <p14:tracePt t="367" x="11982450" y="3490913"/>
          <p14:tracePt t="381" x="11787188" y="3449638"/>
          <p14:tracePt t="391" x="11563350" y="3400425"/>
          <p14:tracePt t="396" x="11334750" y="3348038"/>
          <p14:tracePt t="405" x="11090275" y="3273425"/>
          <p14:tracePt t="409" x="10847388" y="3209925"/>
          <p14:tracePt t="418" x="10604500" y="3124200"/>
          <p14:tracePt t="430" x="10360025" y="3049588"/>
          <p14:tracePt t="433" x="10094913" y="2951163"/>
          <p14:tracePt t="444" x="9832975" y="2854325"/>
          <p14:tracePt t="449" x="9585325" y="2744788"/>
          <p14:tracePt t="460" x="9337675" y="2647950"/>
          <p14:tracePt t="469" x="9105900" y="2565400"/>
          <p14:tracePt t="473" x="8885238" y="2457450"/>
          <p14:tracePt t="483" x="8693150" y="2378075"/>
          <p14:tracePt t="489" x="8521700" y="2311400"/>
          <p14:tracePt t="500" x="8378825" y="2259013"/>
          <p14:tracePt t="509" x="8251825" y="2206625"/>
          <p14:tracePt t="513" x="8139113" y="2157413"/>
          <p14:tracePt t="525" x="8031163" y="2127250"/>
          <p14:tracePt t="529" x="7921625" y="2090738"/>
          <p14:tracePt t="539" x="7843838" y="2071688"/>
          <p14:tracePt t="550" x="7775575" y="2055813"/>
          <p14:tracePt t="555" x="7708900" y="2044700"/>
          <p14:tracePt t="567" x="7648575" y="2044700"/>
          <p14:tracePt t="571" x="7596188" y="2036763"/>
          <p14:tracePt t="581" x="7543800" y="2033588"/>
          <p14:tracePt t="592" x="7491413" y="2025650"/>
          <p14:tracePt t="596" x="7439025" y="2025650"/>
          <p14:tracePt t="606" x="7394575" y="2025650"/>
          <p14:tracePt t="609" x="7345363" y="2022475"/>
          <p14:tracePt t="619" x="7292975" y="2014538"/>
          <p14:tracePt t="634" x="7240588" y="2011363"/>
          <p14:tracePt t="637" x="7180263" y="2003425"/>
          <p14:tracePt t="647" x="7119938" y="1997075"/>
          <p14:tracePt t="652" x="7067550" y="1992313"/>
          <p14:tracePt t="660" x="6996113" y="1981200"/>
          <p14:tracePt t="672" x="6921500" y="1966913"/>
          <p14:tracePt t="675" x="6846888" y="1955800"/>
          <p14:tracePt t="685" x="6764338" y="1947863"/>
          <p14:tracePt t="691" x="6681788" y="1936750"/>
          <p14:tracePt t="701" x="6592888" y="1914525"/>
          <p14:tracePt t="711" x="6502400" y="1895475"/>
          <p14:tracePt t="715" x="6416675" y="1879600"/>
          <p14:tracePt t="725" x="6342063" y="1862138"/>
          <p14:tracePt t="731" x="6276975" y="1854200"/>
          <p14:tracePt t="741" x="6224588" y="1843088"/>
          <p14:tracePt t="751" x="6180138" y="1831975"/>
          <p14:tracePt t="755" x="6119813" y="1824038"/>
          <p14:tracePt t="765" x="6078538" y="1812925"/>
          <p14:tracePt t="772" x="6030913" y="1797050"/>
          <p14:tracePt t="781" x="5984875" y="1785938"/>
          <p14:tracePt t="791" x="5948363" y="1774825"/>
          <p14:tracePt t="797" x="5907088" y="1763713"/>
          <p14:tracePt t="807" x="5888038" y="1749425"/>
          <p14:tracePt t="812" x="5868988" y="1733550"/>
          <p14:tracePt t="822" x="5846763" y="1719263"/>
          <p14:tracePt t="833" x="5824538" y="1708150"/>
          <p14:tracePt t="837" x="5802313" y="1692275"/>
          <p14:tracePt t="847" x="5783263" y="1685925"/>
          <p14:tracePt t="852" x="5756275" y="1670050"/>
          <p14:tracePt t="862" x="5756275" y="1666875"/>
          <p14:tracePt t="873" x="5749925" y="1658938"/>
          <p14:tracePt t="877" x="5738813" y="1644650"/>
          <p14:tracePt t="906" x="5738813" y="1636713"/>
          <p14:tracePt t="914" x="5738813" y="1633538"/>
          <p14:tracePt t="927" x="5738813" y="1628775"/>
          <p14:tracePt t="938" x="5738813" y="1617663"/>
          <p14:tracePt t="944" x="5738813" y="1611313"/>
          <p14:tracePt t="977" x="5741988" y="1606550"/>
          <p14:tracePt t="983" x="5753100" y="1606550"/>
          <p14:tracePt t="993" x="5783263" y="1606550"/>
          <p14:tracePt t="1000" x="5805488" y="1606550"/>
          <p14:tracePt t="1009" x="5827713" y="1606550"/>
          <p14:tracePt t="1020" x="5838825" y="1606550"/>
          <p14:tracePt t="1023" x="5873750" y="1606550"/>
          <p14:tracePt t="1033" x="5910263" y="1606550"/>
          <p14:tracePt t="1039" x="5959475" y="1606550"/>
          <p14:tracePt t="1049" x="6011863" y="1614488"/>
          <p14:tracePt t="1060" x="6056313" y="1625600"/>
          <p14:tracePt t="1063" x="6108700" y="1628775"/>
          <p14:tracePt t="1073" x="6165850" y="1644650"/>
          <p14:tracePt t="1080" x="6210300" y="1655763"/>
          <p14:tracePt t="1090" x="6251575" y="1666875"/>
          <p14:tracePt t="1099" x="6289675" y="1670050"/>
          <p14:tracePt t="1105" x="6315075" y="1681163"/>
          <p14:tracePt t="1114" x="6345238" y="1685925"/>
          <p14:tracePt t="1119" x="6370638" y="1692275"/>
          <p14:tracePt t="1129" x="6397625" y="1700213"/>
          <p14:tracePt t="1139" x="6411913" y="1708150"/>
          <p14:tracePt t="1146" x="6416675" y="1708150"/>
          <p14:tracePt t="1156" x="6419850" y="1708150"/>
          <p14:tracePt t="1159" x="6423025" y="1708150"/>
          <p14:tracePt t="4375" x="6427788" y="1708150"/>
          <p14:tracePt t="4377" x="6427788" y="1719263"/>
          <p14:tracePt t="4389" x="6427788" y="1760538"/>
          <p14:tracePt t="4400" x="6427788" y="1797050"/>
          <p14:tracePt t="4404" x="6427788" y="1843088"/>
          <p14:tracePt t="4414" x="6427788" y="1879600"/>
          <p14:tracePt t="4419" x="6430963" y="1914525"/>
          <p14:tracePt t="4427" x="6435725" y="1944688"/>
          <p14:tracePt t="4440" x="6435725" y="1962150"/>
          <p14:tracePt t="4443" x="6442075" y="1978025"/>
          <p14:tracePt t="4460" x="6442075" y="1981200"/>
          <p14:tracePt t="4513" x="6442075" y="1984375"/>
          <p14:tracePt t="4523" x="6442075" y="1997075"/>
          <p14:tracePt t="4535" x="6435725" y="2025650"/>
          <p14:tracePt t="4539" x="6411913" y="2060575"/>
          <p14:tracePt t="4550" x="6389688" y="2105025"/>
          <p14:tracePt t="4553" x="6364288" y="2154238"/>
          <p14:tracePt t="4565" x="6342063" y="2195513"/>
          <p14:tracePt t="4577" x="6311900" y="2243138"/>
          <p14:tracePt t="4582" x="6273800" y="2292350"/>
          <p14:tracePt t="4592" x="6235700" y="2341563"/>
          <p14:tracePt t="4596" x="6196013" y="2382838"/>
          <p14:tracePt t="4607" x="6130925" y="2427288"/>
          <p14:tracePt t="4616" x="6072188" y="2463800"/>
          <p14:tracePt t="4619" x="6000750" y="2490788"/>
          <p14:tracePt t="4630" x="5921375" y="2524125"/>
          <p14:tracePt t="4635" x="5824538" y="2562225"/>
          <p14:tracePt t="4646" x="5716588" y="2592388"/>
          <p14:tracePt t="4657" x="5592763" y="2633663"/>
          <p14:tracePt t="4662" x="5453063" y="2678113"/>
          <p14:tracePt t="4672" x="5314950" y="2711450"/>
          <p14:tracePt t="4676" x="5187950" y="2760663"/>
          <p14:tracePt t="4685" x="5060950" y="2813050"/>
          <p14:tracePt t="4696" x="4921250" y="2865438"/>
          <p14:tracePt t="4701" x="4802188" y="2932113"/>
          <p14:tracePt t="4711" x="4686300" y="2981325"/>
          <p14:tracePt t="4715" x="4554538" y="3052763"/>
          <p14:tracePt t="4725" x="4424363" y="3113088"/>
          <p14:tracePt t="4735" x="4303713" y="3190875"/>
          <p14:tracePt t="4741" x="4221163" y="3259138"/>
          <p14:tracePt t="4751" x="4127500" y="3328988"/>
          <p14:tracePt t="4757" x="4044950" y="3386138"/>
          <p14:tracePt t="4767" x="3981450" y="3441700"/>
          <p14:tracePt t="4773" x="3925888" y="3482975"/>
          <p14:tracePt t="4783" x="3868738" y="3521075"/>
          <p14:tracePt t="4789" x="3821113" y="3546475"/>
          <p14:tracePt t="4799" x="3771900" y="3568700"/>
          <p14:tracePt t="4810" x="3741738" y="3584575"/>
          <p14:tracePt t="4814" x="3708400" y="3595688"/>
          <p14:tracePt t="4823" x="3689350" y="3598863"/>
          <p14:tracePt t="4828" x="3678238" y="3606800"/>
          <p14:tracePt t="4840" x="3659188" y="3606800"/>
          <p14:tracePt t="4849" x="3644900" y="3606800"/>
          <p14:tracePt t="4853" x="3640138" y="3606800"/>
          <p14:tracePt t="4863" x="3633788" y="3606800"/>
          <p14:tracePt t="4869" x="3622675" y="3606800"/>
          <p14:tracePt t="4880" x="3595688" y="3606800"/>
          <p14:tracePt t="4889" x="3581400" y="3606800"/>
          <p14:tracePt t="4908" x="3543300" y="3606800"/>
          <p14:tracePt t="4909" x="3524250" y="3606800"/>
          <p14:tracePt t="4919" x="3494088" y="3606800"/>
          <p14:tracePt t="4929" x="3463925" y="3606800"/>
          <p14:tracePt t="4935" x="3419475" y="3606800"/>
          <p14:tracePt t="4945" x="3367088" y="3606800"/>
          <p14:tracePt t="4949" x="3322638" y="3606800"/>
          <p14:tracePt t="4959" x="3284538" y="3606800"/>
          <p14:tracePt t="4969" x="3262313" y="3603625"/>
          <p14:tracePt t="4975" x="3254375" y="3603625"/>
          <p14:tracePt t="5042" x="3251200" y="3598863"/>
          <p14:tracePt t="5046" x="3251200" y="3587750"/>
          <p14:tracePt t="5056" x="3251200" y="3581400"/>
          <p14:tracePt t="5065" x="3265488" y="3562350"/>
          <p14:tracePt t="5081" x="3273425" y="3551238"/>
          <p14:tracePt t="5086" x="3281363" y="3532188"/>
          <p14:tracePt t="5096" x="3281363" y="3529013"/>
          <p14:tracePt t="5105" x="3284538" y="3521075"/>
          <p14:tracePt t="5111" x="3284538" y="3513138"/>
          <p14:tracePt t="5122" x="3292475" y="3505200"/>
          <p14:tracePt t="5132" x="3292475" y="3502025"/>
          <p14:tracePt t="5142" x="3292475" y="3498850"/>
          <p14:tracePt t="5147" x="3300413" y="3490913"/>
          <p14:tracePt t="5167" x="3300413" y="3487738"/>
          <p14:tracePt t="5172" x="3303588" y="3479800"/>
          <p14:tracePt t="5182" x="3306763" y="3479800"/>
          <p14:tracePt t="5191" x="3311525" y="3475038"/>
          <p14:tracePt t="5217" x="3311525" y="3471863"/>
          <p14:tracePt t="5222" x="3314700" y="3471863"/>
          <p14:tracePt t="5232" x="3317875" y="3468688"/>
          <p14:tracePt t="5375" x="3317875" y="3463925"/>
          <p14:tracePt t="5379" x="3317875" y="3457575"/>
          <p14:tracePt t="5389" x="3317875" y="3441700"/>
          <p14:tracePt t="5410" x="3317875" y="3435350"/>
          <p14:tracePt t="5420" x="3317875" y="3430588"/>
          <p14:tracePt t="5423" x="3317875" y="3422650"/>
          <p14:tracePt t="5444" x="3317875" y="3419475"/>
          <p14:tracePt t="5449" x="3317875" y="3416300"/>
          <p14:tracePt t="5459" x="3317875" y="3411538"/>
          <p14:tracePt t="5469" x="3317875" y="3405188"/>
          <p14:tracePt t="5550" x="3317875" y="3400425"/>
          <p14:tracePt t="5560" x="3317875" y="3394075"/>
          <p14:tracePt t="5566" x="3317875" y="3389313"/>
          <p14:tracePt t="5576" x="3317875" y="3386138"/>
          <p14:tracePt t="10169" x="3317875" y="3375025"/>
          <p14:tracePt t="10179" x="3363913" y="3355975"/>
          <p14:tracePt t="10189" x="3446463" y="3306763"/>
          <p14:tracePt t="10195" x="3595688" y="3221038"/>
          <p14:tracePt t="10205" x="3730625" y="3143250"/>
          <p14:tracePt t="10215" x="3854450" y="3052763"/>
          <p14:tracePt t="10219" x="3932238" y="2995613"/>
          <p14:tracePt t="10231" x="3989388" y="2951163"/>
          <p14:tracePt t="10235" x="4022725" y="2928938"/>
          <p14:tracePt t="10246" x="4030663" y="2921000"/>
          <p14:tracePt t="10271" x="4037013" y="2921000"/>
          <p14:tracePt t="10282" x="4044950" y="2914650"/>
          <p14:tracePt t="10285" x="4067175" y="2914650"/>
          <p14:tracePt t="10297" x="4086225" y="2909888"/>
          <p14:tracePt t="10302" x="4097338" y="2906713"/>
          <p14:tracePt t="10314" x="4113213" y="2906713"/>
          <p14:tracePt t="10322" x="4130675" y="2906713"/>
          <p14:tracePt t="10328" x="4135438" y="2906713"/>
          <p14:tracePt t="10336" x="4138613" y="2903538"/>
          <p14:tracePt t="10343" x="4149725" y="2903538"/>
          <p14:tracePt t="10351" x="4160838" y="2903538"/>
          <p14:tracePt t="10363" x="4184650" y="2903538"/>
          <p14:tracePt t="10367" x="4195763" y="2903538"/>
          <p14:tracePt t="10377" x="4206875" y="2903538"/>
          <p14:tracePt t="10382" x="4213225" y="2898775"/>
          <p14:tracePt t="10391" x="4224338" y="2895600"/>
          <p14:tracePt t="10402" x="4240213" y="2895600"/>
          <p14:tracePt t="10407" x="4248150" y="2890838"/>
          <p14:tracePt t="10418" x="4259263" y="2879725"/>
          <p14:tracePt t="10421" x="4281488" y="2876550"/>
          <p14:tracePt t="10431" x="4289425" y="2868613"/>
          <p14:tracePt t="10441" x="4318000" y="2857500"/>
          <p14:tracePt t="10449" x="4337050" y="2854325"/>
          <p14:tracePt t="10460" x="4364038" y="2838450"/>
          <p14:tracePt t="10466" x="4375150" y="2838450"/>
          <p14:tracePt t="10474" x="4386263" y="2835275"/>
          <p14:tracePt t="10485" x="4411663" y="2832100"/>
          <p14:tracePt t="10487" x="4449763" y="2820988"/>
          <p14:tracePt t="10498" x="4476750" y="2813050"/>
          <p14:tracePt t="10503" x="4513263" y="2809875"/>
          <p14:tracePt t="10514" x="4543425" y="2809875"/>
          <p14:tracePt t="10523" x="4581525" y="2809875"/>
          <p14:tracePt t="10527" x="4618038" y="2809875"/>
          <p14:tracePt t="10537" x="4648200" y="2809875"/>
          <p14:tracePt t="10543" x="4681538" y="2816225"/>
          <p14:tracePt t="10553" x="4700588" y="2832100"/>
          <p14:tracePt t="10565" x="4719638" y="2843213"/>
          <p14:tracePt t="10569" x="4733925" y="2865438"/>
          <p14:tracePt t="10580" x="4745038" y="2876550"/>
          <p14:tracePt t="10735" x="4745038" y="2879725"/>
          <p14:tracePt t="10751" x="4745038" y="2887663"/>
          <p14:tracePt t="10756" x="4745038" y="2890838"/>
          <p14:tracePt t="10765" x="4756150" y="2890838"/>
          <p14:tracePt t="10771" x="4775200" y="2890838"/>
          <p14:tracePt t="10782" x="4802188" y="2890838"/>
          <p14:tracePt t="10791" x="4810125" y="2890838"/>
          <p14:tracePt t="10795" x="4835525" y="2887663"/>
          <p14:tracePt t="10807" x="4846638" y="2887663"/>
          <p14:tracePt t="10812" x="4854575" y="2884488"/>
          <p14:tracePt t="10847" x="4857750" y="2879725"/>
          <p14:tracePt t="11089" x="4857750" y="2884488"/>
          <p14:tracePt t="11095" x="4854575" y="2903538"/>
          <p14:tracePt t="11106" x="4843463" y="2914650"/>
          <p14:tracePt t="11115" x="4824413" y="2936875"/>
          <p14:tracePt t="11122" x="4816475" y="2940050"/>
          <p14:tracePt t="11129" x="4805363" y="2943225"/>
          <p14:tracePt t="11135" x="4797425" y="2962275"/>
          <p14:tracePt t="11145" x="4791075" y="2970213"/>
          <p14:tracePt t="11156" x="4783138" y="2978150"/>
          <p14:tracePt t="11161" x="4768850" y="2989263"/>
          <p14:tracePt t="11172" x="4756150" y="3003550"/>
          <p14:tracePt t="11178" x="4749800" y="3011488"/>
          <p14:tracePt t="11187" x="4727575" y="3036888"/>
          <p14:tracePt t="11193" x="4708525" y="3049588"/>
          <p14:tracePt t="11203" x="4700588" y="3063875"/>
          <p14:tracePt t="11209" x="4681538" y="3074988"/>
          <p14:tracePt t="11219" x="4664075" y="3086100"/>
          <p14:tracePt t="11224" x="4645025" y="3094038"/>
          <p14:tracePt t="11233" x="4637088" y="3105150"/>
          <p14:tracePt t="11246" x="4629150" y="3113088"/>
          <p14:tracePt t="11253" x="4618038" y="3116263"/>
          <p14:tracePt t="11259" x="4610100" y="3119438"/>
          <p14:tracePt t="11332" x="4622800" y="3097213"/>
          <p14:tracePt t="11342" x="4651375" y="3071813"/>
          <p14:tracePt t="11348" x="4678363" y="3049588"/>
          <p14:tracePt t="11357" x="4689475" y="3041650"/>
          <p14:tracePt t="11367" x="4708525" y="3030538"/>
          <p14:tracePt t="11374" x="4749800" y="3014663"/>
          <p14:tracePt t="11383" x="4786313" y="2995613"/>
          <p14:tracePt t="11387" x="4843463" y="2978150"/>
          <p14:tracePt t="11397" x="4891088" y="2955925"/>
          <p14:tracePt t="11407" x="4943475" y="2932113"/>
          <p14:tracePt t="11414" x="5014913" y="2898775"/>
          <p14:tracePt t="11424" x="5075238" y="2868613"/>
          <p14:tracePt t="11427" x="5146675" y="2835275"/>
          <p14:tracePt t="11437" x="5224463" y="2805113"/>
          <p14:tracePt t="11447" x="5311775" y="2760663"/>
          <p14:tracePt t="11453" x="5411788" y="2716213"/>
          <p14:tracePt t="11463" x="5524500" y="2667000"/>
          <p14:tracePt t="11467" x="5651500" y="2614613"/>
          <p14:tracePt t="11479" x="5780088" y="2573338"/>
          <p14:tracePt t="11489" x="5959475" y="2524125"/>
          <p14:tracePt t="11493" x="6127750" y="2479675"/>
          <p14:tracePt t="11504" x="6323013" y="2438400"/>
          <p14:tracePt t="11508" x="6480175" y="2424113"/>
          <p14:tracePt t="11521" x="6659563" y="2393950"/>
          <p14:tracePt t="11532" x="6775450" y="2370138"/>
          <p14:tracePt t="11535" x="6865938" y="2347913"/>
          <p14:tracePt t="11544" x="6937375" y="2330450"/>
          <p14:tracePt t="11550" x="6981825" y="2317750"/>
          <p14:tracePt t="11559" x="7008813" y="2311400"/>
          <p14:tracePt t="11569" x="7026275" y="2295525"/>
          <p14:tracePt t="11573" x="7045325" y="2284413"/>
          <p14:tracePt t="11585" x="7064375" y="2270125"/>
          <p14:tracePt t="11590" x="7072313" y="2262188"/>
          <p14:tracePt t="11599" x="7078663" y="2254250"/>
          <p14:tracePt t="11609" x="7086600" y="2251075"/>
          <p14:tracePt t="11613" x="7089775" y="2243138"/>
          <p14:tracePt t="11624" x="7094538" y="2239963"/>
          <p14:tracePt t="11711" x="7094538" y="2232025"/>
          <p14:tracePt t="11720" x="7089775" y="2232025"/>
          <p14:tracePt t="11725" x="7064375" y="2228850"/>
          <p14:tracePt t="11735" x="7045325" y="2224088"/>
          <p14:tracePt t="11741" x="7000875" y="2212975"/>
          <p14:tracePt t="11751" x="6959600" y="2195513"/>
          <p14:tracePt t="11761" x="6907213" y="2184400"/>
          <p14:tracePt t="11766" x="6843713" y="2171700"/>
          <p14:tracePt t="11775" x="6775450" y="2165350"/>
          <p14:tracePt t="11782" x="6708775" y="2154238"/>
          <p14:tracePt t="11791" x="6634163" y="2138363"/>
          <p14:tracePt t="11801" x="6557963" y="2135188"/>
          <p14:tracePt t="11806" x="6491288" y="2127250"/>
          <p14:tracePt t="11815" x="6423025" y="2116138"/>
          <p14:tracePt t="11822" x="6359525" y="2101850"/>
          <p14:tracePt t="11831" x="6300788" y="2090738"/>
          <p14:tracePt t="11842" x="6254750" y="2085975"/>
          <p14:tracePt t="11848" x="6210300" y="2078038"/>
          <p14:tracePt t="11857" x="6180138" y="2078038"/>
          <p14:tracePt t="11861" x="6146800" y="2074863"/>
          <p14:tracePt t="11872" x="6124575" y="2066925"/>
          <p14:tracePt t="11881" x="6083300" y="2063750"/>
          <p14:tracePt t="11891" x="6061075" y="2060575"/>
          <p14:tracePt t="11897" x="6034088" y="2052638"/>
          <p14:tracePt t="11901" x="6011863" y="2049463"/>
          <p14:tracePt t="11911" x="5995988" y="2044700"/>
          <p14:tracePt t="11921" x="5981700" y="2044700"/>
          <p14:tracePt t="11927" x="5962650" y="2041525"/>
          <p14:tracePt t="11953" x="5956300" y="2041525"/>
          <p14:tracePt t="12013" x="5956300" y="2036763"/>
          <p14:tracePt t="12017" x="5962650" y="2033588"/>
          <p14:tracePt t="12029" x="5989638" y="2033588"/>
          <p14:tracePt t="12039" x="6042025" y="2033588"/>
          <p14:tracePt t="12044" x="6130925" y="2033588"/>
          <p14:tracePt t="12054" x="6254750" y="2033588"/>
          <p14:tracePt t="12058" x="6378575" y="2033588"/>
          <p14:tracePt t="12067" x="6546850" y="2033588"/>
          <p14:tracePt t="12079" x="6686550" y="2033588"/>
          <p14:tracePt t="12085" x="6854825" y="2033588"/>
          <p14:tracePt t="12095" x="7008813" y="2033588"/>
          <p14:tracePt t="12099" x="7142163" y="2033588"/>
          <p14:tracePt t="12109" x="7251700" y="2033588"/>
          <p14:tracePt t="12116" x="7334250" y="2033588"/>
          <p14:tracePt t="12126" x="7400925" y="2033588"/>
          <p14:tracePt t="12135" x="7461250" y="2033588"/>
          <p14:tracePt t="12139" x="7505700" y="2033588"/>
          <p14:tracePt t="12149" x="7527925" y="2033588"/>
          <p14:tracePt t="12156" x="7535863" y="2033588"/>
          <p14:tracePt t="12165" x="7546975" y="2033588"/>
          <p14:tracePt t="12176" x="7551738" y="2033588"/>
          <p14:tracePt t="12246" x="7540625" y="2033588"/>
          <p14:tracePt t="12252" x="7527925" y="2036763"/>
          <p14:tracePt t="12262" x="7499350" y="2036763"/>
          <p14:tracePt t="12268" x="7461250" y="2044700"/>
          <p14:tracePt t="12276" x="7400925" y="2049463"/>
          <p14:tracePt t="12289" x="7326313" y="2055813"/>
          <p14:tracePt t="12292" x="7243763" y="2055813"/>
          <p14:tracePt t="12302" x="7169150" y="2055813"/>
          <p14:tracePt t="12310" x="7097713" y="2055813"/>
          <p14:tracePt t="12315" x="7031038" y="2055813"/>
          <p14:tracePt t="12325" x="6954838" y="2055813"/>
          <p14:tracePt t="12332" x="6902450" y="2055813"/>
          <p14:tracePt t="12341" x="6865938" y="2055813"/>
          <p14:tracePt t="12347" x="6858000" y="2055813"/>
          <p14:tracePt t="12357" x="6854825" y="2055813"/>
          <p14:tracePt t="12397" x="6869113" y="2055813"/>
          <p14:tracePt t="12403" x="6884988" y="2055813"/>
          <p14:tracePt t="12413" x="6926263" y="2049463"/>
          <p14:tracePt t="12417" x="6985000" y="2044700"/>
          <p14:tracePt t="12427" x="7045325" y="2036763"/>
          <p14:tracePt t="12437" x="7119938" y="2030413"/>
          <p14:tracePt t="12441" x="7194550" y="2019300"/>
          <p14:tracePt t="12453" x="7270750" y="2008188"/>
          <p14:tracePt t="12457" x="7345363" y="2000250"/>
          <p14:tracePt t="12467" x="7405688" y="1997075"/>
          <p14:tracePt t="12477" x="7458075" y="1989138"/>
          <p14:tracePt t="12483" x="7499350" y="1981200"/>
          <p14:tracePt t="12494" x="7505700" y="1978025"/>
          <p14:tracePt t="12600" x="7502525" y="1981200"/>
          <p14:tracePt t="43180" x="7499350" y="1981200"/>
          <p14:tracePt t="43190" x="7499350" y="1966913"/>
          <p14:tracePt t="43200" x="7505700" y="1925638"/>
          <p14:tracePt t="43203" x="7527925" y="1879600"/>
          <p14:tracePt t="43213" x="7554913" y="1824038"/>
          <p14:tracePt t="43224" x="7573963" y="1768475"/>
          <p14:tracePt t="43229" x="7585075" y="1738313"/>
          <p14:tracePt t="43239" x="7588250" y="1704975"/>
          <p14:tracePt t="43243" x="7588250" y="1700213"/>
          <p14:tracePt t="43255" x="7596188" y="1689100"/>
          <p14:tracePt t="43264" x="7599363" y="1677988"/>
          <p14:tracePt t="43269" x="7607300" y="1674813"/>
          <p14:tracePt t="43280" x="7621588" y="1670050"/>
          <p14:tracePt t="43285" x="7634288" y="1670050"/>
          <p14:tracePt t="43296" x="7648575" y="1666875"/>
          <p14:tracePt t="43305" x="7651750" y="1666875"/>
          <p14:tracePt t="43309" x="7659688" y="1666875"/>
          <p14:tracePt t="43319" x="7670800" y="1666875"/>
          <p14:tracePt t="43325" x="7678738" y="1666875"/>
          <p14:tracePt t="43335" x="7686675" y="1666875"/>
          <p14:tracePt t="43346" x="7697788" y="1666875"/>
          <p14:tracePt t="43350" x="7700963" y="1666875"/>
          <p14:tracePt t="43359" x="7715250" y="1666875"/>
          <p14:tracePt t="43365" x="7723188" y="1677988"/>
          <p14:tracePt t="43375" x="7734300" y="1685925"/>
          <p14:tracePt t="43385" x="7750175" y="1697038"/>
          <p14:tracePt t="43391" x="7772400" y="1711325"/>
          <p14:tracePt t="43402" x="7802563" y="1719263"/>
          <p14:tracePt t="43406" x="7843838" y="1733550"/>
          <p14:tracePt t="43415" x="7874000" y="1741488"/>
          <p14:tracePt t="43426" x="7915275" y="1749425"/>
          <p14:tracePt t="43432" x="7967663" y="1752600"/>
          <p14:tracePt t="43441" x="8004175" y="1752600"/>
          <p14:tracePt t="43446" x="8042275" y="1752600"/>
          <p14:tracePt t="43455" x="8086725" y="1752600"/>
          <p14:tracePt t="43465" x="8108950" y="1752600"/>
          <p14:tracePt t="43471" x="8131175" y="1752600"/>
          <p14:tracePt t="43481" x="8150225" y="1752600"/>
          <p14:tracePt t="43487" x="8154988" y="1752600"/>
          <p14:tracePt t="43497" x="8158163" y="1752600"/>
          <p14:tracePt t="44227" x="8161338" y="1752600"/>
          <p14:tracePt t="44237" x="8169275" y="1760538"/>
          <p14:tracePt t="44243" x="8183563" y="1771650"/>
          <p14:tracePt t="44254" x="8202613" y="1785938"/>
          <p14:tracePt t="44264" x="8207375" y="1804988"/>
          <p14:tracePt t="44268" x="8210550" y="1812925"/>
          <p14:tracePt t="44280" x="8224838" y="1831975"/>
          <p14:tracePt t="44284" x="8240713" y="1857375"/>
          <p14:tracePt t="44293" x="8251825" y="1873250"/>
          <p14:tracePt t="44304" x="8259763" y="1890713"/>
          <p14:tracePt t="44309" x="8259763" y="1906588"/>
          <p14:tracePt t="44320" x="8262938" y="1928813"/>
          <p14:tracePt t="44324" x="8270875" y="1958975"/>
          <p14:tracePt t="44334" x="8274050" y="1992313"/>
          <p14:tracePt t="44344" x="8274050" y="2030413"/>
          <p14:tracePt t="44349" x="8274050" y="2060575"/>
          <p14:tracePt t="44359" x="8274050" y="2097088"/>
          <p14:tracePt t="44364" x="8274050" y="2119313"/>
          <p14:tracePt t="44373" x="8274050" y="2157413"/>
          <p14:tracePt t="44383" x="8266113" y="2190750"/>
          <p14:tracePt t="44389" x="8259763" y="2217738"/>
          <p14:tracePt t="44399" x="8248650" y="2247900"/>
          <p14:tracePt t="44403" x="8235950" y="2265363"/>
          <p14:tracePt t="44413" x="8229600" y="2284413"/>
          <p14:tracePt t="44423" x="8213725" y="2311400"/>
          <p14:tracePt t="44429" x="8207375" y="2330450"/>
          <p14:tracePt t="44439" x="8207375" y="2333625"/>
          <p14:tracePt t="44445" x="8202613" y="2336800"/>
          <p14:tracePt t="44455" x="8194675" y="2347913"/>
          <p14:tracePt t="44465" x="8194675" y="2352675"/>
          <p14:tracePt t="44469" x="8191500" y="2359025"/>
          <p14:tracePt t="44479" x="8188325" y="2363788"/>
          <p14:tracePt t="44485" x="8183563" y="2366963"/>
          <p14:tracePt t="44495" x="8180388" y="2374900"/>
          <p14:tracePt t="44505" x="8172450" y="2386013"/>
          <p14:tracePt t="44509" x="8169275" y="2389188"/>
          <p14:tracePt t="44519" x="8166100" y="2389188"/>
          <p14:tracePt t="44526" x="8166100" y="2393950"/>
          <p14:tracePt t="44854" x="8154988" y="2397125"/>
          <p14:tracePt t="44859" x="8139113" y="2400300"/>
          <p14:tracePt t="44869" x="8131175" y="2400300"/>
          <p14:tracePt t="44880" x="8124825" y="2400300"/>
          <p14:tracePt t="44884" x="8116888" y="2400300"/>
          <p14:tracePt t="44909" x="8108950" y="2400300"/>
          <p14:tracePt t="45005" x="8105775" y="2400300"/>
          <p14:tracePt t="48449" x="8101013" y="2400300"/>
          <p14:tracePt t="48475" x="8105775" y="2400300"/>
          <p14:tracePt t="48495" x="8108950" y="2400300"/>
          <p14:tracePt t="48499" x="8116888" y="2400300"/>
          <p14:tracePt t="48509" x="8124825" y="2400300"/>
          <p14:tracePt t="48519" x="8131175" y="2400300"/>
          <p14:tracePt t="48539" x="8135938" y="2400300"/>
          <p14:tracePt t="48545" x="8139113" y="2400300"/>
          <p14:tracePt t="48555" x="8147050" y="2400300"/>
          <p14:tracePt t="48560" x="8150225" y="2400300"/>
          <p14:tracePt t="48571" x="8158163" y="2400300"/>
          <p14:tracePt t="48718" x="8161338" y="2400300"/>
          <p14:tracePt t="48727" x="8161338" y="2393950"/>
          <p14:tracePt t="48970" x="8166100" y="2389188"/>
          <p14:tracePt t="48980" x="8191500" y="2389188"/>
          <p14:tracePt t="48983" x="8202613" y="2389188"/>
          <p14:tracePt t="48993" x="8235950" y="2389188"/>
          <p14:tracePt t="48999" x="8281988" y="2389188"/>
          <p14:tracePt t="49012" x="8348663" y="2389188"/>
          <p14:tracePt t="49021" x="8442325" y="2389188"/>
          <p14:tracePt t="49027" x="8599488" y="2405063"/>
          <p14:tracePt t="49036" x="8780463" y="2441575"/>
          <p14:tracePt t="49039" x="8974138" y="2479675"/>
          <p14:tracePt t="49049" x="9194800" y="2520950"/>
          <p14:tracePt t="49059" x="9405938" y="2551113"/>
          <p14:tracePt t="49065" x="9577388" y="2570163"/>
          <p14:tracePt t="49076" x="9753600" y="2595563"/>
          <p14:tracePt t="49079" x="9918700" y="2622550"/>
          <p14:tracePt t="49089" x="10048875" y="2647950"/>
          <p14:tracePt t="49099" x="10158413" y="2678113"/>
          <p14:tracePt t="49105" x="10260013" y="2692400"/>
          <p14:tracePt t="49116" x="10334625" y="2711450"/>
          <p14:tracePt t="49119" x="10420350" y="2730500"/>
          <p14:tracePt t="49131" x="10499725" y="2755900"/>
          <p14:tracePt t="49139" x="10566400" y="2774950"/>
          <p14:tracePt t="49145" x="10621963" y="2794000"/>
          <p14:tracePt t="49157" x="10674350" y="2813050"/>
          <p14:tracePt t="49162" x="10723563" y="2832100"/>
          <p14:tracePt t="49173" x="10750550" y="2846388"/>
          <p14:tracePt t="49182" x="10756900" y="2849563"/>
          <p14:tracePt t="49185" x="10764838" y="2854325"/>
          <p14:tracePt t="49195" x="10768013" y="2857500"/>
          <p14:tracePt t="49241" x="10772775" y="2857500"/>
          <p14:tracePt t="49252" x="10787063" y="2868613"/>
          <p14:tracePt t="49258" x="10806113" y="2873375"/>
          <p14:tracePt t="49268" x="10817225" y="2876550"/>
          <p14:tracePt t="49272" x="10847388" y="2887663"/>
          <p14:tracePt t="49282" x="10896600" y="2906713"/>
          <p14:tracePt t="49292" x="10955338" y="2925763"/>
          <p14:tracePt t="49298" x="11023600" y="2943225"/>
          <p14:tracePt t="49314" x="11241088" y="2989263"/>
          <p14:tracePt t="49321" x="11376025" y="3022600"/>
          <p14:tracePt t="49331" x="11510963" y="3044825"/>
          <p14:tracePt t="49337" x="11637963" y="3052763"/>
          <p14:tracePt t="49347" x="11734800" y="3067050"/>
          <p14:tracePt t="49351" x="11858625" y="3101975"/>
          <p14:tracePt t="49363" x="11963400" y="3124200"/>
          <p14:tracePt t="49371" x="12031663" y="3143250"/>
          <p14:tracePt t="49377" x="12090400" y="3154363"/>
          <p14:tracePt t="49387" x="12147550" y="3160713"/>
          <p14:tracePt t="49393" x="12184063" y="3171825"/>
        </p14:tracePtLst>
      </p14:laserTraceLst>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1824304909"/>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Enter loop, pull of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r>
                        <a:rPr lang="en-US" sz="1800" dirty="0"/>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b="1" dirty="0"/>
                        <a:t>A</a:t>
                      </a:r>
                      <a:r>
                        <a:rPr lang="en-US" sz="1800" dirty="0"/>
                        <a:t> was not goal, so put its children{</a:t>
                      </a:r>
                      <a:r>
                        <a:rPr lang="en-US" sz="1800" b="1" dirty="0"/>
                        <a:t>B</a:t>
                      </a:r>
                      <a:r>
                        <a:rPr lang="en-US" sz="1800" dirty="0"/>
                        <a:t>,</a:t>
                      </a:r>
                      <a:r>
                        <a:rPr lang="en-US" sz="1800" b="1" dirty="0"/>
                        <a:t>C</a:t>
                      </a:r>
                      <a:r>
                        <a:rPr lang="en-US" sz="1800" dirty="0"/>
                        <a:t>} into </a:t>
                      </a:r>
                      <a:r>
                        <a:rPr lang="en-US" sz="1800" i="1" dirty="0"/>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84" name="Arrow: Right 83">
            <a:extLst>
              <a:ext uri="{FF2B5EF4-FFF2-40B4-BE49-F238E27FC236}">
                <a16:creationId xmlns:a16="http://schemas.microsoft.com/office/drawing/2014/main" id="{9CF01CBC-4433-4DAF-870D-1EC6F7CDC1AC}"/>
              </a:ext>
            </a:extLst>
          </p:cNvPr>
          <p:cNvSpPr/>
          <p:nvPr/>
        </p:nvSpPr>
        <p:spPr>
          <a:xfrm flipH="1">
            <a:off x="10894468" y="1881825"/>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Arrow: Right 84">
            <a:extLst>
              <a:ext uri="{FF2B5EF4-FFF2-40B4-BE49-F238E27FC236}">
                <a16:creationId xmlns:a16="http://schemas.microsoft.com/office/drawing/2014/main" id="{4F67D04D-C5C3-439A-810D-90843FEFAB0E}"/>
              </a:ext>
            </a:extLst>
          </p:cNvPr>
          <p:cNvSpPr/>
          <p:nvPr/>
        </p:nvSpPr>
        <p:spPr>
          <a:xfrm flipH="1">
            <a:off x="3726588" y="3889695"/>
            <a:ext cx="390048" cy="2822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420330"/>
      </p:ext>
    </p:extLst>
  </p:cSld>
  <p:clrMapOvr>
    <a:masterClrMapping/>
  </p:clrMapOvr>
  <mc:AlternateContent xmlns:mc="http://schemas.openxmlformats.org/markup-compatibility/2006" xmlns:p14="http://schemas.microsoft.com/office/powerpoint/2010/main">
    <mc:Choice Requires="p14">
      <p:transition spd="slow" p14:dur="2000" advTm="27979"/>
    </mc:Choice>
    <mc:Fallback xmlns="">
      <p:transition spd="slow" advTm="27979"/>
    </mc:Fallback>
  </mc:AlternateContent>
  <p:extLst>
    <p:ext uri="{3A86A75C-4F4B-4683-9AE1-C65F6400EC91}">
      <p14:laserTraceLst xmlns:p14="http://schemas.microsoft.com/office/powerpoint/2010/main">
        <p14:tracePtLst>
          <p14:tracePt t="779" x="12023725" y="3498850"/>
          <p14:tracePt t="789" x="11914188" y="3498850"/>
          <p14:tracePt t="795" x="11809413" y="3498850"/>
          <p14:tracePt t="805" x="11726863" y="3498850"/>
          <p14:tracePt t="815" x="11660188" y="3498850"/>
          <p14:tracePt t="819" x="11607800" y="3498850"/>
          <p14:tracePt t="829" x="11555413" y="3498850"/>
          <p14:tracePt t="834" x="11510963" y="3498850"/>
          <p14:tracePt t="846" x="11472863" y="3498850"/>
          <p14:tracePt t="855" x="11439525" y="3498850"/>
          <p14:tracePt t="859" x="11409363" y="3498850"/>
          <p14:tracePt t="869" x="11387138" y="3498850"/>
          <p14:tracePt t="875" x="11356975" y="3498850"/>
          <p14:tracePt t="887" x="11334750" y="3498850"/>
          <p14:tracePt t="898" x="11323638" y="3498850"/>
          <p14:tracePt t="902" x="11315700" y="3498850"/>
          <p14:tracePt t="912" x="11312525" y="3498850"/>
          <p14:tracePt t="915" x="11304588" y="3498850"/>
          <p14:tracePt t="929" x="11296650" y="3498850"/>
          <p14:tracePt t="941" x="11293475" y="3498850"/>
          <p14:tracePt t="951" x="11285538" y="3498850"/>
          <p14:tracePt t="965" x="11282363" y="3498850"/>
          <p14:tracePt t="975" x="11277600" y="3498850"/>
          <p14:tracePt t="985" x="11271250" y="3498850"/>
          <p14:tracePt t="995" x="11266488" y="3498850"/>
          <p14:tracePt t="1001" x="11263313" y="3498850"/>
          <p14:tracePt t="1011" x="11258550" y="3498850"/>
          <p14:tracePt t="1027" x="11255375" y="3498850"/>
          <p14:tracePt t="6473" x="11247438" y="3498850"/>
          <p14:tracePt t="6477" x="11229975" y="3498850"/>
          <p14:tracePt t="6489" x="11206163" y="3487738"/>
          <p14:tracePt t="6499" x="11153775" y="3482975"/>
          <p14:tracePt t="6503" x="11072813" y="3441700"/>
          <p14:tracePt t="6513" x="10937875" y="3370263"/>
          <p14:tracePt t="6519" x="10756900" y="3248025"/>
          <p14:tracePt t="6529" x="10539413" y="3097213"/>
          <p14:tracePt t="6539" x="10255250" y="2925763"/>
          <p14:tracePt t="6545" x="9921875" y="2727325"/>
          <p14:tracePt t="6553" x="9551988" y="2532063"/>
          <p14:tracePt t="6559" x="9161463" y="2352675"/>
          <p14:tracePt t="6569" x="8780463" y="2206625"/>
          <p14:tracePt t="6579" x="8412163" y="2090738"/>
          <p14:tracePt t="6585" x="8083550" y="2011363"/>
          <p14:tracePt t="6595" x="7783513" y="1955800"/>
          <p14:tracePt t="6599" x="7499350" y="1898650"/>
          <p14:tracePt t="6610" x="7229475" y="1835150"/>
          <p14:tracePt t="6621" x="6954838" y="1768475"/>
          <p14:tracePt t="6626" x="6656388" y="1704975"/>
          <p14:tracePt t="6636" x="6342063" y="1647825"/>
          <p14:tracePt t="6640" x="5967413" y="1576388"/>
          <p14:tracePt t="6649" x="5607050" y="1504950"/>
          <p14:tracePt t="6660" x="5248275" y="1449388"/>
          <p14:tracePt t="6665" x="4843463" y="1377950"/>
          <p14:tracePt t="6675" x="4457700" y="1306513"/>
          <p14:tracePt t="6681" x="4097338" y="1247775"/>
          <p14:tracePt t="6691" x="3752850" y="1179513"/>
          <p14:tracePt t="6701" x="3452813" y="1135063"/>
          <p14:tracePt t="6705" x="3198813" y="1082675"/>
          <p14:tracePt t="6715" x="3011488" y="1063625"/>
          <p14:tracePt t="6721" x="2865438" y="1049338"/>
          <p14:tracePt t="6732" x="2757488" y="1041400"/>
          <p14:tracePt t="6741" x="2681288" y="1041400"/>
          <p14:tracePt t="6745" x="2622550" y="1041400"/>
          <p14:tracePt t="6756" x="2562225" y="1041400"/>
          <p14:tracePt t="6761" x="2493963" y="1041400"/>
          <p14:tracePt t="6772" x="2427288" y="1041400"/>
          <p14:tracePt t="6781" x="2344738" y="1041400"/>
          <p14:tracePt t="6789" x="2262188" y="1055688"/>
          <p14:tracePt t="6797" x="2157413" y="1077913"/>
          <p14:tracePt t="6801" x="2052638" y="1101725"/>
          <p14:tracePt t="6811" x="1955800" y="1104900"/>
          <p14:tracePt t="6822" x="1854200" y="1119188"/>
          <p14:tracePt t="6825" x="1730375" y="1127125"/>
          <p14:tracePt t="6837" x="1606550" y="1127125"/>
          <p14:tracePt t="6841" x="1482725" y="1127125"/>
          <p14:tracePt t="6851" x="1344613" y="1127125"/>
          <p14:tracePt t="6861" x="1220788" y="1127125"/>
          <p14:tracePt t="6867" x="1112838" y="1127125"/>
          <p14:tracePt t="6877" x="1033463" y="1135063"/>
          <p14:tracePt t="6883" x="966788" y="1143000"/>
          <p14:tracePt t="6891" x="903288" y="1146175"/>
          <p14:tracePt t="6903" x="865188" y="1157288"/>
          <p14:tracePt t="6907" x="846138" y="1165225"/>
          <p14:tracePt t="6918" x="842963" y="1165225"/>
          <p14:tracePt t="6921" x="835025" y="1176338"/>
          <p14:tracePt t="6935" x="835025" y="1179513"/>
          <p14:tracePt t="6946" x="835025" y="1184275"/>
          <p14:tracePt t="6958" x="835025" y="1187450"/>
          <p14:tracePt t="7079" x="835025" y="1190625"/>
          <p14:tracePt t="7090" x="839788" y="1195388"/>
          <p14:tracePt t="7099" x="854075" y="1201738"/>
          <p14:tracePt t="7103" x="884238" y="1212850"/>
          <p14:tracePt t="7113" x="906463" y="1217613"/>
          <p14:tracePt t="7123" x="939800" y="1220788"/>
          <p14:tracePt t="7129" x="962025" y="1228725"/>
          <p14:tracePt t="7139" x="989013" y="1231900"/>
          <p14:tracePt t="7143" x="1011238" y="1243013"/>
          <p14:tracePt t="7153" x="1038225" y="1250950"/>
          <p14:tracePt t="7159" x="1060450" y="1250950"/>
          <p14:tracePt t="7169" x="1093788" y="1262063"/>
          <p14:tracePt t="7179" x="1138238" y="1270000"/>
          <p14:tracePt t="7185" x="1187450" y="1281113"/>
          <p14:tracePt t="7197" x="1247775" y="1292225"/>
          <p14:tracePt t="7200" x="1300163" y="1303338"/>
          <p14:tracePt t="7210" x="1366838" y="1311275"/>
          <p14:tracePt t="7220" x="1449388" y="1317625"/>
          <p14:tracePt t="7226" x="1531938" y="1322388"/>
          <p14:tracePt t="7236" x="1622425" y="1322388"/>
          <p14:tracePt t="7241" x="1746250" y="1322388"/>
          <p14:tracePt t="7249" x="1884363" y="1322388"/>
          <p14:tracePt t="7262" x="2038350" y="1322388"/>
          <p14:tracePt t="7265" x="2206625" y="1322388"/>
          <p14:tracePt t="7275" x="2389188" y="1322388"/>
          <p14:tracePt t="7282" x="2603500" y="1322388"/>
          <p14:tracePt t="7291" x="2820988" y="1333500"/>
          <p14:tracePt t="7301" x="3008313" y="1352550"/>
          <p14:tracePt t="7305" x="3160713" y="1352550"/>
          <p14:tracePt t="7315" x="3300413" y="1352550"/>
          <p14:tracePt t="7321" x="3389313" y="1352550"/>
          <p14:tracePt t="7331" x="3449638" y="1352550"/>
          <p14:tracePt t="7338" x="3502025" y="1352550"/>
          <p14:tracePt t="7347" x="3540125" y="1352550"/>
          <p14:tracePt t="7357" x="3565525" y="1352550"/>
          <p14:tracePt t="7363" x="3595688" y="1352550"/>
          <p14:tracePt t="7373" x="3611563" y="1352550"/>
          <p14:tracePt t="7377" x="3640138" y="1352550"/>
          <p14:tracePt t="7387" x="3663950" y="1352550"/>
          <p14:tracePt t="7397" x="3692525" y="1352550"/>
          <p14:tracePt t="7403" x="3727450" y="1344613"/>
          <p14:tracePt t="7414" x="3763963" y="1341438"/>
          <p14:tracePt t="7417" x="3786188" y="1341438"/>
          <p14:tracePt t="7427" x="3824288" y="1341438"/>
          <p14:tracePt t="7435" x="3851275" y="1341438"/>
          <p14:tracePt t="7446" x="3879850" y="1341438"/>
          <p14:tracePt t="7449" x="3895725" y="1341438"/>
          <p14:tracePt t="7459" x="3925888" y="1341438"/>
          <p14:tracePt t="7472" x="3948113" y="1341438"/>
          <p14:tracePt t="7475" x="3959225" y="1341438"/>
          <p14:tracePt t="7485" x="3981450" y="1341438"/>
          <p14:tracePt t="7491" x="4000500" y="1341438"/>
          <p14:tracePt t="7499" x="4011613" y="1341438"/>
          <p14:tracePt t="7509" x="4025900" y="1341438"/>
          <p14:tracePt t="7515" x="4049713" y="1341438"/>
          <p14:tracePt t="7525" x="4067175" y="1341438"/>
          <p14:tracePt t="7531" x="4090988" y="1341438"/>
          <p14:tracePt t="7541" x="4102100" y="1341438"/>
          <p14:tracePt t="7551" x="4119563" y="1341438"/>
          <p14:tracePt t="7555" x="4127500" y="1341438"/>
          <p14:tracePt t="7571" x="4138613" y="1341438"/>
          <p14:tracePt t="8085" x="4146550" y="1341438"/>
          <p14:tracePt t="8095" x="4213225" y="1352550"/>
          <p14:tracePt t="8101" x="4337050" y="1408113"/>
          <p14:tracePt t="8117" x="4554538" y="1490663"/>
          <p14:tracePt t="8121" x="4794250" y="1622425"/>
          <p14:tracePt t="8125" x="5003800" y="1733550"/>
          <p14:tracePt t="8136" x="5240338" y="1843088"/>
          <p14:tracePt t="8141" x="5435600" y="1955800"/>
          <p14:tracePt t="8151" x="5610225" y="2044700"/>
          <p14:tracePt t="8161" x="5756275" y="2116138"/>
          <p14:tracePt t="8165" x="5888038" y="2187575"/>
          <p14:tracePt t="8177" x="6003925" y="2236788"/>
          <p14:tracePt t="8181" x="6097588" y="2265363"/>
          <p14:tracePt t="8191" x="6188075" y="2284413"/>
          <p14:tracePt t="8201" x="6262688" y="2292350"/>
          <p14:tracePt t="8207" x="6307138" y="2295525"/>
          <p14:tracePt t="8216" x="6345238" y="2295525"/>
          <p14:tracePt t="8222" x="6364288" y="2295525"/>
          <p14:tracePt t="8231" x="6381750" y="2289175"/>
          <p14:tracePt t="8242" x="6381750" y="2284413"/>
          <p14:tracePt t="8311" x="6386513" y="2284413"/>
          <p14:tracePt t="8322" x="6386513" y="2300288"/>
          <p14:tracePt t="8333" x="6386513" y="2317750"/>
          <p14:tracePt t="8337" x="6381750" y="2352675"/>
          <p14:tracePt t="8347" x="6356350" y="2408238"/>
          <p14:tracePt t="8353" x="6337300" y="2476500"/>
          <p14:tracePt t="8363" x="6307138" y="2540000"/>
          <p14:tracePt t="8373" x="6265863" y="2622550"/>
          <p14:tracePt t="8377" x="6232525" y="2703513"/>
          <p14:tracePt t="8387" x="6183313" y="2801938"/>
          <p14:tracePt t="8393" x="6149975" y="2887663"/>
          <p14:tracePt t="8403" x="6116638" y="2970213"/>
          <p14:tracePt t="8413" x="6086475" y="3063875"/>
          <p14:tracePt t="8417" x="6067425" y="3138488"/>
          <p14:tracePt t="8429" x="6049963" y="3224213"/>
          <p14:tracePt t="8433" x="6042025" y="3306763"/>
          <p14:tracePt t="8443" x="6034088" y="3389313"/>
          <p14:tracePt t="8453" x="6034088" y="3463925"/>
          <p14:tracePt t="8459" x="6034088" y="3543300"/>
          <p14:tracePt t="8469" x="6034088" y="3636963"/>
          <p14:tracePt t="8473" x="6034088" y="3727450"/>
          <p14:tracePt t="8483" x="6045200" y="3827463"/>
          <p14:tracePt t="8493" x="6067425" y="3932238"/>
          <p14:tracePt t="8499" x="6083300" y="4019550"/>
          <p14:tracePt t="8509" x="6094413" y="4078288"/>
          <p14:tracePt t="8513" x="6108700" y="4113213"/>
          <p14:tracePt t="8525" x="6113463" y="4119563"/>
          <p14:tracePt t="8535" x="6113463" y="4124325"/>
          <p14:tracePt t="8616" x="6116638" y="4127500"/>
          <p14:tracePt t="8626" x="6127750" y="4127500"/>
          <p14:tracePt t="8635" x="6149975" y="4135438"/>
          <p14:tracePt t="8641" x="6176963" y="4146550"/>
          <p14:tracePt t="8651" x="6232525" y="4165600"/>
          <p14:tracePt t="8655" x="6300788" y="4183063"/>
          <p14:tracePt t="8667" x="6375400" y="4202113"/>
          <p14:tracePt t="8677" x="6450013" y="4213225"/>
          <p14:tracePt t="8682" x="6521450" y="4229100"/>
          <p14:tracePt t="8691" x="6581775" y="4232275"/>
          <p14:tracePt t="8695" x="6640513" y="4248150"/>
          <p14:tracePt t="8706" x="6692900" y="4251325"/>
          <p14:tracePt t="8715" x="6745288" y="4262438"/>
          <p14:tracePt t="8722" x="6794500" y="4273550"/>
          <p14:tracePt t="8731" x="6846888" y="4287838"/>
          <p14:tracePt t="8737" x="6902450" y="4311650"/>
          <p14:tracePt t="8747" x="6951663" y="4337050"/>
          <p14:tracePt t="8757" x="7004050" y="4352925"/>
          <p14:tracePt t="8761" x="7056438" y="4367213"/>
          <p14:tracePt t="8771" x="7105650" y="4378325"/>
          <p14:tracePt t="8776" x="7146925" y="4394200"/>
          <p14:tracePt t="8791" x="7183438" y="4400550"/>
          <p14:tracePt t="8801" x="7202488" y="4405313"/>
          <p14:tracePt t="8841" x="7207250" y="4405313"/>
          <p14:tracePt t="8852" x="7207250" y="4400550"/>
          <p14:tracePt t="8862" x="7207250" y="4397375"/>
          <p14:tracePt t="8867" x="7194550" y="4389438"/>
          <p14:tracePt t="8877" x="7194550" y="4386263"/>
          <p14:tracePt t="8943" x="7191375" y="4386263"/>
          <p14:tracePt t="8953" x="7180263" y="4386263"/>
          <p14:tracePt t="8963" x="7161213" y="4386263"/>
          <p14:tracePt t="8969" x="7138988" y="4386263"/>
          <p14:tracePt t="8977" x="7108825" y="4381500"/>
          <p14:tracePt t="8983" x="7086600" y="4381500"/>
          <p14:tracePt t="8993" x="7075488" y="4381500"/>
          <p14:tracePt t="9003" x="7053263" y="4381500"/>
          <p14:tracePt t="9007" x="7026275" y="4381500"/>
          <p14:tracePt t="9019" x="6981825" y="4381500"/>
          <p14:tracePt t="9023" x="6943725" y="4381500"/>
          <p14:tracePt t="9033" x="6899275" y="4381500"/>
          <p14:tracePt t="9043" x="6838950" y="4381500"/>
          <p14:tracePt t="9049" x="6756400" y="4375150"/>
          <p14:tracePt t="9059" x="6640513" y="4359275"/>
          <p14:tracePt t="9063" x="6499225" y="4344988"/>
          <p14:tracePt t="9073" x="6334125" y="4306888"/>
          <p14:tracePt t="9083" x="6138863" y="4276725"/>
          <p14:tracePt t="9089" x="5932488" y="4251325"/>
          <p14:tracePt t="9099" x="5730875" y="4229100"/>
          <p14:tracePt t="9106" x="5540375" y="4210050"/>
          <p14:tracePt t="9123" x="5367338" y="4191000"/>
          <p14:tracePt t="9125" x="5180013" y="4183063"/>
          <p14:tracePt t="9129" x="5026025" y="4176713"/>
          <p14:tracePt t="9139" x="4857750" y="4176713"/>
          <p14:tracePt t="9145" x="4689475" y="4176713"/>
          <p14:tracePt t="9155" x="4535488" y="4176713"/>
          <p14:tracePt t="9165" x="4383088" y="4176713"/>
          <p14:tracePt t="9169" x="4243388" y="4176713"/>
          <p14:tracePt t="9179" x="4149725" y="4176713"/>
          <p14:tracePt t="9185" x="4078288" y="4176713"/>
          <p14:tracePt t="9195" x="4011613" y="4176713"/>
          <p14:tracePt t="9206" x="3951288" y="4176713"/>
          <p14:tracePt t="9211" x="3890963" y="4176713"/>
          <p14:tracePt t="9221" x="3835400" y="4187825"/>
          <p14:tracePt t="9225" x="3797300" y="4194175"/>
          <p14:tracePt t="9235" x="3744913" y="4198938"/>
          <p14:tracePt t="9245" x="3703638" y="4206875"/>
          <p14:tracePt t="9249" x="3667125" y="4210050"/>
          <p14:tracePt t="9261" x="3622675" y="4210050"/>
          <p14:tracePt t="9265" x="3584575" y="4210050"/>
          <p14:tracePt t="9275" x="3546475" y="4210050"/>
          <p14:tracePt t="9285" x="3517900" y="4210050"/>
          <p14:tracePt t="9292" x="3479800" y="4210050"/>
          <p14:tracePt t="9303" x="3435350" y="4210050"/>
          <p14:tracePt t="9310" x="3394075" y="4202113"/>
          <p14:tracePt t="9319" x="3359150" y="4191000"/>
          <p14:tracePt t="9329" x="3344863" y="4183063"/>
          <p14:tracePt t="9507" x="3344863" y="4179888"/>
          <p14:tracePt t="9517" x="3344863" y="4165600"/>
          <p14:tracePt t="9527" x="3344863" y="4157663"/>
          <p14:tracePt t="9533" x="3344863" y="4154488"/>
          <p14:tracePt t="9547" x="3344863" y="4138613"/>
          <p14:tracePt t="9670" x="3344863" y="4135438"/>
          <p14:tracePt t="9675" x="3344863" y="4130675"/>
          <p14:tracePt t="9695" x="3344863" y="4127500"/>
          <p14:tracePt t="9719" x="3348038" y="4124325"/>
          <p14:tracePt t="9729" x="3352800" y="4119563"/>
          <p14:tracePt t="9739" x="3355975" y="4119563"/>
          <p14:tracePt t="11496" x="3363913" y="4119563"/>
          <p14:tracePt t="11581" x="3375025" y="4119563"/>
          <p14:tracePt t="11584" x="3394075" y="4119563"/>
          <p14:tracePt t="11595" x="3408363" y="4119563"/>
          <p14:tracePt t="11606" x="3430588" y="4119563"/>
          <p14:tracePt t="11611" x="3452813" y="4119563"/>
          <p14:tracePt t="11623" x="3494088" y="4119563"/>
          <p14:tracePt t="11625" x="3517900" y="4119563"/>
          <p14:tracePt t="11635" x="3546475" y="4119563"/>
          <p14:tracePt t="11645" x="3570288" y="4119563"/>
          <p14:tracePt t="11651" x="3592513" y="4119563"/>
          <p14:tracePt t="11661" x="3611563" y="4108450"/>
          <p14:tracePt t="11667" x="3614738" y="4108450"/>
          <p14:tracePt t="11677" x="3629025" y="4105275"/>
          <p14:tracePt t="11687" x="3640138" y="4102100"/>
          <p14:tracePt t="11697" x="3644900" y="4097338"/>
          <p14:tracePt t="11701" x="3651250" y="4094163"/>
          <p14:tracePt t="11717" x="3656013" y="4086225"/>
          <p14:tracePt t="11823" x="3651250" y="4086225"/>
          <p14:tracePt t="11943" x="3644900" y="4086225"/>
          <p14:tracePt t="11949" x="3633788" y="4086225"/>
          <p14:tracePt t="11959" x="3629025" y="4086225"/>
          <p14:tracePt t="12241" x="3625850" y="4086225"/>
          <p14:tracePt t="12257" x="3622675" y="4086225"/>
          <p14:tracePt t="13941" x="3614738" y="4086225"/>
          <p14:tracePt t="13951" x="3595688" y="4089400"/>
          <p14:tracePt t="13962" x="3587750" y="4089400"/>
          <p14:tracePt t="13965" x="3584575" y="4089400"/>
          <p14:tracePt t="13978" x="3576638" y="4089400"/>
          <p14:tracePt t="13987" x="3573463" y="4089400"/>
          <p14:tracePt t="13991" x="3570288" y="4094163"/>
          <p14:tracePt t="16129" x="3576638" y="4094163"/>
          <p14:tracePt t="16135" x="3584575" y="4086225"/>
          <p14:tracePt t="16145" x="3595688" y="4083050"/>
          <p14:tracePt t="16155" x="3603625" y="4078288"/>
          <p14:tracePt t="16161" x="3611563" y="4075113"/>
          <p14:tracePt t="16169" x="3614738" y="4075113"/>
          <p14:tracePt t="16191" x="3617913" y="4071938"/>
          <p14:tracePt t="16196" x="3629025" y="4067175"/>
          <p14:tracePt t="16205" x="3633788" y="4067175"/>
          <p14:tracePt t="16211" x="3636963" y="4064000"/>
          <p14:tracePt t="16222" x="3640138" y="4064000"/>
          <p14:tracePt t="16235" x="3644900" y="4064000"/>
          <p14:tracePt t="16246" x="3656013" y="4056063"/>
          <p14:tracePt t="16257" x="3656013" y="4052888"/>
          <p14:tracePt t="16261" x="3667125" y="4048125"/>
          <p14:tracePt t="16271" x="3681413" y="4037013"/>
          <p14:tracePt t="16276" x="3703638" y="4014788"/>
          <p14:tracePt t="16285" x="3716338" y="3995738"/>
          <p14:tracePt t="16297" x="3733800" y="3973513"/>
          <p14:tracePt t="16301" x="3763963" y="3929063"/>
          <p14:tracePt t="16311" x="3794125" y="3873500"/>
          <p14:tracePt t="16317" x="3843338" y="3797300"/>
          <p14:tracePt t="16327" x="3879850" y="3727450"/>
          <p14:tracePt t="16333" x="3940175" y="3648075"/>
          <p14:tracePt t="16344" x="4014788" y="3540125"/>
          <p14:tracePt t="16353" x="4102100" y="3416300"/>
          <p14:tracePt t="16357" x="4168775" y="3311525"/>
          <p14:tracePt t="16367" x="4243388" y="3201988"/>
          <p14:tracePt t="16374" x="4325938" y="3089275"/>
          <p14:tracePt t="16383" x="4397375" y="2995613"/>
          <p14:tracePt t="16389" x="4479925" y="2898775"/>
          <p14:tracePt t="16402" x="4532313" y="2832100"/>
          <p14:tracePt t="16409" x="4595813" y="2763838"/>
          <p14:tracePt t="16417" x="4645025" y="2708275"/>
          <p14:tracePt t="16426" x="4697413" y="2651125"/>
          <p14:tracePt t="16432" x="4738688" y="2606675"/>
          <p14:tracePt t="16441" x="4786313" y="2557463"/>
          <p14:tracePt t="16445" x="4824413" y="2516188"/>
          <p14:tracePt t="16455" x="4865688" y="2468563"/>
          <p14:tracePt t="16465" x="4903788" y="2427288"/>
          <p14:tracePt t="16472" x="4937125" y="2382838"/>
          <p14:tracePt t="16481" x="4967288" y="2355850"/>
          <p14:tracePt t="16485" x="4992688" y="2322513"/>
          <p14:tracePt t="16495" x="5014913" y="2295525"/>
          <p14:tracePt t="16507" x="5033963" y="2281238"/>
          <p14:tracePt t="16511" x="5064125" y="2259013"/>
          <p14:tracePt t="16521" x="5075238" y="2239963"/>
          <p14:tracePt t="16527" x="5086350" y="2232025"/>
          <p14:tracePt t="16537" x="5102225" y="2228850"/>
          <p14:tracePt t="16547" x="5108575" y="2220913"/>
          <p14:tracePt t="16551" x="5119688" y="2220913"/>
          <p14:tracePt t="16561" x="5124450" y="2220913"/>
          <p14:tracePt t="16567" x="5135563" y="2220913"/>
          <p14:tracePt t="16577" x="5146675" y="2220913"/>
          <p14:tracePt t="16587" x="5160963" y="2220913"/>
          <p14:tracePt t="16591" x="5172075" y="2243138"/>
          <p14:tracePt t="16603" x="5207000" y="2265363"/>
          <p14:tracePt t="16607" x="5243513" y="2295525"/>
          <p14:tracePt t="16617" x="5262563" y="2314575"/>
          <p14:tracePt t="16627" x="5295900" y="2347913"/>
          <p14:tracePt t="16631" x="5326063" y="2370138"/>
          <p14:tracePt t="16643" x="5353050" y="2386013"/>
          <p14:tracePt t="16647" x="5364163" y="2389188"/>
          <p14:tracePt t="16657" x="5375275" y="2400300"/>
          <p14:tracePt t="16667" x="5405438" y="2408238"/>
          <p14:tracePt t="16673" x="5430838" y="2416175"/>
          <p14:tracePt t="16683" x="5461000" y="2419350"/>
          <p14:tracePt t="16687" x="5480050" y="2424113"/>
          <p14:tracePt t="16697" x="5494338" y="2427288"/>
          <p14:tracePt t="16709" x="5513388" y="2427288"/>
          <p14:tracePt t="16713" x="5529263" y="2427288"/>
          <p14:tracePt t="16723" x="5532438" y="2427288"/>
          <p14:tracePt t="16727" x="5540375" y="2427288"/>
          <p14:tracePt t="16739" x="5551488" y="2427288"/>
          <p14:tracePt t="16752" x="5562600" y="2427288"/>
          <p14:tracePt t="16755" x="5568950" y="2427288"/>
          <p14:tracePt t="16764" x="5573713" y="2427288"/>
          <p14:tracePt t="16769" x="5576888" y="2427288"/>
          <p14:tracePt t="16779" x="5584825" y="2424113"/>
          <p14:tracePt t="16790" x="5592763" y="2411413"/>
          <p14:tracePt t="16795" x="5610225" y="2405063"/>
          <p14:tracePt t="16804" x="5614988" y="2400300"/>
          <p14:tracePt t="16815" x="5618163" y="2393950"/>
          <p14:tracePt t="17035" x="5618163" y="2397125"/>
          <p14:tracePt t="17041" x="5610225" y="2416175"/>
          <p14:tracePt t="17051" x="5607050" y="2419350"/>
          <p14:tracePt t="17067" x="5607050" y="2424113"/>
          <p14:tracePt t="17075" x="5603875" y="2427288"/>
          <p14:tracePt t="17095" x="5599113" y="2435225"/>
          <p14:tracePt t="17137" x="5599113" y="2438400"/>
          <p14:tracePt t="17591" x="5599113" y="2441575"/>
          <p14:tracePt t="17612" x="5603875" y="2441575"/>
          <p14:tracePt t="17615" x="5614988" y="2441575"/>
          <p14:tracePt t="17625" x="5629275" y="2441575"/>
          <p14:tracePt t="17635" x="5645150" y="2441575"/>
          <p14:tracePt t="17641" x="5662613" y="2441575"/>
          <p14:tracePt t="17651" x="5681663" y="2441575"/>
          <p14:tracePt t="17657" x="5697538" y="2441575"/>
          <p14:tracePt t="17667" x="5711825" y="2441575"/>
          <p14:tracePt t="17677" x="5719763" y="2441575"/>
          <p14:tracePt t="17681" x="5730875" y="2441575"/>
          <p14:tracePt t="17691" x="5745163" y="2441575"/>
          <p14:tracePt t="17697" x="5753100" y="2441575"/>
          <p14:tracePt t="17707" x="5764213" y="2441575"/>
          <p14:tracePt t="17717" x="5772150" y="2441575"/>
          <p14:tracePt t="17727" x="5775325" y="2441575"/>
          <p14:tracePt t="17731" x="5783263" y="2446338"/>
          <p14:tracePt t="17741" x="5786438" y="2446338"/>
          <p14:tracePt t="17751" x="5797550" y="2449513"/>
          <p14:tracePt t="17757" x="5805488" y="2452688"/>
          <p14:tracePt t="17767" x="5810250" y="2457450"/>
          <p14:tracePt t="17773" x="5813425" y="2460625"/>
          <p14:tracePt t="17781" x="5821363" y="2468563"/>
          <p14:tracePt t="17793" x="5827713" y="2479675"/>
          <p14:tracePt t="17797" x="5832475" y="2487613"/>
          <p14:tracePt t="17807" x="5838825" y="2493963"/>
          <p14:tracePt t="17813" x="5843588" y="2505075"/>
          <p14:tracePt t="17823" x="5849938" y="2524125"/>
          <p14:tracePt t="17833" x="5862638" y="2532063"/>
          <p14:tracePt t="17837" x="5865813" y="2551113"/>
          <p14:tracePt t="17847" x="5868988" y="2557463"/>
          <p14:tracePt t="17853" x="5868988" y="2562225"/>
          <p14:tracePt t="17863" x="5868988" y="2570163"/>
          <p14:tracePt t="17873" x="5873750" y="2576513"/>
          <p14:tracePt t="17879" x="5873750" y="2581275"/>
          <p14:tracePt t="17977" x="5873750" y="2595563"/>
          <p14:tracePt t="17991" x="5865813" y="2598738"/>
          <p14:tracePt t="18001" x="5862638" y="2606675"/>
          <p14:tracePt t="18005" x="5862638" y="2609850"/>
          <p14:tracePt t="18015" x="5857875" y="2614613"/>
          <p14:tracePt t="18027" x="5849938" y="2622550"/>
          <p14:tracePt t="18031" x="5843588" y="2628900"/>
          <p14:tracePt t="18041" x="5835650" y="2647950"/>
          <p14:tracePt t="18047" x="5832475" y="2655888"/>
          <p14:tracePt t="18057" x="5824538" y="2663825"/>
          <p14:tracePt t="18068" x="5821363" y="2667000"/>
          <p14:tracePt t="18071" x="5816600" y="2678113"/>
          <p14:tracePt t="18081" x="5810250" y="2681288"/>
          <p14:tracePt t="18087" x="5797550" y="2692400"/>
          <p14:tracePt t="18097" x="5797550" y="2697163"/>
          <p14:tracePt t="18107" x="5791200" y="2703513"/>
          <p14:tracePt t="18111" x="5786438" y="2708275"/>
          <p14:tracePt t="18122" x="5780088" y="2716213"/>
          <p14:tracePt t="18139" x="5772150" y="2719388"/>
          <p14:tracePt t="18147" x="5768975" y="2727325"/>
          <p14:tracePt t="18153" x="5761038" y="2727325"/>
          <p14:tracePt t="18163" x="5749925" y="2738438"/>
          <p14:tracePt t="18167" x="5738813" y="2741613"/>
          <p14:tracePt t="18177" x="5727700" y="2752725"/>
          <p14:tracePt t="18187" x="5719763" y="2755900"/>
          <p14:tracePt t="18193" x="5708650" y="2771775"/>
          <p14:tracePt t="18203" x="5700713" y="2774950"/>
          <p14:tracePt t="18207" x="5681663" y="2782888"/>
          <p14:tracePt t="18217" x="5670550" y="2786063"/>
          <p14:tracePt t="18229" x="5651500" y="2794000"/>
          <p14:tracePt t="18233" x="5640388" y="2797175"/>
          <p14:tracePt t="18243" x="5626100" y="2805113"/>
          <p14:tracePt t="18250" x="5614988" y="2809875"/>
          <p14:tracePt t="18259" x="5599113" y="2809875"/>
          <p14:tracePt t="18269" x="5584825" y="2809875"/>
          <p14:tracePt t="18273" x="5573713" y="2813050"/>
          <p14:tracePt t="18283" x="5562600" y="2813050"/>
          <p14:tracePt t="18289" x="5551488" y="2813050"/>
          <p14:tracePt t="18299" x="5540375" y="2813050"/>
          <p14:tracePt t="18309" x="5524500" y="2813050"/>
          <p14:tracePt t="18313" x="5516563" y="2813050"/>
          <p14:tracePt t="18325" x="5502275" y="2813050"/>
          <p14:tracePt t="18329" x="5483225" y="2813050"/>
          <p14:tracePt t="18339" x="5472113" y="2813050"/>
          <p14:tracePt t="18349" x="5461000" y="2809875"/>
          <p14:tracePt t="18356" x="5441950" y="2805113"/>
          <p14:tracePt t="18363" x="5422900" y="2794000"/>
          <p14:tracePt t="18369" x="5408613" y="2790825"/>
          <p14:tracePt t="18379" x="5386388" y="2774950"/>
          <p14:tracePt t="18389" x="5359400" y="2752725"/>
          <p14:tracePt t="18395" x="5334000" y="2727325"/>
          <p14:tracePt t="18406" x="5314950" y="2711450"/>
          <p14:tracePt t="18409" x="5300663" y="2700338"/>
          <p14:tracePt t="18419" x="5273675" y="2667000"/>
          <p14:tracePt t="18430" x="5251450" y="2633663"/>
          <p14:tracePt t="18435" x="5221288" y="2603500"/>
          <p14:tracePt t="18446" x="5207000" y="2584450"/>
          <p14:tracePt t="18450" x="5191125" y="2551113"/>
          <p14:tracePt t="18459" x="5160963" y="2516188"/>
          <p14:tracePt t="18469" x="5130800" y="2468563"/>
          <p14:tracePt t="18475" x="5102225" y="2419350"/>
          <p14:tracePt t="18485" x="5072063" y="2370138"/>
          <p14:tracePt t="18491" x="5049838" y="2330450"/>
          <p14:tracePt t="18501" x="5037138" y="2284413"/>
          <p14:tracePt t="18511" x="5026025" y="2243138"/>
          <p14:tracePt t="18515" x="5014913" y="2198688"/>
          <p14:tracePt t="18525" x="5003800" y="2157413"/>
          <p14:tracePt t="18531" x="4997450" y="2112963"/>
          <p14:tracePt t="18541" x="4992688" y="2074863"/>
          <p14:tracePt t="18551" x="4984750" y="2030413"/>
          <p14:tracePt t="18555" x="4981575" y="1989138"/>
          <p14:tracePt t="18565" x="4981575" y="1944688"/>
          <p14:tracePt t="18571" x="4981575" y="1898650"/>
          <p14:tracePt t="18581" x="4981575" y="1862138"/>
          <p14:tracePt t="18591" x="4981575" y="1809750"/>
          <p14:tracePt t="18597" x="4981575" y="1771650"/>
          <p14:tracePt t="18607" x="4981575" y="1719263"/>
          <p14:tracePt t="18611" x="4989513" y="1674813"/>
          <p14:tracePt t="18621" x="4992688" y="1617663"/>
          <p14:tracePt t="18632" x="5000625" y="1573213"/>
          <p14:tracePt t="18637" x="5003800" y="1520825"/>
          <p14:tracePt t="18647" x="5011738" y="1468438"/>
          <p14:tracePt t="18651" x="5014913" y="1430338"/>
          <p14:tracePt t="18661" x="5022850" y="1374775"/>
          <p14:tracePt t="18673" x="5026025" y="1336675"/>
          <p14:tracePt t="18677" x="5026025" y="1292225"/>
          <p14:tracePt t="18687" x="5026025" y="1254125"/>
          <p14:tracePt t="18695" x="5026025" y="1217613"/>
          <p14:tracePt t="18702" x="5026025" y="1179513"/>
          <p14:tracePt t="18712" x="5033963" y="1154113"/>
          <p14:tracePt t="18718" x="5037138" y="1123950"/>
          <p14:tracePt t="18728" x="5041900" y="1096963"/>
          <p14:tracePt t="18735" x="5053013" y="1074738"/>
          <p14:tracePt t="18743" x="5064125" y="1049338"/>
          <p14:tracePt t="18754" x="5067300" y="1030288"/>
          <p14:tracePt t="18757" x="5075238" y="1019175"/>
          <p14:tracePt t="18767" x="5086350" y="1000125"/>
          <p14:tracePt t="18773" x="5089525" y="992188"/>
          <p14:tracePt t="18785" x="5097463" y="969963"/>
          <p14:tracePt t="18796" x="5102225" y="962025"/>
          <p14:tracePt t="18801" x="5108575" y="947738"/>
          <p14:tracePt t="18809" x="5124450" y="936625"/>
          <p14:tracePt t="18814" x="5135563" y="920750"/>
          <p14:tracePt t="18823" x="5146675" y="909638"/>
          <p14:tracePt t="18834" x="5157788" y="892175"/>
          <p14:tracePt t="18839" x="5176838" y="879475"/>
          <p14:tracePt t="18849" x="5202238" y="862013"/>
          <p14:tracePt t="18853" x="5221288" y="857250"/>
          <p14:tracePt t="18863" x="5254625" y="846138"/>
          <p14:tracePt t="18873" x="5276850" y="838200"/>
          <p14:tracePt t="18879" x="5311775" y="827088"/>
          <p14:tracePt t="18889" x="5334000" y="823913"/>
          <p14:tracePt t="18893" x="5348288" y="823913"/>
          <p14:tracePt t="18903" x="5370513" y="820738"/>
          <p14:tracePt t="18913" x="5386388" y="820738"/>
          <p14:tracePt t="18919" x="5408613" y="815975"/>
          <p14:tracePt t="18929" x="5427663" y="815975"/>
          <p14:tracePt t="18945" x="5430838" y="815975"/>
          <p14:tracePt t="19065" x="5435600" y="812800"/>
          <p14:tracePt t="19641" x="5435600" y="809625"/>
          <p14:tracePt t="20342" x="5438775" y="809625"/>
          <p14:tracePt t="20351" x="5438775" y="820738"/>
          <p14:tracePt t="20361" x="5449888" y="842963"/>
          <p14:tracePt t="20367" x="5461000" y="868363"/>
          <p14:tracePt t="20377" x="5483225" y="895350"/>
          <p14:tracePt t="20381" x="5491163" y="914400"/>
          <p14:tracePt t="20391" x="5513388" y="936625"/>
          <p14:tracePt t="20401" x="5546725" y="962025"/>
          <p14:tracePt t="20406" x="5595938" y="981075"/>
          <p14:tracePt t="20417" x="5648325" y="1000125"/>
          <p14:tracePt t="20421" x="5703888" y="1019175"/>
          <p14:tracePt t="20433" x="5764213" y="1038225"/>
          <p14:tracePt t="20443" x="5832475" y="1055688"/>
          <p14:tracePt t="20447" x="5895975" y="1066800"/>
          <p14:tracePt t="20457" x="5940425" y="1066800"/>
          <p14:tracePt t="20463" x="5984875" y="1077913"/>
          <p14:tracePt t="20473" x="6030913" y="1085850"/>
          <p14:tracePt t="20483" x="6064250" y="1090613"/>
          <p14:tracePt t="20487" x="6094413" y="1090613"/>
          <p14:tracePt t="20497" x="6097588" y="1090613"/>
          <p14:tracePt t="20831" x="6102350" y="1093788"/>
          <p14:tracePt t="20854" x="6102350" y="1096963"/>
          <p14:tracePt t="20872" x="6097588" y="1101725"/>
          <p14:tracePt t="20887" x="6089650" y="1104900"/>
          <p14:tracePt t="20961" x="6086475" y="1104900"/>
          <p14:tracePt t="20972" x="6083300" y="1108075"/>
          <p14:tracePt t="20981" x="6083300" y="1116013"/>
          <p14:tracePt t="20987" x="6078538" y="1123950"/>
          <p14:tracePt t="22340" x="6075363" y="1127125"/>
          <p14:tracePt t="22349" x="6064250" y="1154113"/>
          <p14:tracePt t="22353" x="6034088" y="1217613"/>
          <p14:tracePt t="22363" x="5981700" y="1317625"/>
          <p14:tracePt t="22375" x="5932488" y="1435100"/>
          <p14:tracePt t="22379" x="5868988" y="1576388"/>
          <p14:tracePt t="22389" x="5783263" y="1727200"/>
          <p14:tracePt t="22396" x="5697538" y="1887538"/>
          <p14:tracePt t="22403" x="5607050" y="2093913"/>
          <p14:tracePt t="22413" x="5529263" y="2284413"/>
          <p14:tracePt t="22419" x="5419725" y="2505075"/>
          <p14:tracePt t="22429" x="5314950" y="2727325"/>
          <p14:tracePt t="22435" x="5213350" y="2932113"/>
          <p14:tracePt t="22445" x="5116513" y="3097213"/>
          <p14:tracePt t="22456" x="5019675" y="3262313"/>
          <p14:tracePt t="22459" x="4910138" y="3430588"/>
          <p14:tracePt t="22469" x="4794250" y="3584575"/>
          <p14:tracePt t="22476" x="4686300" y="3711575"/>
          <p14:tracePt t="22485" x="4551363" y="3846513"/>
          <p14:tracePt t="22496" x="4435475" y="3962400"/>
          <p14:tracePt t="22501" x="4306888" y="4071938"/>
          <p14:tracePt t="22509" x="4210050" y="4141788"/>
          <p14:tracePt t="22516" x="4124325" y="4194175"/>
          <p14:tracePt t="22526" x="4033838" y="4248150"/>
          <p14:tracePt t="22537" x="3948113" y="4292600"/>
          <p14:tracePt t="22543" x="3884613" y="4322763"/>
          <p14:tracePt t="22552" x="3821113" y="4348163"/>
          <p14:tracePt t="22556" x="3768725" y="4370388"/>
          <p14:tracePt t="22565" x="3716338" y="4381500"/>
          <p14:tracePt t="22575" x="3681413" y="4394200"/>
          <p14:tracePt t="22581" x="3651250" y="4394200"/>
          <p14:tracePt t="22591" x="3633788" y="4397375"/>
          <p14:tracePt t="22596" x="3625850" y="4397375"/>
          <p14:tracePt t="22606" x="3622675" y="4397375"/>
          <p14:tracePt t="22615" x="3617913" y="4397375"/>
          <p14:tracePt t="22647" x="3611563" y="4397375"/>
          <p14:tracePt t="22651" x="3603625" y="4397375"/>
          <p14:tracePt t="22662" x="3581400" y="4397375"/>
          <p14:tracePt t="22673" x="3570288" y="4397375"/>
          <p14:tracePt t="22678" x="3551238" y="4397375"/>
          <p14:tracePt t="22689" x="3540125" y="4400550"/>
          <p14:tracePt t="22692" x="3529013" y="4405313"/>
          <p14:tracePt t="22702" x="3509963" y="4411663"/>
          <p14:tracePt t="22711" x="3490913" y="4416425"/>
          <p14:tracePt t="22717" x="3460750" y="4419600"/>
          <p14:tracePt t="22727" x="3441700" y="4419600"/>
          <p14:tracePt t="22733" x="3427413" y="4419600"/>
          <p14:tracePt t="22743" x="3405188" y="4419600"/>
          <p14:tracePt t="22753" x="3386138" y="4416425"/>
          <p14:tracePt t="22757" x="3359150" y="4394200"/>
          <p14:tracePt t="22767" x="3336925" y="4352925"/>
          <p14:tracePt t="22773" x="3306763" y="4303713"/>
          <p14:tracePt t="22783" x="3281363" y="4254500"/>
          <p14:tracePt t="22793" x="3262313" y="4210050"/>
          <p14:tracePt t="22797" x="3251200" y="4154488"/>
          <p14:tracePt t="22807" x="3240088" y="4116388"/>
          <p14:tracePt t="22813" x="3236913" y="4064000"/>
          <p14:tracePt t="22824" x="3228975" y="4022725"/>
          <p14:tracePt t="22833" x="3228975" y="3978275"/>
          <p14:tracePt t="22839" x="3228975" y="3940175"/>
          <p14:tracePt t="22849" x="3228975" y="3895725"/>
          <p14:tracePt t="22853" x="3243263" y="3862388"/>
          <p14:tracePt t="22863" x="3259138" y="3816350"/>
          <p14:tracePt t="22873" x="3289300" y="3783013"/>
          <p14:tracePt t="22877" x="3317875" y="3741738"/>
          <p14:tracePt t="22889" x="3352800" y="3697288"/>
          <p14:tracePt t="22893" x="3382963" y="3670300"/>
          <p14:tracePt t="22903" x="3400425" y="3651250"/>
          <p14:tracePt t="22913" x="3427413" y="3629025"/>
          <p14:tracePt t="22919" x="3446463" y="3617913"/>
          <p14:tracePt t="22929" x="3452813" y="3614738"/>
          <p14:tracePt t="22933" x="3460750" y="3614738"/>
          <p14:tracePt t="22943" x="3468688" y="3614738"/>
          <p14:tracePt t="22953" x="3498850" y="3625850"/>
          <p14:tracePt t="22959" x="3509963" y="3651250"/>
          <p14:tracePt t="22969" x="3513138" y="3670300"/>
          <p14:tracePt t="22974" x="3524250" y="3700463"/>
          <p14:tracePt t="22985" x="3535363" y="3741738"/>
          <p14:tracePt t="22995" x="3543300" y="3779838"/>
          <p14:tracePt t="22999" x="3546475" y="3835400"/>
          <p14:tracePt t="23009" x="3565525" y="3879850"/>
          <p14:tracePt t="23015" x="3570288" y="3940175"/>
          <p14:tracePt t="23025" x="3584575" y="3995738"/>
          <p14:tracePt t="23035" x="3587750" y="4041775"/>
          <p14:tracePt t="23039" x="3587750" y="4078288"/>
          <p14:tracePt t="23049" x="3587750" y="4108450"/>
          <p14:tracePt t="23056" x="3587750" y="4127500"/>
          <p14:tracePt t="23123" x="3584575" y="4116388"/>
          <p14:tracePt t="23125" x="3576638" y="4105275"/>
          <p14:tracePt t="23136" x="3562350" y="4078288"/>
          <p14:tracePt t="23142" x="3551238" y="4067175"/>
          <p14:tracePt t="23152" x="3543300" y="4056063"/>
          <p14:tracePt t="23162" x="3535363" y="4044950"/>
          <p14:tracePt t="23165" x="3532188" y="4037013"/>
          <p14:tracePt t="23175" x="3529013" y="4030663"/>
          <p14:tracePt t="23182" x="3521075" y="4025900"/>
          <p14:tracePt t="23191" x="3517900" y="4022725"/>
          <p14:tracePt t="23211" x="3513138" y="4022725"/>
          <p14:tracePt t="23241" x="3513138" y="4014788"/>
          <p14:tracePt t="23267" x="3513138" y="4008438"/>
          <p14:tracePt t="23271" x="3513138" y="4000500"/>
          <p14:tracePt t="23288" x="3513138" y="3992563"/>
          <p14:tracePt t="23297" x="3513138" y="3973513"/>
          <p14:tracePt t="23307" x="3521075" y="3962400"/>
          <p14:tracePt t="23313" x="3529013" y="3943350"/>
          <p14:tracePt t="23323" x="3543300" y="3937000"/>
          <p14:tracePt t="23328" x="3551238" y="3937000"/>
          <p14:tracePt t="23337" x="3562350" y="3929063"/>
          <p14:tracePt t="23347" x="3570288" y="3929063"/>
          <p14:tracePt t="23353" x="3576638" y="3929063"/>
          <p14:tracePt t="23363" x="3584575" y="3929063"/>
          <p14:tracePt t="23367" x="3595688" y="3929063"/>
          <p14:tracePt t="23378" x="3606800" y="3929063"/>
          <p14:tracePt t="23387" x="3617913" y="3937000"/>
          <p14:tracePt t="23393" x="3617913" y="3951288"/>
          <p14:tracePt t="23403" x="3622675" y="3978275"/>
          <p14:tracePt t="23409" x="3622675" y="4000500"/>
          <p14:tracePt t="23417" x="3622675" y="4022725"/>
          <p14:tracePt t="23430" x="3622675" y="4044950"/>
          <p14:tracePt t="23433" x="3622675" y="4056063"/>
          <p14:tracePt t="23443" x="3622675" y="4071938"/>
          <p14:tracePt t="23449" x="3622675" y="4086225"/>
          <p14:tracePt t="23459" x="3603625" y="4113213"/>
          <p14:tracePt t="23469" x="3576638" y="4135438"/>
          <p14:tracePt t="23473" x="3565525" y="4138613"/>
          <p14:tracePt t="23483" x="3546475" y="4146550"/>
          <p14:tracePt t="23489" x="3529013" y="4154488"/>
          <p14:tracePt t="23499" x="3517900" y="4154488"/>
          <p14:tracePt t="23509" x="3502025" y="4154488"/>
          <p14:tracePt t="23513" x="3490913" y="4154488"/>
          <p14:tracePt t="23523" x="3482975" y="4154488"/>
          <p14:tracePt t="23529" x="3468688" y="4141788"/>
          <p14:tracePt t="23540" x="3449638" y="4119563"/>
          <p14:tracePt t="23549" x="3441700" y="4105275"/>
          <p14:tracePt t="23556" x="3441700" y="4094163"/>
          <p14:tracePt t="23565" x="3441700" y="4083050"/>
          <p14:tracePt t="23569" x="3441700" y="4078288"/>
          <p14:tracePt t="23579" x="3441700" y="4067175"/>
          <p14:tracePt t="23590" x="3441700" y="4060825"/>
          <p14:tracePt t="23595" x="3441700" y="4052888"/>
          <p14:tracePt t="23606" x="3441700" y="4048125"/>
          <p14:tracePt t="23609" x="3441700" y="4030663"/>
          <p14:tracePt t="23619" x="3441700" y="4025900"/>
          <p14:tracePt t="23635" x="3449638" y="4025900"/>
          <p14:tracePt t="23649" x="3452813" y="4025900"/>
          <p14:tracePt t="23656" x="3457575" y="4025900"/>
          <p14:tracePt t="23665" x="3460750" y="4025900"/>
          <p14:tracePt t="23671" x="3471863" y="4025900"/>
          <p14:tracePt t="23681" x="3476625" y="4030663"/>
          <p14:tracePt t="23691" x="3482975" y="4037013"/>
          <p14:tracePt t="23695" x="3482975" y="4041775"/>
          <p14:tracePt t="23712" x="3482975" y="4044950"/>
          <p14:tracePt t="23721" x="3482975" y="4048125"/>
          <p14:tracePt t="25143" x="3487738" y="4056063"/>
          <p14:tracePt t="25233" x="3487738" y="4064000"/>
          <p14:tracePt t="25240" x="3487738" y="4078288"/>
          <p14:tracePt t="25249" x="3487738" y="4094163"/>
          <p14:tracePt t="25260" x="3487738" y="4113213"/>
          <p14:tracePt t="25265" x="3487738" y="4127500"/>
          <p14:tracePt t="25275" x="3487738" y="4135438"/>
          <p14:tracePt t="25279" x="3487738" y="4149725"/>
          <p14:tracePt t="25290" x="3490913" y="4168775"/>
          <p14:tracePt t="25300" x="3494088" y="4187825"/>
          <p14:tracePt t="25306" x="3498850" y="4198938"/>
          <p14:tracePt t="25315" x="3505200" y="4206875"/>
          <p14:tracePt t="25319" x="3521075" y="4224338"/>
          <p14:tracePt t="25329" x="3529013" y="4232275"/>
          <p14:tracePt t="25339" x="3532188" y="4235450"/>
          <p14:tracePt t="25345" x="3543300" y="4240213"/>
          <p14:tracePt t="25357" x="3546475" y="4251325"/>
          <p14:tracePt t="25359" x="3562350" y="4251325"/>
          <p14:tracePt t="25370" x="3570288" y="4254500"/>
          <p14:tracePt t="25382" x="3581400" y="4259263"/>
          <p14:tracePt t="25386" x="3584575" y="4259263"/>
          <p14:tracePt t="25396" x="3587750" y="4259263"/>
          <p14:tracePt t="25402" x="3592513" y="4259263"/>
          <p14:tracePt t="25422" x="3595688" y="4259263"/>
          <p14:tracePt t="25431" x="3598863" y="4259263"/>
          <p14:tracePt t="25441" x="3603625" y="4259263"/>
          <p14:tracePt t="25451" x="3606800" y="4259263"/>
          <p14:tracePt t="25461" x="3611563" y="4259263"/>
          <p14:tracePt t="25465" x="3614738" y="4259263"/>
          <p14:tracePt t="26661" x="3617913" y="4259263"/>
          <p14:tracePt t="26667" x="3648075" y="4254500"/>
          <p14:tracePt t="26677" x="3722688" y="4243388"/>
          <p14:tracePt t="26687" x="3851275" y="4235450"/>
          <p14:tracePt t="26691" x="4025900" y="4210050"/>
          <p14:tracePt t="26701" x="4248150" y="4179888"/>
          <p14:tracePt t="26707" x="4502150" y="4135438"/>
          <p14:tracePt t="26717" x="4752975" y="4105275"/>
          <p14:tracePt t="26727" x="4943475" y="4075113"/>
          <p14:tracePt t="26731" x="5105400" y="4048125"/>
          <p14:tracePt t="26741" x="5251450" y="4030663"/>
          <p14:tracePt t="26748" x="5364163" y="4022725"/>
          <p14:tracePt t="26757" x="5487988" y="4014788"/>
          <p14:tracePt t="26767" x="5626100" y="4014788"/>
          <p14:tracePt t="26773" x="5824538" y="4014788"/>
          <p14:tracePt t="26781" x="6053138" y="4014788"/>
          <p14:tracePt t="26787" x="6326188" y="4014788"/>
          <p14:tracePt t="26797" x="6651625" y="4044950"/>
          <p14:tracePt t="26807" x="7042150" y="4105275"/>
          <p14:tracePt t="26815" x="7502525" y="4179888"/>
          <p14:tracePt t="26828" x="8480425" y="4352925"/>
          <p14:tracePt t="26838" x="8974138" y="4438650"/>
          <p14:tracePt t="26847" x="9434513" y="4510088"/>
          <p14:tracePt t="26853" x="9825038" y="4557713"/>
          <p14:tracePt t="26863" x="10147300" y="4592638"/>
          <p14:tracePt t="26867" x="10439400" y="4603750"/>
          <p14:tracePt t="26877" x="10652125" y="4603750"/>
          <p14:tracePt t="26888" x="10836275" y="4603750"/>
          <p14:tracePt t="26894" x="10966450" y="4581525"/>
          <p14:tracePt t="26904" x="11056938" y="4562475"/>
          <p14:tracePt t="26910" x="11120438" y="4543425"/>
          <p14:tracePt t="26920" x="11177588" y="4510088"/>
          <p14:tracePt t="26929" x="11202988" y="4483100"/>
          <p14:tracePt t="26933" x="11229975" y="4460875"/>
          <p14:tracePt t="26943" x="11244263" y="4433888"/>
          <p14:tracePt t="26949" x="11258550" y="4416425"/>
          <p14:tracePt t="26959" x="11263313" y="4408488"/>
          <p14:tracePt t="26969" x="11274425" y="4397375"/>
          <p14:tracePt t="26973" x="11285538" y="4386263"/>
          <p14:tracePt t="26983" x="11293475" y="4381500"/>
          <p14:tracePt t="26989" x="11299825" y="4381500"/>
          <p14:tracePt t="26999" x="11307763" y="4378325"/>
          <p14:tracePt t="27009" x="11312525" y="4378325"/>
          <p14:tracePt t="27015" x="11315700" y="4378325"/>
          <p14:tracePt t="27029" x="11318875" y="4378325"/>
          <p14:tracePt t="27040" x="11318875" y="4370388"/>
          <p14:tracePt t="27050" x="11326813" y="4370388"/>
          <p14:tracePt t="27056" x="11341100" y="4367213"/>
          <p14:tracePt t="27065" x="11352213" y="4356100"/>
          <p14:tracePt t="27069" x="11364913" y="4352925"/>
          <p14:tracePt t="27079" x="11390313" y="4344988"/>
          <p14:tracePt t="27090" x="11420475" y="4333875"/>
          <p14:tracePt t="27095" x="11453813" y="4314825"/>
          <p14:tracePt t="27105" x="11503025" y="4292600"/>
          <p14:tracePt t="27111" x="11544300" y="4262438"/>
          <p14:tracePt t="27121" x="11599863" y="4232275"/>
          <p14:tracePt t="27141" x="11701463" y="4165600"/>
          <p14:tracePt t="27145" x="11750675" y="4135438"/>
          <p14:tracePt t="27151" x="11814175" y="4089400"/>
          <p14:tracePt t="27161" x="11896725" y="4048125"/>
          <p14:tracePt t="27171" x="11990388" y="3989388"/>
          <p14:tracePt t="27175" x="12095163" y="3921125"/>
        </p14:tracePtLst>
      </p14:laserTraceLst>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4">
            <a:extLst>
              <a:ext uri="{FF2B5EF4-FFF2-40B4-BE49-F238E27FC236}">
                <a16:creationId xmlns:a16="http://schemas.microsoft.com/office/drawing/2014/main" id="{B58BC996-B73D-4B79-BEAE-BEA875FF394A}"/>
              </a:ext>
            </a:extLst>
          </p:cNvPr>
          <p:cNvGrpSpPr>
            <a:grpSpLocks/>
          </p:cNvGrpSpPr>
          <p:nvPr/>
        </p:nvGrpSpPr>
        <p:grpSpPr bwMode="auto">
          <a:xfrm>
            <a:off x="2640649" y="80964"/>
            <a:ext cx="481013" cy="481013"/>
            <a:chOff x="3369" y="1515"/>
            <a:chExt cx="303" cy="303"/>
          </a:xfrm>
          <a:noFill/>
        </p:grpSpPr>
        <p:grpSp>
          <p:nvGrpSpPr>
            <p:cNvPr id="167" name="Group 11">
              <a:extLst>
                <a:ext uri="{FF2B5EF4-FFF2-40B4-BE49-F238E27FC236}">
                  <a16:creationId xmlns:a16="http://schemas.microsoft.com/office/drawing/2014/main" id="{1FCF2B3B-215D-4EA1-A922-454B721ED1F7}"/>
                </a:ext>
              </a:extLst>
            </p:cNvPr>
            <p:cNvGrpSpPr>
              <a:grpSpLocks/>
            </p:cNvGrpSpPr>
            <p:nvPr/>
          </p:nvGrpSpPr>
          <p:grpSpPr bwMode="auto">
            <a:xfrm>
              <a:off x="3369" y="1515"/>
              <a:ext cx="303" cy="303"/>
              <a:chOff x="3369" y="1515"/>
              <a:chExt cx="303" cy="303"/>
            </a:xfrm>
            <a:grpFill/>
          </p:grpSpPr>
          <p:grpSp>
            <p:nvGrpSpPr>
              <p:cNvPr id="170" name="Group 9">
                <a:extLst>
                  <a:ext uri="{FF2B5EF4-FFF2-40B4-BE49-F238E27FC236}">
                    <a16:creationId xmlns:a16="http://schemas.microsoft.com/office/drawing/2014/main" id="{61816DFB-F898-4556-AAB6-6E0FBEB87439}"/>
                  </a:ext>
                </a:extLst>
              </p:cNvPr>
              <p:cNvGrpSpPr>
                <a:grpSpLocks/>
              </p:cNvGrpSpPr>
              <p:nvPr/>
            </p:nvGrpSpPr>
            <p:grpSpPr bwMode="auto">
              <a:xfrm>
                <a:off x="3369" y="1515"/>
                <a:ext cx="303" cy="303"/>
                <a:chOff x="3369" y="1515"/>
                <a:chExt cx="303" cy="303"/>
              </a:xfrm>
              <a:grpFill/>
            </p:grpSpPr>
            <p:sp>
              <p:nvSpPr>
                <p:cNvPr id="172" name="Rectangle 5">
                  <a:extLst>
                    <a:ext uri="{FF2B5EF4-FFF2-40B4-BE49-F238E27FC236}">
                      <a16:creationId xmlns:a16="http://schemas.microsoft.com/office/drawing/2014/main" id="{B3BEB349-7D12-47AB-AD1F-1D3874499E27}"/>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sp>
              <p:nvSpPr>
                <p:cNvPr id="173" name="Freeform 6">
                  <a:extLst>
                    <a:ext uri="{FF2B5EF4-FFF2-40B4-BE49-F238E27FC236}">
                      <a16:creationId xmlns:a16="http://schemas.microsoft.com/office/drawing/2014/main" id="{12A80522-E6EF-446B-A45A-2866BE91CA88}"/>
                    </a:ext>
                  </a:extLst>
                </p:cNvPr>
                <p:cNvSpPr>
                  <a:spLocks/>
                </p:cNvSpPr>
                <p:nvPr/>
              </p:nvSpPr>
              <p:spPr bwMode="auto">
                <a:xfrm>
                  <a:off x="3369" y="1515"/>
                  <a:ext cx="302" cy="302"/>
                </a:xfrm>
                <a:custGeom>
                  <a:avLst/>
                  <a:gdLst>
                    <a:gd name="T0" fmla="*/ 271 w 603"/>
                    <a:gd name="T1" fmla="*/ 1 h 603"/>
                    <a:gd name="T2" fmla="*/ 212 w 603"/>
                    <a:gd name="T3" fmla="*/ 14 h 603"/>
                    <a:gd name="T4" fmla="*/ 158 w 603"/>
                    <a:gd name="T5" fmla="*/ 36 h 603"/>
                    <a:gd name="T6" fmla="*/ 110 w 603"/>
                    <a:gd name="T7" fmla="*/ 68 h 603"/>
                    <a:gd name="T8" fmla="*/ 68 w 603"/>
                    <a:gd name="T9" fmla="*/ 110 h 603"/>
                    <a:gd name="T10" fmla="*/ 36 w 603"/>
                    <a:gd name="T11" fmla="*/ 158 h 603"/>
                    <a:gd name="T12" fmla="*/ 14 w 603"/>
                    <a:gd name="T13" fmla="*/ 212 h 603"/>
                    <a:gd name="T14" fmla="*/ 1 w 603"/>
                    <a:gd name="T15" fmla="*/ 271 h 603"/>
                    <a:gd name="T16" fmla="*/ 1 w 603"/>
                    <a:gd name="T17" fmla="*/ 332 h 603"/>
                    <a:gd name="T18" fmla="*/ 14 w 603"/>
                    <a:gd name="T19" fmla="*/ 391 h 603"/>
                    <a:gd name="T20" fmla="*/ 36 w 603"/>
                    <a:gd name="T21" fmla="*/ 445 h 603"/>
                    <a:gd name="T22" fmla="*/ 68 w 603"/>
                    <a:gd name="T23" fmla="*/ 493 h 603"/>
                    <a:gd name="T24" fmla="*/ 110 w 603"/>
                    <a:gd name="T25" fmla="*/ 535 h 603"/>
                    <a:gd name="T26" fmla="*/ 158 w 603"/>
                    <a:gd name="T27" fmla="*/ 567 h 603"/>
                    <a:gd name="T28" fmla="*/ 212 w 603"/>
                    <a:gd name="T29" fmla="*/ 589 h 603"/>
                    <a:gd name="T30" fmla="*/ 271 w 603"/>
                    <a:gd name="T31" fmla="*/ 602 h 603"/>
                    <a:gd name="T32" fmla="*/ 332 w 603"/>
                    <a:gd name="T33" fmla="*/ 602 h 603"/>
                    <a:gd name="T34" fmla="*/ 391 w 603"/>
                    <a:gd name="T35" fmla="*/ 589 h 603"/>
                    <a:gd name="T36" fmla="*/ 445 w 603"/>
                    <a:gd name="T37" fmla="*/ 567 h 603"/>
                    <a:gd name="T38" fmla="*/ 493 w 603"/>
                    <a:gd name="T39" fmla="*/ 535 h 603"/>
                    <a:gd name="T40" fmla="*/ 535 w 603"/>
                    <a:gd name="T41" fmla="*/ 493 h 603"/>
                    <a:gd name="T42" fmla="*/ 567 w 603"/>
                    <a:gd name="T43" fmla="*/ 445 h 603"/>
                    <a:gd name="T44" fmla="*/ 589 w 603"/>
                    <a:gd name="T45" fmla="*/ 391 h 603"/>
                    <a:gd name="T46" fmla="*/ 602 w 603"/>
                    <a:gd name="T47" fmla="*/ 332 h 603"/>
                    <a:gd name="T48" fmla="*/ 602 w 603"/>
                    <a:gd name="T49" fmla="*/ 271 h 603"/>
                    <a:gd name="T50" fmla="*/ 589 w 603"/>
                    <a:gd name="T51" fmla="*/ 212 h 603"/>
                    <a:gd name="T52" fmla="*/ 567 w 603"/>
                    <a:gd name="T53" fmla="*/ 158 h 603"/>
                    <a:gd name="T54" fmla="*/ 535 w 603"/>
                    <a:gd name="T55" fmla="*/ 110 h 603"/>
                    <a:gd name="T56" fmla="*/ 493 w 603"/>
                    <a:gd name="T57" fmla="*/ 68 h 603"/>
                    <a:gd name="T58" fmla="*/ 445 w 603"/>
                    <a:gd name="T59" fmla="*/ 36 h 603"/>
                    <a:gd name="T60" fmla="*/ 391 w 603"/>
                    <a:gd name="T61" fmla="*/ 14 h 603"/>
                    <a:gd name="T62" fmla="*/ 332 w 603"/>
                    <a:gd name="T63" fmla="*/ 1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1" y="1"/>
                      </a:lnTo>
                      <a:lnTo>
                        <a:pt x="241" y="6"/>
                      </a:lnTo>
                      <a:lnTo>
                        <a:pt x="212" y="14"/>
                      </a:lnTo>
                      <a:lnTo>
                        <a:pt x="184" y="24"/>
                      </a:lnTo>
                      <a:lnTo>
                        <a:pt x="158" y="36"/>
                      </a:lnTo>
                      <a:lnTo>
                        <a:pt x="133" y="52"/>
                      </a:lnTo>
                      <a:lnTo>
                        <a:pt x="110" y="68"/>
                      </a:lnTo>
                      <a:lnTo>
                        <a:pt x="88" y="88"/>
                      </a:lnTo>
                      <a:lnTo>
                        <a:pt x="68" y="110"/>
                      </a:lnTo>
                      <a:lnTo>
                        <a:pt x="52" y="133"/>
                      </a:lnTo>
                      <a:lnTo>
                        <a:pt x="36" y="158"/>
                      </a:lnTo>
                      <a:lnTo>
                        <a:pt x="24" y="184"/>
                      </a:lnTo>
                      <a:lnTo>
                        <a:pt x="14" y="212"/>
                      </a:lnTo>
                      <a:lnTo>
                        <a:pt x="5" y="241"/>
                      </a:lnTo>
                      <a:lnTo>
                        <a:pt x="1" y="271"/>
                      </a:lnTo>
                      <a:lnTo>
                        <a:pt x="0" y="301"/>
                      </a:lnTo>
                      <a:lnTo>
                        <a:pt x="1" y="332"/>
                      </a:lnTo>
                      <a:lnTo>
                        <a:pt x="5" y="362"/>
                      </a:lnTo>
                      <a:lnTo>
                        <a:pt x="14" y="391"/>
                      </a:lnTo>
                      <a:lnTo>
                        <a:pt x="24" y="419"/>
                      </a:lnTo>
                      <a:lnTo>
                        <a:pt x="36" y="445"/>
                      </a:lnTo>
                      <a:lnTo>
                        <a:pt x="52" y="470"/>
                      </a:lnTo>
                      <a:lnTo>
                        <a:pt x="68" y="493"/>
                      </a:lnTo>
                      <a:lnTo>
                        <a:pt x="88" y="515"/>
                      </a:lnTo>
                      <a:lnTo>
                        <a:pt x="110" y="535"/>
                      </a:lnTo>
                      <a:lnTo>
                        <a:pt x="133" y="551"/>
                      </a:lnTo>
                      <a:lnTo>
                        <a:pt x="158" y="567"/>
                      </a:lnTo>
                      <a:lnTo>
                        <a:pt x="184" y="579"/>
                      </a:lnTo>
                      <a:lnTo>
                        <a:pt x="212" y="589"/>
                      </a:lnTo>
                      <a:lnTo>
                        <a:pt x="241" y="597"/>
                      </a:lnTo>
                      <a:lnTo>
                        <a:pt x="271" y="602"/>
                      </a:lnTo>
                      <a:lnTo>
                        <a:pt x="301" y="603"/>
                      </a:lnTo>
                      <a:lnTo>
                        <a:pt x="332" y="602"/>
                      </a:lnTo>
                      <a:lnTo>
                        <a:pt x="361" y="597"/>
                      </a:lnTo>
                      <a:lnTo>
                        <a:pt x="391" y="589"/>
                      </a:lnTo>
                      <a:lnTo>
                        <a:pt x="419" y="579"/>
                      </a:lnTo>
                      <a:lnTo>
                        <a:pt x="445" y="567"/>
                      </a:lnTo>
                      <a:lnTo>
                        <a:pt x="470" y="551"/>
                      </a:lnTo>
                      <a:lnTo>
                        <a:pt x="493" y="535"/>
                      </a:lnTo>
                      <a:lnTo>
                        <a:pt x="515" y="515"/>
                      </a:lnTo>
                      <a:lnTo>
                        <a:pt x="535" y="493"/>
                      </a:lnTo>
                      <a:lnTo>
                        <a:pt x="551" y="470"/>
                      </a:lnTo>
                      <a:lnTo>
                        <a:pt x="567" y="445"/>
                      </a:lnTo>
                      <a:lnTo>
                        <a:pt x="579" y="419"/>
                      </a:lnTo>
                      <a:lnTo>
                        <a:pt x="589" y="391"/>
                      </a:lnTo>
                      <a:lnTo>
                        <a:pt x="597" y="362"/>
                      </a:lnTo>
                      <a:lnTo>
                        <a:pt x="602" y="332"/>
                      </a:lnTo>
                      <a:lnTo>
                        <a:pt x="603" y="301"/>
                      </a:lnTo>
                      <a:lnTo>
                        <a:pt x="602" y="271"/>
                      </a:lnTo>
                      <a:lnTo>
                        <a:pt x="597" y="241"/>
                      </a:lnTo>
                      <a:lnTo>
                        <a:pt x="589" y="212"/>
                      </a:lnTo>
                      <a:lnTo>
                        <a:pt x="579" y="184"/>
                      </a:lnTo>
                      <a:lnTo>
                        <a:pt x="567" y="158"/>
                      </a:lnTo>
                      <a:lnTo>
                        <a:pt x="551" y="133"/>
                      </a:lnTo>
                      <a:lnTo>
                        <a:pt x="535" y="110"/>
                      </a:lnTo>
                      <a:lnTo>
                        <a:pt x="515" y="88"/>
                      </a:lnTo>
                      <a:lnTo>
                        <a:pt x="493" y="68"/>
                      </a:lnTo>
                      <a:lnTo>
                        <a:pt x="470" y="52"/>
                      </a:lnTo>
                      <a:lnTo>
                        <a:pt x="445" y="36"/>
                      </a:lnTo>
                      <a:lnTo>
                        <a:pt x="419" y="24"/>
                      </a:lnTo>
                      <a:lnTo>
                        <a:pt x="391" y="14"/>
                      </a:lnTo>
                      <a:lnTo>
                        <a:pt x="361" y="6"/>
                      </a:lnTo>
                      <a:lnTo>
                        <a:pt x="332" y="1"/>
                      </a:lnTo>
                      <a:lnTo>
                        <a:pt x="301" y="0"/>
                      </a:lnTo>
                      <a:close/>
                    </a:path>
                  </a:pathLst>
                </a:custGeom>
                <a:grpFill/>
                <a:ln w="0">
                  <a:solidFill>
                    <a:srgbClr val="FFFFFF"/>
                  </a:solidFill>
                  <a:prstDash val="solid"/>
                  <a:round/>
                  <a:headEnd/>
                  <a:tailEnd/>
                </a:ln>
              </p:spPr>
              <p:txBody>
                <a:bodyPr/>
                <a:lstStyle/>
                <a:p>
                  <a:pPr>
                    <a:defRPr/>
                  </a:pPr>
                  <a:endParaRPr lang="en-US"/>
                </a:p>
              </p:txBody>
            </p:sp>
            <p:sp>
              <p:nvSpPr>
                <p:cNvPr id="174" name="Oval 7">
                  <a:extLst>
                    <a:ext uri="{FF2B5EF4-FFF2-40B4-BE49-F238E27FC236}">
                      <a16:creationId xmlns:a16="http://schemas.microsoft.com/office/drawing/2014/main" id="{BAFC82EE-5A7E-48B1-837B-E64F2A09D50A}"/>
                    </a:ext>
                  </a:extLst>
                </p:cNvPr>
                <p:cNvSpPr>
                  <a:spLocks noChangeArrowheads="1"/>
                </p:cNvSpPr>
                <p:nvPr/>
              </p:nvSpPr>
              <p:spPr bwMode="auto">
                <a:xfrm>
                  <a:off x="3369" y="1515"/>
                  <a:ext cx="303" cy="302"/>
                </a:xfrm>
                <a:prstGeom prst="ellipse">
                  <a:avLst/>
                </a:prstGeom>
                <a:grpFill/>
                <a:ln>
                  <a:noFill/>
                </a:ln>
              </p:spPr>
              <p:txBody>
                <a:bodyPr/>
                <a:lstStyle/>
                <a:p>
                  <a:pPr>
                    <a:defRPr/>
                  </a:pPr>
                  <a:endParaRPr lang="en-US"/>
                </a:p>
              </p:txBody>
            </p:sp>
            <p:sp>
              <p:nvSpPr>
                <p:cNvPr id="175" name="Rectangle 8">
                  <a:extLst>
                    <a:ext uri="{FF2B5EF4-FFF2-40B4-BE49-F238E27FC236}">
                      <a16:creationId xmlns:a16="http://schemas.microsoft.com/office/drawing/2014/main" id="{2466C686-7A10-431E-ABBB-6D53B0EF19BE}"/>
                    </a:ext>
                  </a:extLst>
                </p:cNvPr>
                <p:cNvSpPr>
                  <a:spLocks noChangeArrowheads="1"/>
                </p:cNvSpPr>
                <p:nvPr/>
              </p:nvSpPr>
              <p:spPr bwMode="auto">
                <a:xfrm>
                  <a:off x="3369" y="1515"/>
                  <a:ext cx="303" cy="303"/>
                </a:xfrm>
                <a:prstGeom prst="rect">
                  <a:avLst/>
                </a:prstGeom>
                <a:grpFill/>
                <a:ln>
                  <a:noFill/>
                </a:ln>
              </p:spPr>
              <p:txBody>
                <a:bodyPr/>
                <a:lstStyle/>
                <a:p>
                  <a:pPr>
                    <a:defRPr/>
                  </a:pPr>
                  <a:endParaRPr lang="en-US"/>
                </a:p>
              </p:txBody>
            </p:sp>
          </p:grpSp>
          <p:sp>
            <p:nvSpPr>
              <p:cNvPr id="171" name="Oval 10">
                <a:extLst>
                  <a:ext uri="{FF2B5EF4-FFF2-40B4-BE49-F238E27FC236}">
                    <a16:creationId xmlns:a16="http://schemas.microsoft.com/office/drawing/2014/main" id="{8D3F4961-9DF4-4E4F-B662-194E25CF0C63}"/>
                  </a:ext>
                </a:extLst>
              </p:cNvPr>
              <p:cNvSpPr>
                <a:spLocks noChangeArrowheads="1"/>
              </p:cNvSpPr>
              <p:nvPr/>
            </p:nvSpPr>
            <p:spPr bwMode="auto">
              <a:xfrm>
                <a:off x="3369" y="1515"/>
                <a:ext cx="303" cy="302"/>
              </a:xfrm>
              <a:prstGeom prst="ellipse">
                <a:avLst/>
              </a:prstGeom>
              <a:grpFill/>
              <a:ln w="39688">
                <a:solidFill>
                  <a:srgbClr val="000000"/>
                </a:solidFill>
                <a:prstDash val="solid"/>
                <a:round/>
                <a:headEnd/>
                <a:tailEnd/>
              </a:ln>
            </p:spPr>
            <p:txBody>
              <a:bodyPr/>
              <a:lstStyle/>
              <a:p>
                <a:pPr>
                  <a:defRPr/>
                </a:pPr>
                <a:endParaRPr lang="en-US"/>
              </a:p>
            </p:txBody>
          </p:sp>
        </p:grpSp>
        <p:sp>
          <p:nvSpPr>
            <p:cNvPr id="168" name="Rectangle 12">
              <a:extLst>
                <a:ext uri="{FF2B5EF4-FFF2-40B4-BE49-F238E27FC236}">
                  <a16:creationId xmlns:a16="http://schemas.microsoft.com/office/drawing/2014/main" id="{52DE8429-792B-4643-8A0D-4FE17D63420E}"/>
                </a:ext>
              </a:extLst>
            </p:cNvPr>
            <p:cNvSpPr>
              <a:spLocks noChangeArrowheads="1"/>
            </p:cNvSpPr>
            <p:nvPr/>
          </p:nvSpPr>
          <p:spPr bwMode="auto">
            <a:xfrm>
              <a:off x="3403" y="1548"/>
              <a:ext cx="211" cy="256"/>
            </a:xfrm>
            <a:prstGeom prst="rect">
              <a:avLst/>
            </a:prstGeom>
            <a:grpFill/>
            <a:ln>
              <a:noFill/>
            </a:ln>
          </p:spPr>
          <p:txBody>
            <a:bodyPr/>
            <a:lstStyle/>
            <a:p>
              <a:pPr>
                <a:defRPr/>
              </a:pPr>
              <a:endParaRPr lang="en-US"/>
            </a:p>
          </p:txBody>
        </p:sp>
        <p:sp>
          <p:nvSpPr>
            <p:cNvPr id="169" name="Rectangle 13">
              <a:extLst>
                <a:ext uri="{FF2B5EF4-FFF2-40B4-BE49-F238E27FC236}">
                  <a16:creationId xmlns:a16="http://schemas.microsoft.com/office/drawing/2014/main" id="{82F190CA-0419-4BC9-9AD6-8B0704F3595C}"/>
                </a:ext>
              </a:extLst>
            </p:cNvPr>
            <p:cNvSpPr>
              <a:spLocks noChangeArrowheads="1"/>
            </p:cNvSpPr>
            <p:nvPr/>
          </p:nvSpPr>
          <p:spPr bwMode="auto">
            <a:xfrm>
              <a:off x="3443" y="1582"/>
              <a:ext cx="12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A</a:t>
              </a:r>
              <a:endParaRPr lang="en-US" altLang="en-US"/>
            </a:p>
          </p:txBody>
        </p:sp>
      </p:grpSp>
      <p:grpSp>
        <p:nvGrpSpPr>
          <p:cNvPr id="12" name="Group 24">
            <a:extLst>
              <a:ext uri="{FF2B5EF4-FFF2-40B4-BE49-F238E27FC236}">
                <a16:creationId xmlns:a16="http://schemas.microsoft.com/office/drawing/2014/main" id="{465932BA-22EA-4DD4-923D-AA0D011EE6DD}"/>
              </a:ext>
            </a:extLst>
          </p:cNvPr>
          <p:cNvGrpSpPr>
            <a:grpSpLocks/>
          </p:cNvGrpSpPr>
          <p:nvPr/>
        </p:nvGrpSpPr>
        <p:grpSpPr bwMode="auto">
          <a:xfrm>
            <a:off x="1489712" y="985839"/>
            <a:ext cx="481013" cy="481013"/>
            <a:chOff x="2532" y="2085"/>
            <a:chExt cx="303" cy="303"/>
          </a:xfrm>
          <a:noFill/>
        </p:grpSpPr>
        <p:grpSp>
          <p:nvGrpSpPr>
            <p:cNvPr id="158" name="Group 21">
              <a:extLst>
                <a:ext uri="{FF2B5EF4-FFF2-40B4-BE49-F238E27FC236}">
                  <a16:creationId xmlns:a16="http://schemas.microsoft.com/office/drawing/2014/main" id="{7F7AC3D9-062E-486C-BE48-C017FD915E21}"/>
                </a:ext>
              </a:extLst>
            </p:cNvPr>
            <p:cNvGrpSpPr>
              <a:grpSpLocks/>
            </p:cNvGrpSpPr>
            <p:nvPr/>
          </p:nvGrpSpPr>
          <p:grpSpPr bwMode="auto">
            <a:xfrm>
              <a:off x="2532" y="2085"/>
              <a:ext cx="303" cy="303"/>
              <a:chOff x="2532" y="2085"/>
              <a:chExt cx="303" cy="303"/>
            </a:xfrm>
            <a:grpFill/>
          </p:grpSpPr>
          <p:grpSp>
            <p:nvGrpSpPr>
              <p:cNvPr id="161" name="Group 19">
                <a:extLst>
                  <a:ext uri="{FF2B5EF4-FFF2-40B4-BE49-F238E27FC236}">
                    <a16:creationId xmlns:a16="http://schemas.microsoft.com/office/drawing/2014/main" id="{237781FA-EC2C-441E-AA30-A30558FEA52A}"/>
                  </a:ext>
                </a:extLst>
              </p:cNvPr>
              <p:cNvGrpSpPr>
                <a:grpSpLocks/>
              </p:cNvGrpSpPr>
              <p:nvPr/>
            </p:nvGrpSpPr>
            <p:grpSpPr bwMode="auto">
              <a:xfrm>
                <a:off x="2532" y="2085"/>
                <a:ext cx="303" cy="303"/>
                <a:chOff x="2532" y="2085"/>
                <a:chExt cx="303" cy="303"/>
              </a:xfrm>
              <a:grpFill/>
            </p:grpSpPr>
            <p:sp>
              <p:nvSpPr>
                <p:cNvPr id="163" name="Rectangle 15">
                  <a:extLst>
                    <a:ext uri="{FF2B5EF4-FFF2-40B4-BE49-F238E27FC236}">
                      <a16:creationId xmlns:a16="http://schemas.microsoft.com/office/drawing/2014/main" id="{FE1951A2-554F-42C8-8C29-618A1CDB6ACE}"/>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sp>
              <p:nvSpPr>
                <p:cNvPr id="164" name="Freeform 16">
                  <a:extLst>
                    <a:ext uri="{FF2B5EF4-FFF2-40B4-BE49-F238E27FC236}">
                      <a16:creationId xmlns:a16="http://schemas.microsoft.com/office/drawing/2014/main" id="{BF141B14-27B5-455B-B726-52FB7FF0EF5D}"/>
                    </a:ext>
                  </a:extLst>
                </p:cNvPr>
                <p:cNvSpPr>
                  <a:spLocks/>
                </p:cNvSpPr>
                <p:nvPr/>
              </p:nvSpPr>
              <p:spPr bwMode="auto">
                <a:xfrm>
                  <a:off x="2532" y="2085"/>
                  <a:ext cx="301" cy="301"/>
                </a:xfrm>
                <a:custGeom>
                  <a:avLst/>
                  <a:gdLst>
                    <a:gd name="T0" fmla="*/ 271 w 604"/>
                    <a:gd name="T1" fmla="*/ 2 h 603"/>
                    <a:gd name="T2" fmla="*/ 213 w 604"/>
                    <a:gd name="T3" fmla="*/ 14 h 603"/>
                    <a:gd name="T4" fmla="*/ 158 w 604"/>
                    <a:gd name="T5" fmla="*/ 36 h 603"/>
                    <a:gd name="T6" fmla="*/ 111 w 604"/>
                    <a:gd name="T7" fmla="*/ 69 h 603"/>
                    <a:gd name="T8" fmla="*/ 69 w 604"/>
                    <a:gd name="T9" fmla="*/ 110 h 603"/>
                    <a:gd name="T10" fmla="*/ 37 w 604"/>
                    <a:gd name="T11" fmla="*/ 158 h 603"/>
                    <a:gd name="T12" fmla="*/ 14 w 604"/>
                    <a:gd name="T13" fmla="*/ 212 h 603"/>
                    <a:gd name="T14" fmla="*/ 2 w 604"/>
                    <a:gd name="T15" fmla="*/ 271 h 603"/>
                    <a:gd name="T16" fmla="*/ 2 w 604"/>
                    <a:gd name="T17" fmla="*/ 332 h 603"/>
                    <a:gd name="T18" fmla="*/ 14 w 604"/>
                    <a:gd name="T19" fmla="*/ 391 h 603"/>
                    <a:gd name="T20" fmla="*/ 37 w 604"/>
                    <a:gd name="T21" fmla="*/ 446 h 603"/>
                    <a:gd name="T22" fmla="*/ 69 w 604"/>
                    <a:gd name="T23" fmla="*/ 493 h 603"/>
                    <a:gd name="T24" fmla="*/ 111 w 604"/>
                    <a:gd name="T25" fmla="*/ 535 h 603"/>
                    <a:gd name="T26" fmla="*/ 158 w 604"/>
                    <a:gd name="T27" fmla="*/ 567 h 603"/>
                    <a:gd name="T28" fmla="*/ 213 w 604"/>
                    <a:gd name="T29" fmla="*/ 589 h 603"/>
                    <a:gd name="T30" fmla="*/ 271 w 604"/>
                    <a:gd name="T31" fmla="*/ 602 h 603"/>
                    <a:gd name="T32" fmla="*/ 333 w 604"/>
                    <a:gd name="T33" fmla="*/ 602 h 603"/>
                    <a:gd name="T34" fmla="*/ 391 w 604"/>
                    <a:gd name="T35" fmla="*/ 589 h 603"/>
                    <a:gd name="T36" fmla="*/ 446 w 604"/>
                    <a:gd name="T37" fmla="*/ 567 h 603"/>
                    <a:gd name="T38" fmla="*/ 493 w 604"/>
                    <a:gd name="T39" fmla="*/ 535 h 603"/>
                    <a:gd name="T40" fmla="*/ 535 w 604"/>
                    <a:gd name="T41" fmla="*/ 493 h 603"/>
                    <a:gd name="T42" fmla="*/ 567 w 604"/>
                    <a:gd name="T43" fmla="*/ 446 h 603"/>
                    <a:gd name="T44" fmla="*/ 590 w 604"/>
                    <a:gd name="T45" fmla="*/ 391 h 603"/>
                    <a:gd name="T46" fmla="*/ 602 w 604"/>
                    <a:gd name="T47" fmla="*/ 332 h 603"/>
                    <a:gd name="T48" fmla="*/ 602 w 604"/>
                    <a:gd name="T49" fmla="*/ 271 h 603"/>
                    <a:gd name="T50" fmla="*/ 590 w 604"/>
                    <a:gd name="T51" fmla="*/ 212 h 603"/>
                    <a:gd name="T52" fmla="*/ 567 w 604"/>
                    <a:gd name="T53" fmla="*/ 158 h 603"/>
                    <a:gd name="T54" fmla="*/ 535 w 604"/>
                    <a:gd name="T55" fmla="*/ 110 h 603"/>
                    <a:gd name="T56" fmla="*/ 493 w 604"/>
                    <a:gd name="T57" fmla="*/ 69 h 603"/>
                    <a:gd name="T58" fmla="*/ 446 w 604"/>
                    <a:gd name="T59" fmla="*/ 36 h 603"/>
                    <a:gd name="T60" fmla="*/ 391 w 604"/>
                    <a:gd name="T61" fmla="*/ 14 h 603"/>
                    <a:gd name="T62" fmla="*/ 333 w 604"/>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4" h="603">
                      <a:moveTo>
                        <a:pt x="302" y="0"/>
                      </a:moveTo>
                      <a:lnTo>
                        <a:pt x="271" y="2"/>
                      </a:lnTo>
                      <a:lnTo>
                        <a:pt x="242" y="6"/>
                      </a:lnTo>
                      <a:lnTo>
                        <a:pt x="213" y="14"/>
                      </a:lnTo>
                      <a:lnTo>
                        <a:pt x="185" y="24"/>
                      </a:lnTo>
                      <a:lnTo>
                        <a:pt x="158" y="36"/>
                      </a:lnTo>
                      <a:lnTo>
                        <a:pt x="133" y="52"/>
                      </a:lnTo>
                      <a:lnTo>
                        <a:pt x="111" y="69"/>
                      </a:lnTo>
                      <a:lnTo>
                        <a:pt x="88" y="88"/>
                      </a:lnTo>
                      <a:lnTo>
                        <a:pt x="69" y="110"/>
                      </a:lnTo>
                      <a:lnTo>
                        <a:pt x="52" y="133"/>
                      </a:lnTo>
                      <a:lnTo>
                        <a:pt x="37" y="158"/>
                      </a:lnTo>
                      <a:lnTo>
                        <a:pt x="24" y="184"/>
                      </a:lnTo>
                      <a:lnTo>
                        <a:pt x="14" y="212"/>
                      </a:lnTo>
                      <a:lnTo>
                        <a:pt x="6" y="242"/>
                      </a:lnTo>
                      <a:lnTo>
                        <a:pt x="2" y="271"/>
                      </a:lnTo>
                      <a:lnTo>
                        <a:pt x="0" y="302"/>
                      </a:lnTo>
                      <a:lnTo>
                        <a:pt x="2" y="332"/>
                      </a:lnTo>
                      <a:lnTo>
                        <a:pt x="6" y="362"/>
                      </a:lnTo>
                      <a:lnTo>
                        <a:pt x="14" y="391"/>
                      </a:lnTo>
                      <a:lnTo>
                        <a:pt x="24" y="419"/>
                      </a:lnTo>
                      <a:lnTo>
                        <a:pt x="37" y="446"/>
                      </a:lnTo>
                      <a:lnTo>
                        <a:pt x="52" y="471"/>
                      </a:lnTo>
                      <a:lnTo>
                        <a:pt x="69" y="493"/>
                      </a:lnTo>
                      <a:lnTo>
                        <a:pt x="88" y="515"/>
                      </a:lnTo>
                      <a:lnTo>
                        <a:pt x="111" y="535"/>
                      </a:lnTo>
                      <a:lnTo>
                        <a:pt x="133" y="552"/>
                      </a:lnTo>
                      <a:lnTo>
                        <a:pt x="158" y="567"/>
                      </a:lnTo>
                      <a:lnTo>
                        <a:pt x="185" y="580"/>
                      </a:lnTo>
                      <a:lnTo>
                        <a:pt x="213" y="589"/>
                      </a:lnTo>
                      <a:lnTo>
                        <a:pt x="242" y="598"/>
                      </a:lnTo>
                      <a:lnTo>
                        <a:pt x="271" y="602"/>
                      </a:lnTo>
                      <a:lnTo>
                        <a:pt x="302" y="603"/>
                      </a:lnTo>
                      <a:lnTo>
                        <a:pt x="333" y="602"/>
                      </a:lnTo>
                      <a:lnTo>
                        <a:pt x="362" y="598"/>
                      </a:lnTo>
                      <a:lnTo>
                        <a:pt x="391" y="589"/>
                      </a:lnTo>
                      <a:lnTo>
                        <a:pt x="419" y="580"/>
                      </a:lnTo>
                      <a:lnTo>
                        <a:pt x="446" y="567"/>
                      </a:lnTo>
                      <a:lnTo>
                        <a:pt x="471" y="552"/>
                      </a:lnTo>
                      <a:lnTo>
                        <a:pt x="493" y="535"/>
                      </a:lnTo>
                      <a:lnTo>
                        <a:pt x="516" y="515"/>
                      </a:lnTo>
                      <a:lnTo>
                        <a:pt x="535" y="493"/>
                      </a:lnTo>
                      <a:lnTo>
                        <a:pt x="552" y="471"/>
                      </a:lnTo>
                      <a:lnTo>
                        <a:pt x="567" y="446"/>
                      </a:lnTo>
                      <a:lnTo>
                        <a:pt x="580" y="419"/>
                      </a:lnTo>
                      <a:lnTo>
                        <a:pt x="590" y="391"/>
                      </a:lnTo>
                      <a:lnTo>
                        <a:pt x="598" y="362"/>
                      </a:lnTo>
                      <a:lnTo>
                        <a:pt x="602" y="332"/>
                      </a:lnTo>
                      <a:lnTo>
                        <a:pt x="604" y="302"/>
                      </a:lnTo>
                      <a:lnTo>
                        <a:pt x="602" y="271"/>
                      </a:lnTo>
                      <a:lnTo>
                        <a:pt x="598" y="242"/>
                      </a:lnTo>
                      <a:lnTo>
                        <a:pt x="590" y="212"/>
                      </a:lnTo>
                      <a:lnTo>
                        <a:pt x="580" y="184"/>
                      </a:lnTo>
                      <a:lnTo>
                        <a:pt x="567" y="158"/>
                      </a:lnTo>
                      <a:lnTo>
                        <a:pt x="552" y="133"/>
                      </a:lnTo>
                      <a:lnTo>
                        <a:pt x="535" y="110"/>
                      </a:lnTo>
                      <a:lnTo>
                        <a:pt x="516" y="88"/>
                      </a:lnTo>
                      <a:lnTo>
                        <a:pt x="493" y="69"/>
                      </a:lnTo>
                      <a:lnTo>
                        <a:pt x="471" y="52"/>
                      </a:lnTo>
                      <a:lnTo>
                        <a:pt x="446" y="36"/>
                      </a:lnTo>
                      <a:lnTo>
                        <a:pt x="419" y="24"/>
                      </a:lnTo>
                      <a:lnTo>
                        <a:pt x="391" y="14"/>
                      </a:lnTo>
                      <a:lnTo>
                        <a:pt x="362" y="6"/>
                      </a:lnTo>
                      <a:lnTo>
                        <a:pt x="333" y="2"/>
                      </a:lnTo>
                      <a:lnTo>
                        <a:pt x="302" y="0"/>
                      </a:lnTo>
                      <a:close/>
                    </a:path>
                  </a:pathLst>
                </a:custGeom>
                <a:grpFill/>
                <a:ln w="0">
                  <a:solidFill>
                    <a:srgbClr val="FFFFFF"/>
                  </a:solidFill>
                  <a:prstDash val="solid"/>
                  <a:round/>
                  <a:headEnd/>
                  <a:tailEnd/>
                </a:ln>
              </p:spPr>
              <p:txBody>
                <a:bodyPr/>
                <a:lstStyle/>
                <a:p>
                  <a:pPr>
                    <a:defRPr/>
                  </a:pPr>
                  <a:endParaRPr lang="en-US"/>
                </a:p>
              </p:txBody>
            </p:sp>
            <p:sp>
              <p:nvSpPr>
                <p:cNvPr id="165" name="Oval 17">
                  <a:extLst>
                    <a:ext uri="{FF2B5EF4-FFF2-40B4-BE49-F238E27FC236}">
                      <a16:creationId xmlns:a16="http://schemas.microsoft.com/office/drawing/2014/main" id="{300C2561-DC01-45B8-A3EC-185ECE24046B}"/>
                    </a:ext>
                  </a:extLst>
                </p:cNvPr>
                <p:cNvSpPr>
                  <a:spLocks noChangeArrowheads="1"/>
                </p:cNvSpPr>
                <p:nvPr/>
              </p:nvSpPr>
              <p:spPr bwMode="auto">
                <a:xfrm>
                  <a:off x="2532" y="2085"/>
                  <a:ext cx="302" cy="302"/>
                </a:xfrm>
                <a:prstGeom prst="ellipse">
                  <a:avLst/>
                </a:prstGeom>
                <a:grpFill/>
                <a:ln>
                  <a:noFill/>
                </a:ln>
              </p:spPr>
              <p:txBody>
                <a:bodyPr/>
                <a:lstStyle/>
                <a:p>
                  <a:pPr>
                    <a:defRPr/>
                  </a:pPr>
                  <a:endParaRPr lang="en-US"/>
                </a:p>
              </p:txBody>
            </p:sp>
            <p:sp>
              <p:nvSpPr>
                <p:cNvPr id="166" name="Rectangle 18">
                  <a:extLst>
                    <a:ext uri="{FF2B5EF4-FFF2-40B4-BE49-F238E27FC236}">
                      <a16:creationId xmlns:a16="http://schemas.microsoft.com/office/drawing/2014/main" id="{CD84BDE1-B8F0-4642-B244-32BF545AF31C}"/>
                    </a:ext>
                  </a:extLst>
                </p:cNvPr>
                <p:cNvSpPr>
                  <a:spLocks noChangeArrowheads="1"/>
                </p:cNvSpPr>
                <p:nvPr/>
              </p:nvSpPr>
              <p:spPr bwMode="auto">
                <a:xfrm>
                  <a:off x="2532" y="2085"/>
                  <a:ext cx="303" cy="303"/>
                </a:xfrm>
                <a:prstGeom prst="rect">
                  <a:avLst/>
                </a:prstGeom>
                <a:grpFill/>
                <a:ln>
                  <a:noFill/>
                </a:ln>
              </p:spPr>
              <p:txBody>
                <a:bodyPr/>
                <a:lstStyle/>
                <a:p>
                  <a:pPr>
                    <a:defRPr/>
                  </a:pPr>
                  <a:endParaRPr lang="en-US"/>
                </a:p>
              </p:txBody>
            </p:sp>
          </p:grpSp>
          <p:sp>
            <p:nvSpPr>
              <p:cNvPr id="162" name="Oval 20">
                <a:extLst>
                  <a:ext uri="{FF2B5EF4-FFF2-40B4-BE49-F238E27FC236}">
                    <a16:creationId xmlns:a16="http://schemas.microsoft.com/office/drawing/2014/main" id="{7007D141-7198-43BB-BB3A-8B4CCBD19DB4}"/>
                  </a:ext>
                </a:extLst>
              </p:cNvPr>
              <p:cNvSpPr>
                <a:spLocks noChangeArrowheads="1"/>
              </p:cNvSpPr>
              <p:nvPr/>
            </p:nvSpPr>
            <p:spPr bwMode="auto">
              <a:xfrm>
                <a:off x="2532"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9" name="Rectangle 22">
              <a:extLst>
                <a:ext uri="{FF2B5EF4-FFF2-40B4-BE49-F238E27FC236}">
                  <a16:creationId xmlns:a16="http://schemas.microsoft.com/office/drawing/2014/main" id="{ED388C5C-2130-4C51-87C6-F7FD54E8D879}"/>
                </a:ext>
              </a:extLst>
            </p:cNvPr>
            <p:cNvSpPr>
              <a:spLocks noChangeArrowheads="1"/>
            </p:cNvSpPr>
            <p:nvPr/>
          </p:nvSpPr>
          <p:spPr bwMode="auto">
            <a:xfrm>
              <a:off x="2570" y="2118"/>
              <a:ext cx="201" cy="256"/>
            </a:xfrm>
            <a:prstGeom prst="rect">
              <a:avLst/>
            </a:prstGeom>
            <a:grpFill/>
            <a:ln>
              <a:noFill/>
            </a:ln>
          </p:spPr>
          <p:txBody>
            <a:bodyPr/>
            <a:lstStyle/>
            <a:p>
              <a:pPr>
                <a:defRPr/>
              </a:pPr>
              <a:endParaRPr lang="en-US"/>
            </a:p>
          </p:txBody>
        </p:sp>
        <p:sp>
          <p:nvSpPr>
            <p:cNvPr id="160" name="Rectangle 23">
              <a:extLst>
                <a:ext uri="{FF2B5EF4-FFF2-40B4-BE49-F238E27FC236}">
                  <a16:creationId xmlns:a16="http://schemas.microsoft.com/office/drawing/2014/main" id="{77E63D63-34A4-4C6A-A73E-AB98A12E9FB4}"/>
                </a:ext>
              </a:extLst>
            </p:cNvPr>
            <p:cNvSpPr>
              <a:spLocks noChangeArrowheads="1"/>
            </p:cNvSpPr>
            <p:nvPr/>
          </p:nvSpPr>
          <p:spPr bwMode="auto">
            <a:xfrm>
              <a:off x="2611"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B</a:t>
              </a:r>
              <a:endParaRPr lang="en-US" altLang="en-US"/>
            </a:p>
          </p:txBody>
        </p:sp>
      </p:grpSp>
      <p:grpSp>
        <p:nvGrpSpPr>
          <p:cNvPr id="13" name="Group 34">
            <a:extLst>
              <a:ext uri="{FF2B5EF4-FFF2-40B4-BE49-F238E27FC236}">
                <a16:creationId xmlns:a16="http://schemas.microsoft.com/office/drawing/2014/main" id="{C29BC1CD-9098-412A-89F0-7B2FE17D0F6A}"/>
              </a:ext>
            </a:extLst>
          </p:cNvPr>
          <p:cNvGrpSpPr>
            <a:grpSpLocks/>
          </p:cNvGrpSpPr>
          <p:nvPr/>
        </p:nvGrpSpPr>
        <p:grpSpPr bwMode="auto">
          <a:xfrm>
            <a:off x="3688399" y="985839"/>
            <a:ext cx="481013" cy="481013"/>
            <a:chOff x="4509" y="2085"/>
            <a:chExt cx="303" cy="303"/>
          </a:xfrm>
          <a:noFill/>
        </p:grpSpPr>
        <p:grpSp>
          <p:nvGrpSpPr>
            <p:cNvPr id="149" name="Group 31">
              <a:extLst>
                <a:ext uri="{FF2B5EF4-FFF2-40B4-BE49-F238E27FC236}">
                  <a16:creationId xmlns:a16="http://schemas.microsoft.com/office/drawing/2014/main" id="{334E56F7-BE8D-4B16-850C-07ECBCBA9578}"/>
                </a:ext>
              </a:extLst>
            </p:cNvPr>
            <p:cNvGrpSpPr>
              <a:grpSpLocks/>
            </p:cNvGrpSpPr>
            <p:nvPr/>
          </p:nvGrpSpPr>
          <p:grpSpPr bwMode="auto">
            <a:xfrm>
              <a:off x="4509" y="2085"/>
              <a:ext cx="303" cy="303"/>
              <a:chOff x="4509" y="2085"/>
              <a:chExt cx="303" cy="303"/>
            </a:xfrm>
            <a:grpFill/>
          </p:grpSpPr>
          <p:grpSp>
            <p:nvGrpSpPr>
              <p:cNvPr id="152" name="Group 29">
                <a:extLst>
                  <a:ext uri="{FF2B5EF4-FFF2-40B4-BE49-F238E27FC236}">
                    <a16:creationId xmlns:a16="http://schemas.microsoft.com/office/drawing/2014/main" id="{5F48D7C5-7200-414A-BAA5-00107B3B174D}"/>
                  </a:ext>
                </a:extLst>
              </p:cNvPr>
              <p:cNvGrpSpPr>
                <a:grpSpLocks/>
              </p:cNvGrpSpPr>
              <p:nvPr/>
            </p:nvGrpSpPr>
            <p:grpSpPr bwMode="auto">
              <a:xfrm>
                <a:off x="4509" y="2085"/>
                <a:ext cx="303" cy="303"/>
                <a:chOff x="4509" y="2085"/>
                <a:chExt cx="303" cy="303"/>
              </a:xfrm>
              <a:grpFill/>
            </p:grpSpPr>
            <p:sp>
              <p:nvSpPr>
                <p:cNvPr id="154" name="Rectangle 25">
                  <a:extLst>
                    <a:ext uri="{FF2B5EF4-FFF2-40B4-BE49-F238E27FC236}">
                      <a16:creationId xmlns:a16="http://schemas.microsoft.com/office/drawing/2014/main" id="{C7AB86FC-AF91-4308-99BF-769E7D427CC2}"/>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sp>
              <p:nvSpPr>
                <p:cNvPr id="155" name="Freeform 26">
                  <a:extLst>
                    <a:ext uri="{FF2B5EF4-FFF2-40B4-BE49-F238E27FC236}">
                      <a16:creationId xmlns:a16="http://schemas.microsoft.com/office/drawing/2014/main" id="{3CAB7A3F-2C7C-453C-AAA6-7919E9A4F353}"/>
                    </a:ext>
                  </a:extLst>
                </p:cNvPr>
                <p:cNvSpPr>
                  <a:spLocks/>
                </p:cNvSpPr>
                <p:nvPr/>
              </p:nvSpPr>
              <p:spPr bwMode="auto">
                <a:xfrm>
                  <a:off x="4509" y="2085"/>
                  <a:ext cx="301" cy="301"/>
                </a:xfrm>
                <a:custGeom>
                  <a:avLst/>
                  <a:gdLst>
                    <a:gd name="T0" fmla="*/ 270 w 603"/>
                    <a:gd name="T1" fmla="*/ 2 h 603"/>
                    <a:gd name="T2" fmla="*/ 212 w 603"/>
                    <a:gd name="T3" fmla="*/ 14 h 603"/>
                    <a:gd name="T4" fmla="*/ 157 w 603"/>
                    <a:gd name="T5" fmla="*/ 36 h 603"/>
                    <a:gd name="T6" fmla="*/ 110 w 603"/>
                    <a:gd name="T7" fmla="*/ 69 h 603"/>
                    <a:gd name="T8" fmla="*/ 68 w 603"/>
                    <a:gd name="T9" fmla="*/ 110 h 603"/>
                    <a:gd name="T10" fmla="*/ 36 w 603"/>
                    <a:gd name="T11" fmla="*/ 158 h 603"/>
                    <a:gd name="T12" fmla="*/ 13 w 603"/>
                    <a:gd name="T13" fmla="*/ 212 h 603"/>
                    <a:gd name="T14" fmla="*/ 1 w 603"/>
                    <a:gd name="T15" fmla="*/ 271 h 603"/>
                    <a:gd name="T16" fmla="*/ 1 w 603"/>
                    <a:gd name="T17" fmla="*/ 332 h 603"/>
                    <a:gd name="T18" fmla="*/ 13 w 603"/>
                    <a:gd name="T19" fmla="*/ 391 h 603"/>
                    <a:gd name="T20" fmla="*/ 36 w 603"/>
                    <a:gd name="T21" fmla="*/ 446 h 603"/>
                    <a:gd name="T22" fmla="*/ 68 w 603"/>
                    <a:gd name="T23" fmla="*/ 493 h 603"/>
                    <a:gd name="T24" fmla="*/ 110 w 603"/>
                    <a:gd name="T25" fmla="*/ 535 h 603"/>
                    <a:gd name="T26" fmla="*/ 157 w 603"/>
                    <a:gd name="T27" fmla="*/ 567 h 603"/>
                    <a:gd name="T28" fmla="*/ 212 w 603"/>
                    <a:gd name="T29" fmla="*/ 589 h 603"/>
                    <a:gd name="T30" fmla="*/ 270 w 603"/>
                    <a:gd name="T31" fmla="*/ 602 h 603"/>
                    <a:gd name="T32" fmla="*/ 332 w 603"/>
                    <a:gd name="T33" fmla="*/ 602 h 603"/>
                    <a:gd name="T34" fmla="*/ 390 w 603"/>
                    <a:gd name="T35" fmla="*/ 589 h 603"/>
                    <a:gd name="T36" fmla="*/ 445 w 603"/>
                    <a:gd name="T37" fmla="*/ 567 h 603"/>
                    <a:gd name="T38" fmla="*/ 492 w 603"/>
                    <a:gd name="T39" fmla="*/ 535 h 603"/>
                    <a:gd name="T40" fmla="*/ 534 w 603"/>
                    <a:gd name="T41" fmla="*/ 493 h 603"/>
                    <a:gd name="T42" fmla="*/ 566 w 603"/>
                    <a:gd name="T43" fmla="*/ 446 h 603"/>
                    <a:gd name="T44" fmla="*/ 589 w 603"/>
                    <a:gd name="T45" fmla="*/ 391 h 603"/>
                    <a:gd name="T46" fmla="*/ 601 w 603"/>
                    <a:gd name="T47" fmla="*/ 332 h 603"/>
                    <a:gd name="T48" fmla="*/ 601 w 603"/>
                    <a:gd name="T49" fmla="*/ 271 h 603"/>
                    <a:gd name="T50" fmla="*/ 589 w 603"/>
                    <a:gd name="T51" fmla="*/ 212 h 603"/>
                    <a:gd name="T52" fmla="*/ 566 w 603"/>
                    <a:gd name="T53" fmla="*/ 158 h 603"/>
                    <a:gd name="T54" fmla="*/ 534 w 603"/>
                    <a:gd name="T55" fmla="*/ 110 h 603"/>
                    <a:gd name="T56" fmla="*/ 492 w 603"/>
                    <a:gd name="T57" fmla="*/ 69 h 603"/>
                    <a:gd name="T58" fmla="*/ 445 w 603"/>
                    <a:gd name="T59" fmla="*/ 36 h 603"/>
                    <a:gd name="T60" fmla="*/ 390 w 603"/>
                    <a:gd name="T61" fmla="*/ 14 h 603"/>
                    <a:gd name="T62" fmla="*/ 332 w 603"/>
                    <a:gd name="T63" fmla="*/ 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3" h="603">
                      <a:moveTo>
                        <a:pt x="301" y="0"/>
                      </a:moveTo>
                      <a:lnTo>
                        <a:pt x="270" y="2"/>
                      </a:lnTo>
                      <a:lnTo>
                        <a:pt x="241" y="6"/>
                      </a:lnTo>
                      <a:lnTo>
                        <a:pt x="212" y="14"/>
                      </a:lnTo>
                      <a:lnTo>
                        <a:pt x="184" y="24"/>
                      </a:lnTo>
                      <a:lnTo>
                        <a:pt x="157" y="36"/>
                      </a:lnTo>
                      <a:lnTo>
                        <a:pt x="132" y="52"/>
                      </a:lnTo>
                      <a:lnTo>
                        <a:pt x="110" y="69"/>
                      </a:lnTo>
                      <a:lnTo>
                        <a:pt x="87" y="88"/>
                      </a:lnTo>
                      <a:lnTo>
                        <a:pt x="68" y="110"/>
                      </a:lnTo>
                      <a:lnTo>
                        <a:pt x="51" y="133"/>
                      </a:lnTo>
                      <a:lnTo>
                        <a:pt x="36" y="158"/>
                      </a:lnTo>
                      <a:lnTo>
                        <a:pt x="23" y="184"/>
                      </a:lnTo>
                      <a:lnTo>
                        <a:pt x="13" y="212"/>
                      </a:lnTo>
                      <a:lnTo>
                        <a:pt x="5" y="242"/>
                      </a:lnTo>
                      <a:lnTo>
                        <a:pt x="1" y="271"/>
                      </a:lnTo>
                      <a:lnTo>
                        <a:pt x="0" y="302"/>
                      </a:lnTo>
                      <a:lnTo>
                        <a:pt x="1" y="332"/>
                      </a:lnTo>
                      <a:lnTo>
                        <a:pt x="5" y="362"/>
                      </a:lnTo>
                      <a:lnTo>
                        <a:pt x="13" y="391"/>
                      </a:lnTo>
                      <a:lnTo>
                        <a:pt x="23" y="419"/>
                      </a:lnTo>
                      <a:lnTo>
                        <a:pt x="36" y="446"/>
                      </a:lnTo>
                      <a:lnTo>
                        <a:pt x="51" y="471"/>
                      </a:lnTo>
                      <a:lnTo>
                        <a:pt x="68" y="493"/>
                      </a:lnTo>
                      <a:lnTo>
                        <a:pt x="87" y="515"/>
                      </a:lnTo>
                      <a:lnTo>
                        <a:pt x="110" y="535"/>
                      </a:lnTo>
                      <a:lnTo>
                        <a:pt x="132" y="552"/>
                      </a:lnTo>
                      <a:lnTo>
                        <a:pt x="157" y="567"/>
                      </a:lnTo>
                      <a:lnTo>
                        <a:pt x="184" y="580"/>
                      </a:lnTo>
                      <a:lnTo>
                        <a:pt x="212" y="589"/>
                      </a:lnTo>
                      <a:lnTo>
                        <a:pt x="241" y="598"/>
                      </a:lnTo>
                      <a:lnTo>
                        <a:pt x="270" y="602"/>
                      </a:lnTo>
                      <a:lnTo>
                        <a:pt x="301" y="603"/>
                      </a:lnTo>
                      <a:lnTo>
                        <a:pt x="332" y="602"/>
                      </a:lnTo>
                      <a:lnTo>
                        <a:pt x="361" y="598"/>
                      </a:lnTo>
                      <a:lnTo>
                        <a:pt x="390" y="589"/>
                      </a:lnTo>
                      <a:lnTo>
                        <a:pt x="418" y="580"/>
                      </a:lnTo>
                      <a:lnTo>
                        <a:pt x="445" y="567"/>
                      </a:lnTo>
                      <a:lnTo>
                        <a:pt x="470" y="552"/>
                      </a:lnTo>
                      <a:lnTo>
                        <a:pt x="492" y="535"/>
                      </a:lnTo>
                      <a:lnTo>
                        <a:pt x="515" y="515"/>
                      </a:lnTo>
                      <a:lnTo>
                        <a:pt x="534" y="493"/>
                      </a:lnTo>
                      <a:lnTo>
                        <a:pt x="551" y="471"/>
                      </a:lnTo>
                      <a:lnTo>
                        <a:pt x="566" y="446"/>
                      </a:lnTo>
                      <a:lnTo>
                        <a:pt x="579" y="419"/>
                      </a:lnTo>
                      <a:lnTo>
                        <a:pt x="589" y="391"/>
                      </a:lnTo>
                      <a:lnTo>
                        <a:pt x="597" y="362"/>
                      </a:lnTo>
                      <a:lnTo>
                        <a:pt x="601" y="332"/>
                      </a:lnTo>
                      <a:lnTo>
                        <a:pt x="603" y="302"/>
                      </a:lnTo>
                      <a:lnTo>
                        <a:pt x="601" y="271"/>
                      </a:lnTo>
                      <a:lnTo>
                        <a:pt x="597" y="242"/>
                      </a:lnTo>
                      <a:lnTo>
                        <a:pt x="589" y="212"/>
                      </a:lnTo>
                      <a:lnTo>
                        <a:pt x="579" y="184"/>
                      </a:lnTo>
                      <a:lnTo>
                        <a:pt x="566" y="158"/>
                      </a:lnTo>
                      <a:lnTo>
                        <a:pt x="551" y="133"/>
                      </a:lnTo>
                      <a:lnTo>
                        <a:pt x="534" y="110"/>
                      </a:lnTo>
                      <a:lnTo>
                        <a:pt x="515" y="88"/>
                      </a:lnTo>
                      <a:lnTo>
                        <a:pt x="492" y="69"/>
                      </a:lnTo>
                      <a:lnTo>
                        <a:pt x="470" y="52"/>
                      </a:lnTo>
                      <a:lnTo>
                        <a:pt x="445" y="36"/>
                      </a:lnTo>
                      <a:lnTo>
                        <a:pt x="418" y="24"/>
                      </a:lnTo>
                      <a:lnTo>
                        <a:pt x="390" y="14"/>
                      </a:lnTo>
                      <a:lnTo>
                        <a:pt x="361" y="6"/>
                      </a:lnTo>
                      <a:lnTo>
                        <a:pt x="332" y="2"/>
                      </a:lnTo>
                      <a:lnTo>
                        <a:pt x="301" y="0"/>
                      </a:lnTo>
                      <a:close/>
                    </a:path>
                  </a:pathLst>
                </a:custGeom>
                <a:grpFill/>
                <a:ln w="0">
                  <a:solidFill>
                    <a:srgbClr val="FFFFFF"/>
                  </a:solidFill>
                  <a:prstDash val="solid"/>
                  <a:round/>
                  <a:headEnd/>
                  <a:tailEnd/>
                </a:ln>
              </p:spPr>
              <p:txBody>
                <a:bodyPr/>
                <a:lstStyle/>
                <a:p>
                  <a:pPr>
                    <a:defRPr/>
                  </a:pPr>
                  <a:endParaRPr lang="en-US"/>
                </a:p>
              </p:txBody>
            </p:sp>
            <p:sp>
              <p:nvSpPr>
                <p:cNvPr id="156" name="Oval 27">
                  <a:extLst>
                    <a:ext uri="{FF2B5EF4-FFF2-40B4-BE49-F238E27FC236}">
                      <a16:creationId xmlns:a16="http://schemas.microsoft.com/office/drawing/2014/main" id="{0B3299D2-46BE-40C9-B820-077A94455A6D}"/>
                    </a:ext>
                  </a:extLst>
                </p:cNvPr>
                <p:cNvSpPr>
                  <a:spLocks noChangeArrowheads="1"/>
                </p:cNvSpPr>
                <p:nvPr/>
              </p:nvSpPr>
              <p:spPr bwMode="auto">
                <a:xfrm>
                  <a:off x="4509" y="2085"/>
                  <a:ext cx="302" cy="302"/>
                </a:xfrm>
                <a:prstGeom prst="ellipse">
                  <a:avLst/>
                </a:prstGeom>
                <a:grpFill/>
                <a:ln>
                  <a:noFill/>
                </a:ln>
              </p:spPr>
              <p:txBody>
                <a:bodyPr/>
                <a:lstStyle/>
                <a:p>
                  <a:pPr>
                    <a:defRPr/>
                  </a:pPr>
                  <a:endParaRPr lang="en-US"/>
                </a:p>
              </p:txBody>
            </p:sp>
            <p:sp>
              <p:nvSpPr>
                <p:cNvPr id="157" name="Rectangle 28">
                  <a:extLst>
                    <a:ext uri="{FF2B5EF4-FFF2-40B4-BE49-F238E27FC236}">
                      <a16:creationId xmlns:a16="http://schemas.microsoft.com/office/drawing/2014/main" id="{218ED757-1915-4646-BEA4-021F31C62386}"/>
                    </a:ext>
                  </a:extLst>
                </p:cNvPr>
                <p:cNvSpPr>
                  <a:spLocks noChangeArrowheads="1"/>
                </p:cNvSpPr>
                <p:nvPr/>
              </p:nvSpPr>
              <p:spPr bwMode="auto">
                <a:xfrm>
                  <a:off x="4509" y="2085"/>
                  <a:ext cx="303" cy="303"/>
                </a:xfrm>
                <a:prstGeom prst="rect">
                  <a:avLst/>
                </a:prstGeom>
                <a:grpFill/>
                <a:ln>
                  <a:noFill/>
                </a:ln>
              </p:spPr>
              <p:txBody>
                <a:bodyPr/>
                <a:lstStyle/>
                <a:p>
                  <a:pPr>
                    <a:defRPr/>
                  </a:pPr>
                  <a:endParaRPr lang="en-US"/>
                </a:p>
              </p:txBody>
            </p:sp>
          </p:grpSp>
          <p:sp>
            <p:nvSpPr>
              <p:cNvPr id="153" name="Oval 30">
                <a:extLst>
                  <a:ext uri="{FF2B5EF4-FFF2-40B4-BE49-F238E27FC236}">
                    <a16:creationId xmlns:a16="http://schemas.microsoft.com/office/drawing/2014/main" id="{58A21083-56CE-4D5D-9A8F-FDA8FD83FB8C}"/>
                  </a:ext>
                </a:extLst>
              </p:cNvPr>
              <p:cNvSpPr>
                <a:spLocks noChangeArrowheads="1"/>
              </p:cNvSpPr>
              <p:nvPr/>
            </p:nvSpPr>
            <p:spPr bwMode="auto">
              <a:xfrm>
                <a:off x="4509" y="2085"/>
                <a:ext cx="302" cy="302"/>
              </a:xfrm>
              <a:prstGeom prst="ellipse">
                <a:avLst/>
              </a:prstGeom>
              <a:grpFill/>
              <a:ln w="39688">
                <a:solidFill>
                  <a:srgbClr val="000000"/>
                </a:solidFill>
                <a:prstDash val="solid"/>
                <a:round/>
                <a:headEnd/>
                <a:tailEnd/>
              </a:ln>
            </p:spPr>
            <p:txBody>
              <a:bodyPr/>
              <a:lstStyle/>
              <a:p>
                <a:pPr>
                  <a:defRPr/>
                </a:pPr>
                <a:endParaRPr lang="en-US"/>
              </a:p>
            </p:txBody>
          </p:sp>
        </p:grpSp>
        <p:sp>
          <p:nvSpPr>
            <p:cNvPr id="150" name="Rectangle 32">
              <a:extLst>
                <a:ext uri="{FF2B5EF4-FFF2-40B4-BE49-F238E27FC236}">
                  <a16:creationId xmlns:a16="http://schemas.microsoft.com/office/drawing/2014/main" id="{F844A275-E541-432A-BA40-980DF524C749}"/>
                </a:ext>
              </a:extLst>
            </p:cNvPr>
            <p:cNvSpPr>
              <a:spLocks noChangeArrowheads="1"/>
            </p:cNvSpPr>
            <p:nvPr/>
          </p:nvSpPr>
          <p:spPr bwMode="auto">
            <a:xfrm>
              <a:off x="4547" y="2118"/>
              <a:ext cx="201" cy="256"/>
            </a:xfrm>
            <a:prstGeom prst="rect">
              <a:avLst/>
            </a:prstGeom>
            <a:grpFill/>
            <a:ln>
              <a:noFill/>
            </a:ln>
          </p:spPr>
          <p:txBody>
            <a:bodyPr/>
            <a:lstStyle/>
            <a:p>
              <a:pPr>
                <a:defRPr/>
              </a:pPr>
              <a:endParaRPr lang="en-US"/>
            </a:p>
          </p:txBody>
        </p:sp>
        <p:sp>
          <p:nvSpPr>
            <p:cNvPr id="151" name="Rectangle 33">
              <a:extLst>
                <a:ext uri="{FF2B5EF4-FFF2-40B4-BE49-F238E27FC236}">
                  <a16:creationId xmlns:a16="http://schemas.microsoft.com/office/drawing/2014/main" id="{E1494465-AFD1-453C-9DBD-397ADADC8BD7}"/>
                </a:ext>
              </a:extLst>
            </p:cNvPr>
            <p:cNvSpPr>
              <a:spLocks noChangeArrowheads="1"/>
            </p:cNvSpPr>
            <p:nvPr/>
          </p:nvSpPr>
          <p:spPr bwMode="auto">
            <a:xfrm>
              <a:off x="4588" y="2152"/>
              <a:ext cx="118" cy="213"/>
            </a:xfrm>
            <a:prstGeom prst="rect">
              <a:avLst/>
            </a:prstGeom>
            <a:grpFill/>
            <a:ln>
              <a:noFill/>
            </a:ln>
          </p:spPr>
          <p:txBody>
            <a:bodyPr wrap="none" lIns="0" tIns="0" rIns="0" bIns="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200">
                  <a:solidFill>
                    <a:srgbClr val="000000"/>
                  </a:solidFill>
                </a:rPr>
                <a:t>C</a:t>
              </a:r>
              <a:endParaRPr lang="en-US" altLang="en-US"/>
            </a:p>
          </p:txBody>
        </p:sp>
      </p:grpSp>
      <p:sp>
        <p:nvSpPr>
          <p:cNvPr id="50185" name="Line 155">
            <a:extLst>
              <a:ext uri="{FF2B5EF4-FFF2-40B4-BE49-F238E27FC236}">
                <a16:creationId xmlns:a16="http://schemas.microsoft.com/office/drawing/2014/main" id="{580CD6D0-2946-40B7-9B19-2FC764B83833}"/>
              </a:ext>
            </a:extLst>
          </p:cNvPr>
          <p:cNvSpPr>
            <a:spLocks noChangeShapeType="1"/>
          </p:cNvSpPr>
          <p:nvPr/>
        </p:nvSpPr>
        <p:spPr bwMode="auto">
          <a:xfrm flipH="1">
            <a:off x="1853249" y="455614"/>
            <a:ext cx="809625" cy="530225"/>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9" name="Line 161">
            <a:extLst>
              <a:ext uri="{FF2B5EF4-FFF2-40B4-BE49-F238E27FC236}">
                <a16:creationId xmlns:a16="http://schemas.microsoft.com/office/drawing/2014/main" id="{2BD621CA-C3A1-4814-A5C2-B6F7AF25A51A}"/>
              </a:ext>
            </a:extLst>
          </p:cNvPr>
          <p:cNvSpPr>
            <a:spLocks noChangeShapeType="1"/>
          </p:cNvSpPr>
          <p:nvPr/>
        </p:nvSpPr>
        <p:spPr bwMode="auto">
          <a:xfrm>
            <a:off x="3056574" y="471488"/>
            <a:ext cx="841375" cy="53181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Text Box 3">
            <a:extLst>
              <a:ext uri="{FF2B5EF4-FFF2-40B4-BE49-F238E27FC236}">
                <a16:creationId xmlns:a16="http://schemas.microsoft.com/office/drawing/2014/main" id="{0C8E7915-E18A-47B1-92B2-47045F4C055A}"/>
              </a:ext>
            </a:extLst>
          </p:cNvPr>
          <p:cNvSpPr txBox="1">
            <a:spLocks noChangeArrowheads="1"/>
          </p:cNvSpPr>
          <p:nvPr/>
        </p:nvSpPr>
        <p:spPr bwMode="auto">
          <a:xfrm>
            <a:off x="5176309" y="14290"/>
            <a:ext cx="5590972" cy="2713037"/>
          </a:xfrm>
          <a:prstGeom prst="rect">
            <a:avLst/>
          </a:prstGeom>
          <a:solidFill>
            <a:schemeClr val="bg1">
              <a:lumMod val="95000"/>
            </a:schemeClr>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500"/>
              </a:spcBef>
              <a:spcAft>
                <a:spcPts val="500"/>
              </a:spcAft>
              <a:buNone/>
              <a:defRPr/>
            </a:pPr>
            <a:r>
              <a:rPr lang="en-US" altLang="en-US" sz="1400" b="1" dirty="0"/>
              <a:t>function</a:t>
            </a:r>
            <a:r>
              <a:rPr lang="en-US" altLang="en-US" sz="1400" dirty="0"/>
              <a:t> general-search(problem, </a:t>
            </a:r>
            <a:r>
              <a:rPr lang="en-US" altLang="en-US" sz="1400" dirty="0">
                <a:solidFill>
                  <a:srgbClr val="FF0000"/>
                </a:solidFill>
              </a:rPr>
              <a:t>QUEUEING-FUNCTION</a:t>
            </a:r>
            <a:r>
              <a:rPr lang="en-US" altLang="en-US" sz="1400" dirty="0"/>
              <a:t>)  </a:t>
            </a:r>
          </a:p>
          <a:p>
            <a:pPr>
              <a:spcBef>
                <a:spcPts val="500"/>
              </a:spcBef>
              <a:spcAft>
                <a:spcPts val="500"/>
              </a:spcAft>
              <a:buNone/>
              <a:defRPr/>
            </a:pPr>
            <a:r>
              <a:rPr lang="en-US" altLang="en-US" sz="1400" dirty="0"/>
              <a:t>nodes = MAKE-QUEUE(MAKE-NODE(</a:t>
            </a:r>
            <a:r>
              <a:rPr lang="en-US" altLang="en-US" sz="1400" dirty="0" err="1"/>
              <a:t>problem.INITIAL</a:t>
            </a:r>
            <a:r>
              <a:rPr lang="en-US" altLang="en-US" sz="1400" dirty="0"/>
              <a:t>-STATE)) </a:t>
            </a:r>
          </a:p>
          <a:p>
            <a:pPr>
              <a:spcBef>
                <a:spcPts val="500"/>
              </a:spcBef>
              <a:spcAft>
                <a:spcPts val="500"/>
              </a:spcAft>
              <a:buNone/>
              <a:defRPr/>
            </a:pPr>
            <a:r>
              <a:rPr lang="en-US" altLang="en-US" sz="1400" b="1" dirty="0"/>
              <a:t>loop do</a:t>
            </a:r>
          </a:p>
          <a:p>
            <a:pPr>
              <a:spcBef>
                <a:spcPts val="500"/>
              </a:spcBef>
              <a:spcAft>
                <a:spcPts val="500"/>
              </a:spcAft>
              <a:buNone/>
              <a:defRPr/>
            </a:pPr>
            <a:r>
              <a:rPr lang="en-US" altLang="en-US" sz="1400" dirty="0"/>
              <a:t> </a:t>
            </a:r>
            <a:r>
              <a:rPr lang="en-US" altLang="en-US" sz="1400" b="1" dirty="0"/>
              <a:t>if</a:t>
            </a:r>
            <a:r>
              <a:rPr lang="en-US" altLang="en-US" sz="1400" dirty="0"/>
              <a:t> EMPTY(nodes) </a:t>
            </a:r>
            <a:r>
              <a:rPr lang="en-US" altLang="en-US" sz="1400" b="1" dirty="0"/>
              <a:t>then return</a:t>
            </a:r>
            <a:r>
              <a:rPr lang="en-US" altLang="en-US" sz="1400" dirty="0"/>
              <a:t> "failure"</a:t>
            </a:r>
            <a:r>
              <a:rPr lang="en-US" altLang="en-US" sz="1200" dirty="0"/>
              <a:t> </a:t>
            </a:r>
            <a:r>
              <a:rPr lang="en-US" altLang="en-US" sz="1200" dirty="0">
                <a:solidFill>
                  <a:schemeClr val="bg1">
                    <a:lumMod val="75000"/>
                  </a:schemeClr>
                </a:solidFill>
              </a:rPr>
              <a:t>(we have proved there is no solution!)</a:t>
            </a:r>
          </a:p>
          <a:p>
            <a:pPr>
              <a:spcBef>
                <a:spcPts val="500"/>
              </a:spcBef>
              <a:spcAft>
                <a:spcPts val="500"/>
              </a:spcAft>
              <a:buNone/>
              <a:defRPr/>
            </a:pPr>
            <a:r>
              <a:rPr lang="en-US" altLang="en-US" sz="1400" dirty="0"/>
              <a:t>   node = REMOVE-FRONT(nodes) </a:t>
            </a:r>
          </a:p>
          <a:p>
            <a:pPr>
              <a:spcBef>
                <a:spcPts val="500"/>
              </a:spcBef>
              <a:spcAft>
                <a:spcPts val="500"/>
              </a:spcAft>
              <a:buNone/>
              <a:defRPr/>
            </a:pPr>
            <a:r>
              <a:rPr lang="en-US" altLang="en-US" sz="1400" dirty="0"/>
              <a:t> </a:t>
            </a:r>
            <a:r>
              <a:rPr lang="en-US" altLang="en-US" sz="1400" b="1" dirty="0"/>
              <a:t>if</a:t>
            </a:r>
            <a:r>
              <a:rPr lang="en-US" altLang="en-US" sz="1400" dirty="0"/>
              <a:t> </a:t>
            </a:r>
            <a:r>
              <a:rPr lang="en-US" altLang="en-US" sz="1400" dirty="0" err="1"/>
              <a:t>problem.GOAL</a:t>
            </a:r>
            <a:r>
              <a:rPr lang="en-US" altLang="en-US" sz="1400" dirty="0"/>
              <a:t>-TEST(</a:t>
            </a:r>
            <a:r>
              <a:rPr lang="en-US" altLang="en-US" sz="1400" dirty="0" err="1"/>
              <a:t>node.STATE</a:t>
            </a:r>
            <a:r>
              <a:rPr lang="en-US" altLang="en-US" sz="1400" dirty="0"/>
              <a:t>) succeeds </a:t>
            </a:r>
            <a:r>
              <a:rPr lang="en-US" altLang="en-US" sz="1400" b="1" dirty="0"/>
              <a:t>then return</a:t>
            </a:r>
            <a:r>
              <a:rPr lang="en-US" altLang="en-US" sz="1400" dirty="0"/>
              <a:t> node</a:t>
            </a:r>
          </a:p>
          <a:p>
            <a:pPr>
              <a:spcBef>
                <a:spcPts val="500"/>
              </a:spcBef>
              <a:spcAft>
                <a:spcPts val="500"/>
              </a:spcAft>
              <a:buNone/>
              <a:defRPr/>
            </a:pPr>
            <a:r>
              <a:rPr lang="en-US" altLang="en-US" sz="1400" dirty="0"/>
              <a:t>    </a:t>
            </a:r>
            <a:r>
              <a:rPr lang="en-US" altLang="en-US" sz="1200" dirty="0"/>
              <a:t>nodes = QUEUEING-FUNCTION(nodes, EXPAND(node, </a:t>
            </a:r>
            <a:r>
              <a:rPr lang="en-US" altLang="en-US" sz="1200" dirty="0" err="1"/>
              <a:t>problem.OPERATORS</a:t>
            </a:r>
            <a:r>
              <a:rPr lang="en-US" altLang="en-US" sz="1200" dirty="0"/>
              <a:t>)) </a:t>
            </a:r>
            <a:r>
              <a:rPr lang="en-US" altLang="en-US" sz="1400" dirty="0"/>
              <a:t> </a:t>
            </a:r>
          </a:p>
          <a:p>
            <a:pPr>
              <a:spcBef>
                <a:spcPts val="500"/>
              </a:spcBef>
              <a:spcAft>
                <a:spcPts val="500"/>
              </a:spcAft>
              <a:buNone/>
              <a:defRPr/>
            </a:pPr>
            <a:r>
              <a:rPr lang="en-US" altLang="en-US" sz="1400" dirty="0"/>
              <a:t> </a:t>
            </a:r>
            <a:r>
              <a:rPr lang="en-US" altLang="en-US" sz="1400" b="1" dirty="0"/>
              <a:t>end</a:t>
            </a:r>
            <a:endParaRPr lang="en-US" altLang="en-US" sz="1600" dirty="0"/>
          </a:p>
        </p:txBody>
      </p:sp>
      <p:graphicFrame>
        <p:nvGraphicFramePr>
          <p:cNvPr id="177" name="Table 176">
            <a:extLst>
              <a:ext uri="{FF2B5EF4-FFF2-40B4-BE49-F238E27FC236}">
                <a16:creationId xmlns:a16="http://schemas.microsoft.com/office/drawing/2014/main" id="{E849D518-9DF6-4F8B-8C72-71C97F504BB0}"/>
              </a:ext>
            </a:extLst>
          </p:cNvPr>
          <p:cNvGraphicFramePr>
            <a:graphicFrameLocks noGrp="1"/>
          </p:cNvGraphicFramePr>
          <p:nvPr>
            <p:extLst>
              <p:ext uri="{D42A27DB-BD31-4B8C-83A1-F6EECF244321}">
                <p14:modId xmlns:p14="http://schemas.microsoft.com/office/powerpoint/2010/main" val="1119667794"/>
              </p:ext>
            </p:extLst>
          </p:nvPr>
        </p:nvGraphicFramePr>
        <p:xfrm>
          <a:off x="1658938" y="2722563"/>
          <a:ext cx="8813800" cy="4023074"/>
        </p:xfrm>
        <a:graphic>
          <a:graphicData uri="http://schemas.openxmlformats.org/drawingml/2006/table">
            <a:tbl>
              <a:tblPr firstRow="1" bandRow="1">
                <a:tableStyleId>{5940675A-B579-460E-94D1-54222C63F5DA}</a:tableStyleId>
              </a:tblPr>
              <a:tblGrid>
                <a:gridCol w="2015722">
                  <a:extLst>
                    <a:ext uri="{9D8B030D-6E8A-4147-A177-3AD203B41FA5}">
                      <a16:colId xmlns:a16="http://schemas.microsoft.com/office/drawing/2014/main" val="20000"/>
                    </a:ext>
                  </a:extLst>
                </a:gridCol>
                <a:gridCol w="6798078">
                  <a:extLst>
                    <a:ext uri="{9D8B030D-6E8A-4147-A177-3AD203B41FA5}">
                      <a16:colId xmlns:a16="http://schemas.microsoft.com/office/drawing/2014/main" val="20001"/>
                    </a:ext>
                  </a:extLst>
                </a:gridCol>
              </a:tblGrid>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Before the function is called</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31">
                <a:tc>
                  <a:txBody>
                    <a:bodyPr/>
                    <a:lstStyle/>
                    <a:p>
                      <a:pPr algn="r"/>
                      <a:r>
                        <a:rPr lang="en-US" sz="1800" dirty="0">
                          <a:solidFill>
                            <a:schemeClr val="bg1">
                              <a:lumMod val="50000"/>
                            </a:schemeClr>
                          </a:solidFill>
                        </a:rPr>
                        <a:t>A</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Initialize nodes with the initial state </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31">
                <a:tc>
                  <a:txBody>
                    <a:bodyPr/>
                    <a:lstStyle/>
                    <a:p>
                      <a:pPr algn="r"/>
                      <a:endParaRPr lang="en-US" sz="1800" dirty="0">
                        <a:solidFill>
                          <a:schemeClr val="bg1">
                            <a:lumMod val="50000"/>
                          </a:schemeClr>
                        </a:solidFill>
                      </a:endParaRP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solidFill>
                            <a:schemeClr val="bg1">
                              <a:lumMod val="50000"/>
                            </a:schemeClr>
                          </a:solidFill>
                        </a:rPr>
                        <a:t>Enter loop, pull of the head of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31">
                <a:tc>
                  <a:txBody>
                    <a:bodyPr/>
                    <a:lstStyle/>
                    <a:p>
                      <a:pPr algn="r"/>
                      <a:r>
                        <a:rPr lang="en-US" sz="1800" dirty="0">
                          <a:solidFill>
                            <a:schemeClr val="bg1">
                              <a:lumMod val="50000"/>
                            </a:schemeClr>
                          </a:solidFill>
                        </a:rPr>
                        <a:t>C B</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b="1" dirty="0">
                          <a:solidFill>
                            <a:schemeClr val="bg1">
                              <a:lumMod val="50000"/>
                            </a:schemeClr>
                          </a:solidFill>
                        </a:rPr>
                        <a:t>A</a:t>
                      </a:r>
                      <a:r>
                        <a:rPr lang="en-US" sz="1800" dirty="0">
                          <a:solidFill>
                            <a:schemeClr val="bg1">
                              <a:lumMod val="50000"/>
                            </a:schemeClr>
                          </a:solidFill>
                        </a:rPr>
                        <a:t> was not goal, so put its children{</a:t>
                      </a:r>
                      <a:r>
                        <a:rPr lang="en-US" sz="1800" b="1" dirty="0">
                          <a:solidFill>
                            <a:schemeClr val="bg1">
                              <a:lumMod val="50000"/>
                            </a:schemeClr>
                          </a:solidFill>
                        </a:rPr>
                        <a:t>B</a:t>
                      </a:r>
                      <a:r>
                        <a:rPr lang="en-US" sz="1800" dirty="0">
                          <a:solidFill>
                            <a:schemeClr val="bg1">
                              <a:lumMod val="50000"/>
                            </a:schemeClr>
                          </a:solidFill>
                        </a:rPr>
                        <a:t>,</a:t>
                      </a:r>
                      <a:r>
                        <a:rPr lang="en-US" sz="1800" b="1" dirty="0">
                          <a:solidFill>
                            <a:schemeClr val="bg1">
                              <a:lumMod val="50000"/>
                            </a:schemeClr>
                          </a:solidFill>
                        </a:rPr>
                        <a:t>C</a:t>
                      </a:r>
                      <a:r>
                        <a:rPr lang="en-US" sz="1800" dirty="0">
                          <a:solidFill>
                            <a:schemeClr val="bg1">
                              <a:lumMod val="50000"/>
                            </a:schemeClr>
                          </a:solidFill>
                        </a:rPr>
                        <a:t>} into </a:t>
                      </a:r>
                      <a:r>
                        <a:rPr lang="en-US" sz="1800" i="1" dirty="0">
                          <a:solidFill>
                            <a:schemeClr val="bg1">
                              <a:lumMod val="50000"/>
                            </a:schemeClr>
                          </a:solidFill>
                        </a:rPr>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31">
                <a:tc>
                  <a:txBody>
                    <a:bodyPr/>
                    <a:lstStyle/>
                    <a:p>
                      <a:pPr algn="r"/>
                      <a:r>
                        <a:rPr lang="en-US" sz="1800" dirty="0"/>
                        <a:t>C</a:t>
                      </a:r>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r>
                        <a:rPr lang="en-US" sz="1800" dirty="0"/>
                        <a:t>Thru loop a second time, pull off </a:t>
                      </a:r>
                      <a:r>
                        <a:rPr lang="en-US" sz="1800" b="1" dirty="0"/>
                        <a:t>B</a:t>
                      </a:r>
                      <a:r>
                        <a:rPr lang="en-US" sz="1800" dirty="0"/>
                        <a:t>, the head of </a:t>
                      </a:r>
                      <a:r>
                        <a:rPr lang="en-US" sz="1800" i="1" dirty="0"/>
                        <a:t>nodes</a:t>
                      </a:r>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i="1"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6573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algn="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5691">
                <a:tc>
                  <a:txBody>
                    <a:bodyPr/>
                    <a:lstStyle/>
                    <a:p>
                      <a:pPr algn="r"/>
                      <a:endParaRPr lang="en-US" sz="1800" dirty="0"/>
                    </a:p>
                  </a:txBody>
                  <a:tcPr marL="91448" marR="91448" marT="45707" marB="45707">
                    <a:lnR w="12700" cap="flat" cmpd="sng" algn="ctr">
                      <a:solidFill>
                        <a:schemeClr val="tx1"/>
                      </a:solidFill>
                      <a:prstDash val="solid"/>
                      <a:round/>
                      <a:headEnd type="none" w="med" len="med"/>
                      <a:tailEnd type="none" w="med" len="med"/>
                    </a:ln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dirty="0"/>
                    </a:p>
                  </a:txBody>
                  <a:tcPr marL="91448" marR="91448" marT="45707" marB="45707">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bl>
          </a:graphicData>
        </a:graphic>
      </p:graphicFrame>
      <p:sp>
        <p:nvSpPr>
          <p:cNvPr id="50228" name="Rectangle 177">
            <a:extLst>
              <a:ext uri="{FF2B5EF4-FFF2-40B4-BE49-F238E27FC236}">
                <a16:creationId xmlns:a16="http://schemas.microsoft.com/office/drawing/2014/main" id="{F779A32A-9BDD-4D0B-9171-608796C4502D}"/>
              </a:ext>
            </a:extLst>
          </p:cNvPr>
          <p:cNvSpPr>
            <a:spLocks noChangeArrowheads="1"/>
          </p:cNvSpPr>
          <p:nvPr/>
        </p:nvSpPr>
        <p:spPr bwMode="auto">
          <a:xfrm>
            <a:off x="207964" y="17080"/>
            <a:ext cx="1447801" cy="73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400" dirty="0"/>
              <a:t>Enqueue nodes in FIFO (first-in, first-out) order.</a:t>
            </a:r>
          </a:p>
        </p:txBody>
      </p:sp>
      <p:sp>
        <p:nvSpPr>
          <p:cNvPr id="84" name="Arrow: Right 83">
            <a:extLst>
              <a:ext uri="{FF2B5EF4-FFF2-40B4-BE49-F238E27FC236}">
                <a16:creationId xmlns:a16="http://schemas.microsoft.com/office/drawing/2014/main" id="{58A8725B-1ED5-4B44-83FA-F307A0D29E33}"/>
              </a:ext>
            </a:extLst>
          </p:cNvPr>
          <p:cNvSpPr/>
          <p:nvPr/>
        </p:nvSpPr>
        <p:spPr>
          <a:xfrm flipH="1">
            <a:off x="3766663" y="4248470"/>
            <a:ext cx="390048" cy="28225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Arrow: Right 84">
            <a:extLst>
              <a:ext uri="{FF2B5EF4-FFF2-40B4-BE49-F238E27FC236}">
                <a16:creationId xmlns:a16="http://schemas.microsoft.com/office/drawing/2014/main" id="{30B1DA06-A495-49C1-84D9-5344BA22B6A9}"/>
              </a:ext>
            </a:extLst>
          </p:cNvPr>
          <p:cNvSpPr/>
          <p:nvPr/>
        </p:nvSpPr>
        <p:spPr>
          <a:xfrm flipH="1">
            <a:off x="10894468" y="1235076"/>
            <a:ext cx="952092" cy="68897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3904270"/>
      </p:ext>
    </p:extLst>
  </p:cSld>
  <p:clrMapOvr>
    <a:masterClrMapping/>
  </p:clrMapOvr>
  <mc:AlternateContent xmlns:mc="http://schemas.openxmlformats.org/markup-compatibility/2006" xmlns:p14="http://schemas.microsoft.com/office/powerpoint/2010/main">
    <mc:Choice Requires="p14">
      <p:transition spd="slow" p14:dur="2000" advTm="17832"/>
    </mc:Choice>
    <mc:Fallback xmlns="">
      <p:transition spd="slow" advTm="17832"/>
    </mc:Fallback>
  </mc:AlternateContent>
  <p:extLst>
    <p:ext uri="{3A86A75C-4F4B-4683-9AE1-C65F6400EC91}">
      <p14:laserTraceLst xmlns:p14="http://schemas.microsoft.com/office/powerpoint/2010/main">
        <p14:tracePtLst>
          <p14:tracePt t="668" x="12084050" y="3775075"/>
          <p14:tracePt t="680" x="12007850" y="3802063"/>
          <p14:tracePt t="682" x="11911013" y="3838575"/>
          <p14:tracePt t="693" x="11814175" y="3876675"/>
          <p14:tracePt t="699" x="11715750" y="3914775"/>
          <p14:tracePt t="709" x="11618913" y="3951288"/>
          <p14:tracePt t="719" x="11522075" y="3995738"/>
          <p14:tracePt t="722" x="11439525" y="4030663"/>
          <p14:tracePt t="732" x="11364913" y="4071938"/>
          <p14:tracePt t="739" x="11307763" y="4102100"/>
          <p14:tracePt t="748" x="11255375" y="4127500"/>
          <p14:tracePt t="759" x="11214100" y="4149725"/>
          <p14:tracePt t="765" x="11180763" y="4176713"/>
          <p14:tracePt t="774" x="11153775" y="4194175"/>
          <p14:tracePt t="779" x="11131550" y="4213225"/>
          <p14:tracePt t="788" x="11128375" y="4221163"/>
          <p14:tracePt t="798" x="11125200" y="4224338"/>
          <p14:tracePt t="1521" x="11112500" y="4229100"/>
          <p14:tracePt t="1530" x="11090275" y="4232275"/>
          <p14:tracePt t="1537" x="11056938" y="4254500"/>
          <p14:tracePt t="1546" x="10996613" y="4273550"/>
          <p14:tracePt t="1551" x="10926763" y="4300538"/>
          <p14:tracePt t="1560" x="10858500" y="4329113"/>
          <p14:tracePt t="1571" x="10779125" y="4356100"/>
          <p14:tracePt t="1578" x="10704513" y="4370388"/>
          <p14:tracePt t="1587" x="10629900" y="4381500"/>
          <p14:tracePt t="1590" x="10555288" y="4394200"/>
          <p14:tracePt t="1601" x="10491788" y="4405313"/>
          <p14:tracePt t="1610" x="10423525" y="4411663"/>
          <p14:tracePt t="1617" x="10364788" y="4411663"/>
          <p14:tracePt t="1626" x="10312400" y="4411663"/>
          <p14:tracePt t="1633" x="10255250" y="4411663"/>
          <p14:tracePt t="1642" x="10194925" y="4411663"/>
          <p14:tracePt t="1653" x="10128250" y="4411663"/>
          <p14:tracePt t="1656" x="10053638" y="4411663"/>
          <p14:tracePt t="1667" x="9971088" y="4411663"/>
          <p14:tracePt t="1671" x="9880600" y="4411663"/>
          <p14:tracePt t="1680" x="9772650" y="4411663"/>
          <p14:tracePt t="1692" x="9645650" y="4419600"/>
          <p14:tracePt t="1696" x="9547225" y="4427538"/>
          <p14:tracePt t="1707" x="9439275" y="4433888"/>
          <p14:tracePt t="1712" x="9337675" y="4449763"/>
          <p14:tracePt t="1723" x="9224963" y="4457700"/>
          <p14:tracePt t="1733" x="9136063" y="4475163"/>
          <p14:tracePt t="1739" x="9034463" y="4491038"/>
          <p14:tracePt t="1747" x="8913813" y="4524375"/>
          <p14:tracePt t="1753" x="8761413" y="4557713"/>
          <p14:tracePt t="1763" x="8610600" y="4595813"/>
          <p14:tracePt t="1773" x="8431213" y="4645025"/>
          <p14:tracePt t="1776" x="8293100" y="4686300"/>
          <p14:tracePt t="1789" x="8139113" y="4722813"/>
          <p14:tracePt t="1792" x="7989888" y="4756150"/>
          <p14:tracePt t="1802" x="7843838" y="4783138"/>
          <p14:tracePt t="1812" x="7708900" y="4808538"/>
          <p14:tracePt t="1819" x="7607300" y="4824413"/>
          <p14:tracePt t="1829" x="7524750" y="4827588"/>
          <p14:tracePt t="1833" x="7458075" y="4835525"/>
          <p14:tracePt t="1842" x="7405688" y="4835525"/>
          <p14:tracePt t="1852" x="7367588" y="4835525"/>
          <p14:tracePt t="1858" x="7337425" y="4835525"/>
          <p14:tracePt t="1868" x="7315200" y="4835525"/>
          <p14:tracePt t="1872" x="7285038" y="4835525"/>
          <p14:tracePt t="1885" x="7265988" y="4835525"/>
          <p14:tracePt t="1894" x="7243763" y="4835525"/>
          <p14:tracePt t="1898" x="7229475" y="4835525"/>
          <p14:tracePt t="1908" x="7207250" y="4835525"/>
          <p14:tracePt t="1914" x="7177088" y="4835525"/>
          <p14:tracePt t="1924" x="7146925" y="4835525"/>
          <p14:tracePt t="1935" x="7116763" y="4835525"/>
          <p14:tracePt t="1938" x="7067550" y="4835525"/>
          <p14:tracePt t="1948" x="7023100" y="4835525"/>
          <p14:tracePt t="1954" x="6978650" y="4835525"/>
          <p14:tracePt t="1964" x="6932613" y="4838700"/>
          <p14:tracePt t="1974" x="6888163" y="4854575"/>
          <p14:tracePt t="1979" x="6846888" y="4857750"/>
          <p14:tracePt t="1990" x="6816725" y="4860925"/>
          <p14:tracePt t="1995" x="6794500" y="4860925"/>
          <p14:tracePt t="2005" x="6772275" y="4860925"/>
          <p14:tracePt t="2014" x="6753225" y="4860925"/>
          <p14:tracePt t="2019" x="6745288" y="4860925"/>
          <p14:tracePt t="2029" x="6742113" y="4860925"/>
          <p14:tracePt t="2035" x="6731000" y="4860925"/>
          <p14:tracePt t="2045" x="6727825" y="4860925"/>
          <p14:tracePt t="2055" x="6723063" y="4860925"/>
          <p14:tracePt t="2060" x="6715125" y="4860925"/>
          <p14:tracePt t="2071" x="6711950" y="4860925"/>
          <p14:tracePt t="2075" x="6704013" y="4860925"/>
          <p14:tracePt t="2085" x="6700838" y="4860925"/>
          <p14:tracePt t="2095" x="6697663" y="4860925"/>
          <p14:tracePt t="2115" x="6692900" y="4860925"/>
          <p14:tracePt t="2121" x="6689725" y="4860925"/>
          <p14:tracePt t="2130" x="6678613" y="4857750"/>
          <p14:tracePt t="2136" x="6670675" y="4846638"/>
          <p14:tracePt t="2149" x="6667500" y="4846638"/>
          <p14:tracePt t="2177" x="6667500" y="4843463"/>
          <p14:tracePt t="2186" x="6667500" y="4838700"/>
          <p14:tracePt t="2197" x="6667500" y="4835525"/>
          <p14:tracePt t="2208" x="6667500" y="4827588"/>
          <p14:tracePt t="2216" x="6667500" y="4816475"/>
          <p14:tracePt t="2224" x="6667500" y="4808538"/>
          <p14:tracePt t="2228" x="6667500" y="4802188"/>
          <p14:tracePt t="2239" x="6667500" y="4794250"/>
          <p14:tracePt t="2249" x="6670675" y="4786313"/>
          <p14:tracePt t="2252" x="6670675" y="4779963"/>
          <p14:tracePt t="2263" x="6675438" y="4772025"/>
          <p14:tracePt t="2266" x="6678613" y="4767263"/>
          <p14:tracePt t="2277" x="6689725" y="4760913"/>
          <p14:tracePt t="2286" x="6692900" y="4752975"/>
          <p14:tracePt t="2292" x="6697663" y="4749800"/>
          <p14:tracePt t="2303" x="6711950" y="4745038"/>
          <p14:tracePt t="2313" x="6715125" y="4745038"/>
          <p14:tracePt t="2317" x="6723063" y="4741863"/>
          <p14:tracePt t="2327" x="6738938" y="4741863"/>
          <p14:tracePt t="2333" x="6750050" y="4738688"/>
          <p14:tracePt t="2342" x="6764338" y="4738688"/>
          <p14:tracePt t="2353" x="6780213" y="4738688"/>
          <p14:tracePt t="2358" x="6791325" y="4730750"/>
          <p14:tracePt t="2369" x="6808788" y="4722813"/>
          <p14:tracePt t="2372" x="6835775" y="4714875"/>
          <p14:tracePt t="2382" x="6854825" y="4708525"/>
          <p14:tracePt t="2392" x="6865938" y="4708525"/>
          <p14:tracePt t="2398" x="6896100" y="4703763"/>
          <p14:tracePt t="2409" x="6926263" y="4697413"/>
          <p14:tracePt t="2413" x="6973888" y="4681538"/>
          <p14:tracePt t="2423" x="7042150" y="4667250"/>
          <p14:tracePt t="2433" x="7102475" y="4662488"/>
          <p14:tracePt t="2439" x="7169150" y="4662488"/>
          <p14:tracePt t="2449" x="7229475" y="4656138"/>
          <p14:tracePt t="2455" x="7296150" y="4656138"/>
          <p14:tracePt t="2464" x="7370763" y="4656138"/>
          <p14:tracePt t="2474" x="7442200" y="4656138"/>
          <p14:tracePt t="2479" x="7524750" y="4656138"/>
          <p14:tracePt t="2488" x="7607300" y="4656138"/>
          <p14:tracePt t="2493" x="7697788" y="4656138"/>
          <p14:tracePt t="2505" x="7805738" y="4656138"/>
          <p14:tracePt t="2514" x="7929563" y="4656138"/>
          <p14:tracePt t="2518" x="8037513" y="4656138"/>
          <p14:tracePt t="2530" x="8128000" y="4656138"/>
          <p14:tracePt t="2535" x="8224838" y="4648200"/>
          <p14:tracePt t="2546" x="8307388" y="4645025"/>
          <p14:tracePt t="2554" x="8375650" y="4629150"/>
          <p14:tracePt t="2561" x="8439150" y="4618038"/>
          <p14:tracePt t="2571" x="8491538" y="4598988"/>
          <p14:tracePt t="2574" x="8532813" y="4587875"/>
          <p14:tracePt t="2585" x="8566150" y="4573588"/>
          <p14:tracePt t="2595" x="8580438" y="4568825"/>
          <p14:tracePt t="2598" x="8588375" y="4562475"/>
          <p14:tracePt t="2610" x="8596313" y="4557713"/>
          <p14:tracePt t="2615" x="8599488" y="4557713"/>
          <p14:tracePt t="2625" x="8607425" y="4557713"/>
          <p14:tracePt t="2796" x="8610600" y="4546600"/>
          <p14:tracePt t="2812" x="8621713" y="4543425"/>
          <p14:tracePt t="2822" x="8626475" y="4540250"/>
          <p14:tracePt t="2826" x="8629650" y="4535488"/>
          <p14:tracePt t="2999" x="8634413" y="4532313"/>
          <p14:tracePt t="3002" x="8634413" y="4516438"/>
          <p14:tracePt t="3012" x="8634413" y="4494213"/>
          <p14:tracePt t="3023" x="8634413" y="4483100"/>
          <p14:tracePt t="3029" x="8629650" y="4475163"/>
          <p14:tracePt t="3039" x="8629650" y="4464050"/>
          <p14:tracePt t="3046" x="8621713" y="4457700"/>
          <p14:tracePt t="3053" x="8621713" y="4452938"/>
          <p14:tracePt t="3128" x="8621713" y="4449763"/>
          <p14:tracePt t="3140" x="8615363" y="4449763"/>
          <p14:tracePt t="3151" x="8588375" y="4452938"/>
          <p14:tracePt t="3155" x="8558213" y="4452938"/>
          <p14:tracePt t="3164" x="8547100" y="4464050"/>
          <p14:tracePt t="3169" x="8516938" y="4464050"/>
          <p14:tracePt t="3179" x="8505825" y="4464050"/>
          <p14:tracePt t="3191" x="8502650" y="4464050"/>
          <p14:tracePt t="3195" x="8499475" y="4464050"/>
          <p14:tracePt t="3205" x="8494713" y="4464050"/>
          <p14:tracePt t="3291" x="8499475" y="4464050"/>
          <p14:tracePt t="3331" x="8502650" y="4464050"/>
          <p14:tracePt t="3513" x="8505825" y="4464050"/>
          <p14:tracePt t="5802" x="8505825" y="4457700"/>
          <p14:tracePt t="5812" x="8499475" y="4416425"/>
          <p14:tracePt t="5822" x="8431213" y="4318000"/>
          <p14:tracePt t="5829" x="8334375" y="4154488"/>
          <p14:tracePt t="5839" x="8210550" y="3943350"/>
          <p14:tracePt t="5848" x="8056563" y="3714750"/>
          <p14:tracePt t="5853" x="7877175" y="3457575"/>
          <p14:tracePt t="5863" x="7689850" y="3224213"/>
          <p14:tracePt t="5869" x="7499350" y="2992438"/>
          <p14:tracePt t="5879" x="7318375" y="2801938"/>
          <p14:tracePt t="5888" x="7154863" y="2625725"/>
          <p14:tracePt t="5892" x="7026275" y="2468563"/>
          <p14:tracePt t="5903" x="6907213" y="2336800"/>
          <p14:tracePt t="5908" x="6816725" y="2251075"/>
          <p14:tracePt t="5919" x="6738938" y="2184400"/>
          <p14:tracePt t="5930" x="6686550" y="2135188"/>
          <p14:tracePt t="5935" x="6645275" y="2097088"/>
          <p14:tracePt t="5945" x="6610350" y="2066925"/>
          <p14:tracePt t="5949" x="6592888" y="2052638"/>
          <p14:tracePt t="5960" x="6573838" y="2036763"/>
          <p14:tracePt t="5972" x="6540500" y="2033588"/>
          <p14:tracePt t="5976" x="6529388" y="2025650"/>
          <p14:tracePt t="5985" x="6502400" y="2011363"/>
          <p14:tracePt t="5989" x="6483350" y="1997075"/>
          <p14:tracePt t="5998" x="6457950" y="1981200"/>
          <p14:tracePt t="6011" x="6416675" y="1962150"/>
          <p14:tracePt t="6014" x="6375400" y="1939925"/>
          <p14:tracePt t="6024" x="6323013" y="1917700"/>
          <p14:tracePt t="6030" x="6273800" y="1884363"/>
          <p14:tracePt t="6039" x="6210300" y="1862138"/>
          <p14:tracePt t="6049" x="6165850" y="1831975"/>
          <p14:tracePt t="6055" x="6116638" y="1804988"/>
          <p14:tracePt t="6064" x="6067425" y="1790700"/>
          <p14:tracePt t="6070" x="6037263" y="1782763"/>
          <p14:tracePt t="6080" x="6011863" y="1768475"/>
          <p14:tracePt t="6090" x="6003925" y="1768475"/>
          <p14:tracePt t="6095" x="5995988" y="1768475"/>
          <p14:tracePt t="6114" x="5978525" y="1768475"/>
          <p14:tracePt t="6121" x="5956300" y="1768475"/>
          <p14:tracePt t="6130" x="5943600" y="1768475"/>
          <p14:tracePt t="6134" x="5921375" y="1768475"/>
          <p14:tracePt t="6144" x="5907088" y="1768475"/>
          <p14:tracePt t="6151" x="5895975" y="1768475"/>
          <p14:tracePt t="6161" x="5880100" y="1768475"/>
          <p14:tracePt t="6171" x="5857875" y="1768475"/>
          <p14:tracePt t="6177" x="5838825" y="1768475"/>
          <p14:tracePt t="6186" x="5824538" y="1768475"/>
          <p14:tracePt t="6190" x="5813425" y="1768475"/>
          <p14:tracePt t="6201" x="5810250" y="1768475"/>
          <p14:tracePt t="6211" x="5805488" y="1768475"/>
          <p14:tracePt t="6217" x="5797550" y="1768475"/>
          <p14:tracePt t="6267" x="5794375" y="1768475"/>
          <p14:tracePt t="6276" x="5791200" y="1768475"/>
          <p14:tracePt t="6286" x="5783263" y="1779588"/>
          <p14:tracePt t="6292" x="5783263" y="1785938"/>
          <p14:tracePt t="6303" x="5780088" y="1809750"/>
          <p14:tracePt t="6306" x="5780088" y="1816100"/>
          <p14:tracePt t="6317" x="5775325" y="1820863"/>
          <p14:tracePt t="6326" x="5775325" y="1831975"/>
          <p14:tracePt t="6332" x="5775325" y="1838325"/>
          <p14:tracePt t="6346" x="5775325" y="1846263"/>
          <p14:tracePt t="6356" x="5775325" y="1857375"/>
          <p14:tracePt t="6367" x="5775325" y="1862138"/>
          <p14:tracePt t="6373" x="5775325" y="1868488"/>
          <p14:tracePt t="6382" x="5775325" y="1873250"/>
          <p14:tracePt t="6386" x="5775325" y="1876425"/>
          <p14:tracePt t="6398" x="5775325" y="1884363"/>
          <p14:tracePt t="6555" x="5775325" y="1887538"/>
          <p14:tracePt t="6641" x="5775325" y="1890713"/>
          <p14:tracePt t="6651" x="5794375" y="1890713"/>
          <p14:tracePt t="6654" x="5805488" y="1890713"/>
          <p14:tracePt t="6664" x="5849938" y="1890713"/>
          <p14:tracePt t="6671" x="5926138" y="1890713"/>
          <p14:tracePt t="6680" x="6026150" y="1890713"/>
          <p14:tracePt t="6690" x="6119813" y="1890713"/>
          <p14:tracePt t="6694" x="6213475" y="1890713"/>
          <p14:tracePt t="6705" x="6296025" y="1890713"/>
          <p14:tracePt t="6710" x="6367463" y="1890713"/>
          <p14:tracePt t="6721" x="6435725" y="1890713"/>
          <p14:tracePt t="6730" x="6494463" y="1890713"/>
          <p14:tracePt t="6737" x="6554788" y="1890713"/>
          <p14:tracePt t="6747" x="6607175" y="1890713"/>
          <p14:tracePt t="6751" x="6610350" y="1890713"/>
          <p14:tracePt t="6760" x="6615113" y="1890713"/>
          <p14:tracePt t="10720" x="6618288" y="1890713"/>
          <p14:tracePt t="10778" x="6626225" y="1890713"/>
          <p14:tracePt t="10786" x="6629400" y="1890713"/>
          <p14:tracePt t="10791" x="6659563" y="1890713"/>
          <p14:tracePt t="10801" x="6678613" y="1890713"/>
          <p14:tracePt t="10810" x="6704013" y="1890713"/>
          <p14:tracePt t="10817" x="6715125" y="1890713"/>
          <p14:tracePt t="10827" x="6738938" y="1890713"/>
          <p14:tracePt t="10830" x="6761163" y="1890713"/>
          <p14:tracePt t="10841" x="6794500" y="1890713"/>
          <p14:tracePt t="10851" x="6824663" y="1890713"/>
          <p14:tracePt t="10857" x="6854825" y="1898650"/>
          <p14:tracePt t="10866" x="6888163" y="1903413"/>
          <p14:tracePt t="10870" x="6902450" y="1903413"/>
          <p14:tracePt t="10882" x="6932613" y="1906588"/>
          <p14:tracePt t="10893" x="6954838" y="1906588"/>
          <p14:tracePt t="10897" x="6978650" y="1906588"/>
          <p14:tracePt t="10907" x="6996113" y="1906588"/>
          <p14:tracePt t="10911" x="7008813" y="1906588"/>
          <p14:tracePt t="10921" x="7023100" y="1906588"/>
          <p14:tracePt t="10932" x="7042150" y="1909763"/>
          <p14:tracePt t="10937" x="7048500" y="1914525"/>
          <p14:tracePt t="10946" x="7056438" y="1917700"/>
          <p14:tracePt t="10953" x="7075488" y="1917700"/>
          <p14:tracePt t="10963" x="7078663" y="1917700"/>
          <p14:tracePt t="10973" x="7083425" y="1917700"/>
          <p14:tracePt t="10978" x="7086600" y="1917700"/>
          <p14:tracePt t="10990" x="7086600" y="1920875"/>
          <p14:tracePt t="11699" x="7089775" y="1920875"/>
          <p14:tracePt t="11724" x="7094538" y="1920875"/>
          <p14:tracePt t="11735" x="7102475" y="1920875"/>
          <p14:tracePt t="11744" x="7113588" y="1917700"/>
          <p14:tracePt t="11748" x="7124700" y="1917700"/>
          <p14:tracePt t="11759" x="7142163" y="1917700"/>
          <p14:tracePt t="11764" x="7177088" y="1917700"/>
          <p14:tracePt t="11774" x="7213600" y="1917700"/>
          <p14:tracePt t="11785" x="7259638" y="1917700"/>
          <p14:tracePt t="11790" x="7312025" y="1917700"/>
          <p14:tracePt t="11799" x="7378700" y="1925638"/>
          <p14:tracePt t="11804" x="7446963" y="1939925"/>
          <p14:tracePt t="11814" x="7510463" y="1944688"/>
          <p14:tracePt t="11824" x="7577138" y="1958975"/>
          <p14:tracePt t="11830" x="7645400" y="1962150"/>
          <p14:tracePt t="11839" x="7712075" y="1970088"/>
          <p14:tracePt t="11846" x="7772400" y="1978025"/>
          <p14:tracePt t="11856" x="7832725" y="1978025"/>
          <p14:tracePt t="11867" x="7877175" y="1978025"/>
          <p14:tracePt t="11872" x="7899400" y="1978025"/>
          <p14:tracePt t="11880" x="7921625" y="1978025"/>
          <p14:tracePt t="11885" x="7940675" y="1978025"/>
          <p14:tracePt t="11894" x="7943850" y="1978025"/>
          <p14:tracePt t="16556" x="7948613" y="1984375"/>
          <p14:tracePt t="16566" x="7959725" y="2011363"/>
          <p14:tracePt t="16571" x="7967663" y="2022475"/>
          <p14:tracePt t="16580" x="7974013" y="2030413"/>
          <p14:tracePt t="16585" x="7993063" y="2044700"/>
          <p14:tracePt t="16597" x="8001000" y="2052638"/>
          <p14:tracePt t="16607" x="8026400" y="2066925"/>
          <p14:tracePt t="16611" x="8053388" y="2090738"/>
          <p14:tracePt t="16621" x="8078788" y="2097088"/>
          <p14:tracePt t="16627" x="8120063" y="2116138"/>
          <p14:tracePt t="16637" x="8172450" y="2146300"/>
          <p14:tracePt t="16647" x="8235950" y="2184400"/>
          <p14:tracePt t="16651" x="8307388" y="2224088"/>
          <p14:tracePt t="16663" x="8412163" y="2289175"/>
          <p14:tracePt t="16666" x="8516938" y="2344738"/>
          <p14:tracePt t="16676" x="8621713" y="2408238"/>
          <p14:tracePt t="16687" x="8753475" y="2479675"/>
          <p14:tracePt t="16692" x="8918575" y="2576513"/>
          <p14:tracePt t="16703" x="9083675" y="2663825"/>
          <p14:tracePt t="16706" x="9274175" y="2752725"/>
          <p14:tracePt t="16716" x="9439275" y="2849563"/>
          <p14:tracePt t="16726" x="9615488" y="2940050"/>
          <p14:tracePt t="16732" x="9775825" y="3014663"/>
          <p14:tracePt t="16742" x="9952038" y="3101975"/>
          <p14:tracePt t="16746" x="10098088" y="3165475"/>
          <p14:tracePt t="16757" x="10233025" y="3248025"/>
          <p14:tracePt t="16767" x="10375900" y="3311525"/>
          <p14:tracePt t="16773" x="10491788" y="3367088"/>
          <p14:tracePt t="16782" x="10593388" y="3416300"/>
          <p14:tracePt t="16786" x="10671175" y="3441700"/>
          <p14:tracePt t="16798" x="10726738" y="3471863"/>
          <p14:tracePt t="16808" x="10775950" y="3494088"/>
          <p14:tracePt t="16813" x="10820400" y="3505200"/>
          <p14:tracePt t="16823" x="10847388" y="3516313"/>
          <p14:tracePt t="16828" x="10888663" y="3535363"/>
          <p14:tracePt t="16839" x="10918825" y="3546475"/>
          <p14:tracePt t="16848" x="10960100" y="3557588"/>
          <p14:tracePt t="16852" x="11004550" y="3568700"/>
          <p14:tracePt t="16863" x="11053763" y="3584575"/>
          <p14:tracePt t="16869" x="11098213" y="3592513"/>
          <p14:tracePt t="16878" x="11169650" y="3609975"/>
          <p14:tracePt t="16889" x="11229975" y="3629025"/>
          <p14:tracePt t="16894" x="11282363" y="3640138"/>
          <p14:tracePt t="16904" x="11345863" y="3651250"/>
          <p14:tracePt t="16908" x="11398250" y="3670300"/>
          <p14:tracePt t="16919" x="11458575" y="3681413"/>
          <p14:tracePt t="16929" x="11525250" y="3697288"/>
          <p14:tracePt t="16935" x="11588750" y="3708400"/>
          <p14:tracePt t="16945" x="11649075" y="3727450"/>
          <p14:tracePt t="16948" x="11715750" y="3744913"/>
          <p14:tracePt t="16958" x="11787188" y="3756025"/>
          <p14:tracePt t="16968" x="11847513" y="3763963"/>
          <p14:tracePt t="16974" x="11907838" y="3768725"/>
          <p14:tracePt t="16985" x="11952288" y="3768725"/>
          <p14:tracePt t="16990" x="12004675" y="3768725"/>
          <p14:tracePt t="17001" x="12042775" y="3768725"/>
          <p14:tracePt t="17011" x="12071350" y="3768725"/>
          <p14:tracePt t="17014" x="12106275" y="3760788"/>
          <p14:tracePt t="17024" x="12139613" y="3744913"/>
          <p14:tracePt t="17030" x="12165013" y="3730625"/>
          <p14:tracePt t="17038" x="12188825" y="3719513"/>
        </p14:tracePtLst>
      </p14:laserTraceLst>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2867</Words>
  <Application>Microsoft Office PowerPoint</Application>
  <PresentationFormat>Widescreen</PresentationFormat>
  <Paragraphs>409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General (Generic) Search Algorithm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Eamonn Keogh</dc:creator>
  <cp:lastModifiedBy>Eamonn Keogh</cp:lastModifiedBy>
  <cp:revision>17</cp:revision>
  <dcterms:created xsi:type="dcterms:W3CDTF">2021-01-06T18:37:17Z</dcterms:created>
  <dcterms:modified xsi:type="dcterms:W3CDTF">2021-09-21T00:48:44Z</dcterms:modified>
</cp:coreProperties>
</file>