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353" r:id="rId2"/>
    <p:sldId id="323" r:id="rId3"/>
    <p:sldId id="321" r:id="rId4"/>
    <p:sldId id="354" r:id="rId5"/>
    <p:sldId id="322" r:id="rId6"/>
    <p:sldId id="267" r:id="rId7"/>
    <p:sldId id="289" r:id="rId8"/>
    <p:sldId id="259" r:id="rId9"/>
    <p:sldId id="266" r:id="rId10"/>
    <p:sldId id="260" r:id="rId11"/>
    <p:sldId id="256" r:id="rId12"/>
    <p:sldId id="265" r:id="rId13"/>
    <p:sldId id="258" r:id="rId14"/>
    <p:sldId id="257" r:id="rId15"/>
    <p:sldId id="271" r:id="rId16"/>
    <p:sldId id="269" r:id="rId17"/>
    <p:sldId id="263" r:id="rId18"/>
    <p:sldId id="277" r:id="rId19"/>
    <p:sldId id="355" r:id="rId20"/>
    <p:sldId id="261" r:id="rId21"/>
    <p:sldId id="334" r:id="rId22"/>
    <p:sldId id="324" r:id="rId23"/>
    <p:sldId id="333" r:id="rId24"/>
    <p:sldId id="272" r:id="rId25"/>
    <p:sldId id="273" r:id="rId26"/>
    <p:sldId id="325" r:id="rId27"/>
    <p:sldId id="274" r:id="rId28"/>
    <p:sldId id="276" r:id="rId29"/>
    <p:sldId id="275" r:id="rId30"/>
    <p:sldId id="326" r:id="rId31"/>
    <p:sldId id="331" r:id="rId32"/>
    <p:sldId id="329" r:id="rId33"/>
    <p:sldId id="330" r:id="rId34"/>
    <p:sldId id="332" r:id="rId35"/>
    <p:sldId id="35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F0000"/>
    <a:srgbClr val="E2E4ED"/>
    <a:srgbClr val="FFE0E0"/>
    <a:srgbClr val="C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78" autoAdjust="0"/>
    <p:restoredTop sz="94660"/>
  </p:normalViewPr>
  <p:slideViewPr>
    <p:cSldViewPr snapToGrid="0">
      <p:cViewPr>
        <p:scale>
          <a:sx n="100" d="100"/>
          <a:sy n="100" d="100"/>
        </p:scale>
        <p:origin x="1480" y="14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2C7B09-4190-4B45-B07C-1E094DA8F14E}" type="datetimeFigureOut">
              <a:rPr lang="en-US" smtClean="0"/>
              <a:t>10/4/2021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457FF0-025B-44CD-BA62-485B2F57787B}" type="slidenum">
              <a:rPr lang="en-US" smtClean="0"/>
              <a:t>‹#›</a:t>
            </a:fld>
            <a:endParaRPr lang="en-US"/>
          </a:p>
        </p:txBody>
      </p:sp>
    </p:spTree>
    <p:extLst>
      <p:ext uri="{BB962C8B-B14F-4D97-AF65-F5344CB8AC3E}">
        <p14:creationId xmlns:p14="http://schemas.microsoft.com/office/powerpoint/2010/main" val="1852447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8EDACACD-9EF9-44D4-8CA4-2378767B76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BCCC5C2E-DBBC-4473-AF40-7D7F3559AA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7588" name="Slide Number Placeholder 3">
            <a:extLst>
              <a:ext uri="{FF2B5EF4-FFF2-40B4-BE49-F238E27FC236}">
                <a16:creationId xmlns:a16="http://schemas.microsoft.com/office/drawing/2014/main" id="{DACCE007-10D6-4A8D-B5E4-A173236D43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24AAD65-94C6-4458-9D05-91ADC99E4F27}" type="slidenum">
              <a:rPr lang="en-US" altLang="en-US" sz="1200" smtClean="0"/>
              <a:pPr/>
              <a:t>3</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8EDACACD-9EF9-44D4-8CA4-2378767B76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BCCC5C2E-DBBC-4473-AF40-7D7F3559AA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7588" name="Slide Number Placeholder 3">
            <a:extLst>
              <a:ext uri="{FF2B5EF4-FFF2-40B4-BE49-F238E27FC236}">
                <a16:creationId xmlns:a16="http://schemas.microsoft.com/office/drawing/2014/main" id="{DACCE007-10D6-4A8D-B5E4-A173236D43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24AAD65-94C6-4458-9D05-91ADC99E4F27}" type="slidenum">
              <a:rPr lang="en-US" altLang="en-US" sz="1200" smtClean="0"/>
              <a:pPr/>
              <a:t>4</a:t>
            </a:fld>
            <a:endParaRPr lang="en-US" altLang="en-US" sz="1200"/>
          </a:p>
        </p:txBody>
      </p:sp>
    </p:spTree>
    <p:extLst>
      <p:ext uri="{BB962C8B-B14F-4D97-AF65-F5344CB8AC3E}">
        <p14:creationId xmlns:p14="http://schemas.microsoft.com/office/powerpoint/2010/main" val="868424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1218A-D661-4608-8601-A08C8525A0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06E164-5E84-485E-BA91-66A48071E5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2CB133-2634-4D04-A085-BE283576FBA1}"/>
              </a:ext>
            </a:extLst>
          </p:cNvPr>
          <p:cNvSpPr>
            <a:spLocks noGrp="1"/>
          </p:cNvSpPr>
          <p:nvPr>
            <p:ph type="dt" sz="half" idx="10"/>
          </p:nvPr>
        </p:nvSpPr>
        <p:spPr/>
        <p:txBody>
          <a:bodyPr/>
          <a:lstStyle/>
          <a:p>
            <a:fld id="{472263B1-5D5F-4CB2-BBA8-303B5821D5F8}" type="datetimeFigureOut">
              <a:rPr lang="en-US" smtClean="0"/>
              <a:t>10/4/2021</a:t>
            </a:fld>
            <a:endParaRPr lang="en-US"/>
          </a:p>
        </p:txBody>
      </p:sp>
      <p:sp>
        <p:nvSpPr>
          <p:cNvPr id="5" name="Footer Placeholder 4">
            <a:extLst>
              <a:ext uri="{FF2B5EF4-FFF2-40B4-BE49-F238E27FC236}">
                <a16:creationId xmlns:a16="http://schemas.microsoft.com/office/drawing/2014/main" id="{7B25204A-E5BC-45DC-B47A-A1ECCA8027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38D59F-260D-4DE1-AC0D-E663B17D1CDD}"/>
              </a:ext>
            </a:extLst>
          </p:cNvPr>
          <p:cNvSpPr>
            <a:spLocks noGrp="1"/>
          </p:cNvSpPr>
          <p:nvPr>
            <p:ph type="sldNum" sz="quarter" idx="12"/>
          </p:nvPr>
        </p:nvSpPr>
        <p:spPr/>
        <p:txBody>
          <a:bodyPr/>
          <a:lstStyle/>
          <a:p>
            <a:fld id="{745DCDF0-A5EC-473E-86DA-CC44D4CD6D8C}" type="slidenum">
              <a:rPr lang="en-US" smtClean="0"/>
              <a:t>‹#›</a:t>
            </a:fld>
            <a:endParaRPr lang="en-US"/>
          </a:p>
        </p:txBody>
      </p:sp>
    </p:spTree>
    <p:extLst>
      <p:ext uri="{BB962C8B-B14F-4D97-AF65-F5344CB8AC3E}">
        <p14:creationId xmlns:p14="http://schemas.microsoft.com/office/powerpoint/2010/main" val="780486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3D7FC-4C41-4127-A760-976EB0CB76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D5E41C-D743-4E80-A09F-40BCBA4186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DEAC0-514F-4AFE-8F2A-FD886440821C}"/>
              </a:ext>
            </a:extLst>
          </p:cNvPr>
          <p:cNvSpPr>
            <a:spLocks noGrp="1"/>
          </p:cNvSpPr>
          <p:nvPr>
            <p:ph type="dt" sz="half" idx="10"/>
          </p:nvPr>
        </p:nvSpPr>
        <p:spPr/>
        <p:txBody>
          <a:bodyPr/>
          <a:lstStyle/>
          <a:p>
            <a:fld id="{472263B1-5D5F-4CB2-BBA8-303B5821D5F8}" type="datetimeFigureOut">
              <a:rPr lang="en-US" smtClean="0"/>
              <a:t>10/4/2021</a:t>
            </a:fld>
            <a:endParaRPr lang="en-US"/>
          </a:p>
        </p:txBody>
      </p:sp>
      <p:sp>
        <p:nvSpPr>
          <p:cNvPr id="5" name="Footer Placeholder 4">
            <a:extLst>
              <a:ext uri="{FF2B5EF4-FFF2-40B4-BE49-F238E27FC236}">
                <a16:creationId xmlns:a16="http://schemas.microsoft.com/office/drawing/2014/main" id="{FAF86BE0-6310-423A-8F2C-4D71A18A9C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1CFD9-CF16-4C6D-BCF3-3787D8A9F9A6}"/>
              </a:ext>
            </a:extLst>
          </p:cNvPr>
          <p:cNvSpPr>
            <a:spLocks noGrp="1"/>
          </p:cNvSpPr>
          <p:nvPr>
            <p:ph type="sldNum" sz="quarter" idx="12"/>
          </p:nvPr>
        </p:nvSpPr>
        <p:spPr/>
        <p:txBody>
          <a:bodyPr/>
          <a:lstStyle/>
          <a:p>
            <a:fld id="{745DCDF0-A5EC-473E-86DA-CC44D4CD6D8C}" type="slidenum">
              <a:rPr lang="en-US" smtClean="0"/>
              <a:t>‹#›</a:t>
            </a:fld>
            <a:endParaRPr lang="en-US"/>
          </a:p>
        </p:txBody>
      </p:sp>
    </p:spTree>
    <p:extLst>
      <p:ext uri="{BB962C8B-B14F-4D97-AF65-F5344CB8AC3E}">
        <p14:creationId xmlns:p14="http://schemas.microsoft.com/office/powerpoint/2010/main" val="1959808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E89BD4-3270-42E8-A6E0-C8FA79D11E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8EB462-0624-4A3F-8A52-EE8D7BCE07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0F8891-288D-492A-9332-DDBBCBCC0641}"/>
              </a:ext>
            </a:extLst>
          </p:cNvPr>
          <p:cNvSpPr>
            <a:spLocks noGrp="1"/>
          </p:cNvSpPr>
          <p:nvPr>
            <p:ph type="dt" sz="half" idx="10"/>
          </p:nvPr>
        </p:nvSpPr>
        <p:spPr/>
        <p:txBody>
          <a:bodyPr/>
          <a:lstStyle/>
          <a:p>
            <a:fld id="{472263B1-5D5F-4CB2-BBA8-303B5821D5F8}" type="datetimeFigureOut">
              <a:rPr lang="en-US" smtClean="0"/>
              <a:t>10/4/2021</a:t>
            </a:fld>
            <a:endParaRPr lang="en-US"/>
          </a:p>
        </p:txBody>
      </p:sp>
      <p:sp>
        <p:nvSpPr>
          <p:cNvPr id="5" name="Footer Placeholder 4">
            <a:extLst>
              <a:ext uri="{FF2B5EF4-FFF2-40B4-BE49-F238E27FC236}">
                <a16:creationId xmlns:a16="http://schemas.microsoft.com/office/drawing/2014/main" id="{4E52DE87-7DDA-4E94-90D9-A5459F27C7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3D4C8-1FD8-4A08-B358-5675536390DD}"/>
              </a:ext>
            </a:extLst>
          </p:cNvPr>
          <p:cNvSpPr>
            <a:spLocks noGrp="1"/>
          </p:cNvSpPr>
          <p:nvPr>
            <p:ph type="sldNum" sz="quarter" idx="12"/>
          </p:nvPr>
        </p:nvSpPr>
        <p:spPr/>
        <p:txBody>
          <a:bodyPr/>
          <a:lstStyle/>
          <a:p>
            <a:fld id="{745DCDF0-A5EC-473E-86DA-CC44D4CD6D8C}" type="slidenum">
              <a:rPr lang="en-US" smtClean="0"/>
              <a:t>‹#›</a:t>
            </a:fld>
            <a:endParaRPr lang="en-US"/>
          </a:p>
        </p:txBody>
      </p:sp>
    </p:spTree>
    <p:extLst>
      <p:ext uri="{BB962C8B-B14F-4D97-AF65-F5344CB8AC3E}">
        <p14:creationId xmlns:p14="http://schemas.microsoft.com/office/powerpoint/2010/main" val="4294557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230A4-81E9-4860-A5C5-DE1623ABA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5CD341-0879-4345-B098-D02B671D1F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2A94FA-F722-4A4C-9824-E9AE3E6719F5}"/>
              </a:ext>
            </a:extLst>
          </p:cNvPr>
          <p:cNvSpPr>
            <a:spLocks noGrp="1"/>
          </p:cNvSpPr>
          <p:nvPr>
            <p:ph type="dt" sz="half" idx="10"/>
          </p:nvPr>
        </p:nvSpPr>
        <p:spPr/>
        <p:txBody>
          <a:bodyPr/>
          <a:lstStyle/>
          <a:p>
            <a:fld id="{472263B1-5D5F-4CB2-BBA8-303B5821D5F8}" type="datetimeFigureOut">
              <a:rPr lang="en-US" smtClean="0"/>
              <a:t>10/4/2021</a:t>
            </a:fld>
            <a:endParaRPr lang="en-US"/>
          </a:p>
        </p:txBody>
      </p:sp>
      <p:sp>
        <p:nvSpPr>
          <p:cNvPr id="5" name="Footer Placeholder 4">
            <a:extLst>
              <a:ext uri="{FF2B5EF4-FFF2-40B4-BE49-F238E27FC236}">
                <a16:creationId xmlns:a16="http://schemas.microsoft.com/office/drawing/2014/main" id="{BDC0138A-B0BA-4114-93E1-53EB9ADCC5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71F9C-E77E-4623-A0C3-8B22510543D0}"/>
              </a:ext>
            </a:extLst>
          </p:cNvPr>
          <p:cNvSpPr>
            <a:spLocks noGrp="1"/>
          </p:cNvSpPr>
          <p:nvPr>
            <p:ph type="sldNum" sz="quarter" idx="12"/>
          </p:nvPr>
        </p:nvSpPr>
        <p:spPr/>
        <p:txBody>
          <a:bodyPr/>
          <a:lstStyle/>
          <a:p>
            <a:fld id="{745DCDF0-A5EC-473E-86DA-CC44D4CD6D8C}" type="slidenum">
              <a:rPr lang="en-US" smtClean="0"/>
              <a:t>‹#›</a:t>
            </a:fld>
            <a:endParaRPr lang="en-US"/>
          </a:p>
        </p:txBody>
      </p:sp>
    </p:spTree>
    <p:extLst>
      <p:ext uri="{BB962C8B-B14F-4D97-AF65-F5344CB8AC3E}">
        <p14:creationId xmlns:p14="http://schemas.microsoft.com/office/powerpoint/2010/main" val="3225847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34DC4-28BB-4B61-9F89-BF721A47A9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4A6608-C173-4E04-BADE-E522748DE0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4C4AAB-E819-4372-AA34-7B3E8E295B1A}"/>
              </a:ext>
            </a:extLst>
          </p:cNvPr>
          <p:cNvSpPr>
            <a:spLocks noGrp="1"/>
          </p:cNvSpPr>
          <p:nvPr>
            <p:ph type="dt" sz="half" idx="10"/>
          </p:nvPr>
        </p:nvSpPr>
        <p:spPr/>
        <p:txBody>
          <a:bodyPr/>
          <a:lstStyle/>
          <a:p>
            <a:fld id="{472263B1-5D5F-4CB2-BBA8-303B5821D5F8}" type="datetimeFigureOut">
              <a:rPr lang="en-US" smtClean="0"/>
              <a:t>10/4/2021</a:t>
            </a:fld>
            <a:endParaRPr lang="en-US"/>
          </a:p>
        </p:txBody>
      </p:sp>
      <p:sp>
        <p:nvSpPr>
          <p:cNvPr id="5" name="Footer Placeholder 4">
            <a:extLst>
              <a:ext uri="{FF2B5EF4-FFF2-40B4-BE49-F238E27FC236}">
                <a16:creationId xmlns:a16="http://schemas.microsoft.com/office/drawing/2014/main" id="{D7C1822C-FFF9-4C06-91E3-4A0F474EA2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4F2B6B-9D95-4631-BAD8-B4B1FFC43B01}"/>
              </a:ext>
            </a:extLst>
          </p:cNvPr>
          <p:cNvSpPr>
            <a:spLocks noGrp="1"/>
          </p:cNvSpPr>
          <p:nvPr>
            <p:ph type="sldNum" sz="quarter" idx="12"/>
          </p:nvPr>
        </p:nvSpPr>
        <p:spPr/>
        <p:txBody>
          <a:bodyPr/>
          <a:lstStyle/>
          <a:p>
            <a:fld id="{745DCDF0-A5EC-473E-86DA-CC44D4CD6D8C}" type="slidenum">
              <a:rPr lang="en-US" smtClean="0"/>
              <a:t>‹#›</a:t>
            </a:fld>
            <a:endParaRPr lang="en-US"/>
          </a:p>
        </p:txBody>
      </p:sp>
    </p:spTree>
    <p:extLst>
      <p:ext uri="{BB962C8B-B14F-4D97-AF65-F5344CB8AC3E}">
        <p14:creationId xmlns:p14="http://schemas.microsoft.com/office/powerpoint/2010/main" val="62906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89CDE-AB90-4D11-A69C-29BA878F4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5A0135-F6F2-453E-BE28-CD9B6116F0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B5B7DF-6757-4234-A6B2-BFD51E695E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1708B7-AB62-412C-946D-DF5AC12249FF}"/>
              </a:ext>
            </a:extLst>
          </p:cNvPr>
          <p:cNvSpPr>
            <a:spLocks noGrp="1"/>
          </p:cNvSpPr>
          <p:nvPr>
            <p:ph type="dt" sz="half" idx="10"/>
          </p:nvPr>
        </p:nvSpPr>
        <p:spPr/>
        <p:txBody>
          <a:bodyPr/>
          <a:lstStyle/>
          <a:p>
            <a:fld id="{472263B1-5D5F-4CB2-BBA8-303B5821D5F8}" type="datetimeFigureOut">
              <a:rPr lang="en-US" smtClean="0"/>
              <a:t>10/4/2021</a:t>
            </a:fld>
            <a:endParaRPr lang="en-US"/>
          </a:p>
        </p:txBody>
      </p:sp>
      <p:sp>
        <p:nvSpPr>
          <p:cNvPr id="6" name="Footer Placeholder 5">
            <a:extLst>
              <a:ext uri="{FF2B5EF4-FFF2-40B4-BE49-F238E27FC236}">
                <a16:creationId xmlns:a16="http://schemas.microsoft.com/office/drawing/2014/main" id="{6062AF3C-E59C-45A2-A4B5-C778896408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3ECF3C-A1C5-45DF-A358-AB4C1CFB3D4B}"/>
              </a:ext>
            </a:extLst>
          </p:cNvPr>
          <p:cNvSpPr>
            <a:spLocks noGrp="1"/>
          </p:cNvSpPr>
          <p:nvPr>
            <p:ph type="sldNum" sz="quarter" idx="12"/>
          </p:nvPr>
        </p:nvSpPr>
        <p:spPr/>
        <p:txBody>
          <a:bodyPr/>
          <a:lstStyle/>
          <a:p>
            <a:fld id="{745DCDF0-A5EC-473E-86DA-CC44D4CD6D8C}" type="slidenum">
              <a:rPr lang="en-US" smtClean="0"/>
              <a:t>‹#›</a:t>
            </a:fld>
            <a:endParaRPr lang="en-US"/>
          </a:p>
        </p:txBody>
      </p:sp>
    </p:spTree>
    <p:extLst>
      <p:ext uri="{BB962C8B-B14F-4D97-AF65-F5344CB8AC3E}">
        <p14:creationId xmlns:p14="http://schemas.microsoft.com/office/powerpoint/2010/main" val="1519188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4F50D-0EE5-4B40-9396-65EFD90BE9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6175AB-6777-463D-8FF3-1ABA8C12D3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7A7D6D-73C3-4025-8401-0A90CF3D2C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77451B-6325-4B74-9942-97826F06CB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A5DDA3-2B7A-48DE-9B99-A38083B799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ACB6CD-AC20-4FB4-AEAC-CFF9AFD92555}"/>
              </a:ext>
            </a:extLst>
          </p:cNvPr>
          <p:cNvSpPr>
            <a:spLocks noGrp="1"/>
          </p:cNvSpPr>
          <p:nvPr>
            <p:ph type="dt" sz="half" idx="10"/>
          </p:nvPr>
        </p:nvSpPr>
        <p:spPr/>
        <p:txBody>
          <a:bodyPr/>
          <a:lstStyle/>
          <a:p>
            <a:fld id="{472263B1-5D5F-4CB2-BBA8-303B5821D5F8}" type="datetimeFigureOut">
              <a:rPr lang="en-US" smtClean="0"/>
              <a:t>10/4/2021</a:t>
            </a:fld>
            <a:endParaRPr lang="en-US"/>
          </a:p>
        </p:txBody>
      </p:sp>
      <p:sp>
        <p:nvSpPr>
          <p:cNvPr id="8" name="Footer Placeholder 7">
            <a:extLst>
              <a:ext uri="{FF2B5EF4-FFF2-40B4-BE49-F238E27FC236}">
                <a16:creationId xmlns:a16="http://schemas.microsoft.com/office/drawing/2014/main" id="{E1061053-952D-4F07-85BE-1F6B21D485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654061-C6D0-44DB-849E-B0CA846458AF}"/>
              </a:ext>
            </a:extLst>
          </p:cNvPr>
          <p:cNvSpPr>
            <a:spLocks noGrp="1"/>
          </p:cNvSpPr>
          <p:nvPr>
            <p:ph type="sldNum" sz="quarter" idx="12"/>
          </p:nvPr>
        </p:nvSpPr>
        <p:spPr/>
        <p:txBody>
          <a:bodyPr/>
          <a:lstStyle/>
          <a:p>
            <a:fld id="{745DCDF0-A5EC-473E-86DA-CC44D4CD6D8C}" type="slidenum">
              <a:rPr lang="en-US" smtClean="0"/>
              <a:t>‹#›</a:t>
            </a:fld>
            <a:endParaRPr lang="en-US"/>
          </a:p>
        </p:txBody>
      </p:sp>
    </p:spTree>
    <p:extLst>
      <p:ext uri="{BB962C8B-B14F-4D97-AF65-F5344CB8AC3E}">
        <p14:creationId xmlns:p14="http://schemas.microsoft.com/office/powerpoint/2010/main" val="2187698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94E7A-D449-48E1-9CAE-3110723859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C66522-4734-4A9A-B7F9-DF67BD709D7A}"/>
              </a:ext>
            </a:extLst>
          </p:cNvPr>
          <p:cNvSpPr>
            <a:spLocks noGrp="1"/>
          </p:cNvSpPr>
          <p:nvPr>
            <p:ph type="dt" sz="half" idx="10"/>
          </p:nvPr>
        </p:nvSpPr>
        <p:spPr/>
        <p:txBody>
          <a:bodyPr/>
          <a:lstStyle/>
          <a:p>
            <a:fld id="{472263B1-5D5F-4CB2-BBA8-303B5821D5F8}" type="datetimeFigureOut">
              <a:rPr lang="en-US" smtClean="0"/>
              <a:t>10/4/2021</a:t>
            </a:fld>
            <a:endParaRPr lang="en-US"/>
          </a:p>
        </p:txBody>
      </p:sp>
      <p:sp>
        <p:nvSpPr>
          <p:cNvPr id="4" name="Footer Placeholder 3">
            <a:extLst>
              <a:ext uri="{FF2B5EF4-FFF2-40B4-BE49-F238E27FC236}">
                <a16:creationId xmlns:a16="http://schemas.microsoft.com/office/drawing/2014/main" id="{49C182DE-64A5-4671-B6A6-96F5D4C0BA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C7C344-AA09-419B-BA26-D0378D31CBD9}"/>
              </a:ext>
            </a:extLst>
          </p:cNvPr>
          <p:cNvSpPr>
            <a:spLocks noGrp="1"/>
          </p:cNvSpPr>
          <p:nvPr>
            <p:ph type="sldNum" sz="quarter" idx="12"/>
          </p:nvPr>
        </p:nvSpPr>
        <p:spPr/>
        <p:txBody>
          <a:bodyPr/>
          <a:lstStyle/>
          <a:p>
            <a:fld id="{745DCDF0-A5EC-473E-86DA-CC44D4CD6D8C}" type="slidenum">
              <a:rPr lang="en-US" smtClean="0"/>
              <a:t>‹#›</a:t>
            </a:fld>
            <a:endParaRPr lang="en-US"/>
          </a:p>
        </p:txBody>
      </p:sp>
    </p:spTree>
    <p:extLst>
      <p:ext uri="{BB962C8B-B14F-4D97-AF65-F5344CB8AC3E}">
        <p14:creationId xmlns:p14="http://schemas.microsoft.com/office/powerpoint/2010/main" val="2445521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A4C12D-F68E-4349-B41F-A5D98EFED56F}"/>
              </a:ext>
            </a:extLst>
          </p:cNvPr>
          <p:cNvSpPr>
            <a:spLocks noGrp="1"/>
          </p:cNvSpPr>
          <p:nvPr>
            <p:ph type="dt" sz="half" idx="10"/>
          </p:nvPr>
        </p:nvSpPr>
        <p:spPr/>
        <p:txBody>
          <a:bodyPr/>
          <a:lstStyle/>
          <a:p>
            <a:fld id="{472263B1-5D5F-4CB2-BBA8-303B5821D5F8}" type="datetimeFigureOut">
              <a:rPr lang="en-US" smtClean="0"/>
              <a:t>10/4/2021</a:t>
            </a:fld>
            <a:endParaRPr lang="en-US"/>
          </a:p>
        </p:txBody>
      </p:sp>
      <p:sp>
        <p:nvSpPr>
          <p:cNvPr id="3" name="Footer Placeholder 2">
            <a:extLst>
              <a:ext uri="{FF2B5EF4-FFF2-40B4-BE49-F238E27FC236}">
                <a16:creationId xmlns:a16="http://schemas.microsoft.com/office/drawing/2014/main" id="{6B9EE7BB-691E-4CA1-99D3-A92C6D0EC1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9DF35B-536B-47EE-BAAF-D57B932C1B78}"/>
              </a:ext>
            </a:extLst>
          </p:cNvPr>
          <p:cNvSpPr>
            <a:spLocks noGrp="1"/>
          </p:cNvSpPr>
          <p:nvPr>
            <p:ph type="sldNum" sz="quarter" idx="12"/>
          </p:nvPr>
        </p:nvSpPr>
        <p:spPr/>
        <p:txBody>
          <a:bodyPr/>
          <a:lstStyle/>
          <a:p>
            <a:fld id="{745DCDF0-A5EC-473E-86DA-CC44D4CD6D8C}" type="slidenum">
              <a:rPr lang="en-US" smtClean="0"/>
              <a:t>‹#›</a:t>
            </a:fld>
            <a:endParaRPr lang="en-US"/>
          </a:p>
        </p:txBody>
      </p:sp>
    </p:spTree>
    <p:extLst>
      <p:ext uri="{BB962C8B-B14F-4D97-AF65-F5344CB8AC3E}">
        <p14:creationId xmlns:p14="http://schemas.microsoft.com/office/powerpoint/2010/main" val="4057449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9D9D8-5049-4941-B829-8A11A8B842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29A6EB-8347-41E9-B4F4-88438A4C33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2D770E-7F72-4A6C-9E8D-B105259CF4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11407F-3FCC-46B2-B741-588F9A77B02E}"/>
              </a:ext>
            </a:extLst>
          </p:cNvPr>
          <p:cNvSpPr>
            <a:spLocks noGrp="1"/>
          </p:cNvSpPr>
          <p:nvPr>
            <p:ph type="dt" sz="half" idx="10"/>
          </p:nvPr>
        </p:nvSpPr>
        <p:spPr/>
        <p:txBody>
          <a:bodyPr/>
          <a:lstStyle/>
          <a:p>
            <a:fld id="{472263B1-5D5F-4CB2-BBA8-303B5821D5F8}" type="datetimeFigureOut">
              <a:rPr lang="en-US" smtClean="0"/>
              <a:t>10/4/2021</a:t>
            </a:fld>
            <a:endParaRPr lang="en-US"/>
          </a:p>
        </p:txBody>
      </p:sp>
      <p:sp>
        <p:nvSpPr>
          <p:cNvPr id="6" name="Footer Placeholder 5">
            <a:extLst>
              <a:ext uri="{FF2B5EF4-FFF2-40B4-BE49-F238E27FC236}">
                <a16:creationId xmlns:a16="http://schemas.microsoft.com/office/drawing/2014/main" id="{A7CA0B23-A4C3-405B-8A46-FA3E8E4F1E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169B4A-E1A1-47FE-A02B-0C60FAF0387F}"/>
              </a:ext>
            </a:extLst>
          </p:cNvPr>
          <p:cNvSpPr>
            <a:spLocks noGrp="1"/>
          </p:cNvSpPr>
          <p:nvPr>
            <p:ph type="sldNum" sz="quarter" idx="12"/>
          </p:nvPr>
        </p:nvSpPr>
        <p:spPr/>
        <p:txBody>
          <a:bodyPr/>
          <a:lstStyle/>
          <a:p>
            <a:fld id="{745DCDF0-A5EC-473E-86DA-CC44D4CD6D8C}" type="slidenum">
              <a:rPr lang="en-US" smtClean="0"/>
              <a:t>‹#›</a:t>
            </a:fld>
            <a:endParaRPr lang="en-US"/>
          </a:p>
        </p:txBody>
      </p:sp>
    </p:spTree>
    <p:extLst>
      <p:ext uri="{BB962C8B-B14F-4D97-AF65-F5344CB8AC3E}">
        <p14:creationId xmlns:p14="http://schemas.microsoft.com/office/powerpoint/2010/main" val="3858592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27DE0-7E00-4E3F-A4DD-9C4E3F90C1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D31C5D-B0CE-46BA-B82E-22FE453AE0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FFA506-7C22-465E-BAD5-B48920810F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DEBACF-3C5D-45AC-9281-828B4B648555}"/>
              </a:ext>
            </a:extLst>
          </p:cNvPr>
          <p:cNvSpPr>
            <a:spLocks noGrp="1"/>
          </p:cNvSpPr>
          <p:nvPr>
            <p:ph type="dt" sz="half" idx="10"/>
          </p:nvPr>
        </p:nvSpPr>
        <p:spPr/>
        <p:txBody>
          <a:bodyPr/>
          <a:lstStyle/>
          <a:p>
            <a:fld id="{472263B1-5D5F-4CB2-BBA8-303B5821D5F8}" type="datetimeFigureOut">
              <a:rPr lang="en-US" smtClean="0"/>
              <a:t>10/4/2021</a:t>
            </a:fld>
            <a:endParaRPr lang="en-US"/>
          </a:p>
        </p:txBody>
      </p:sp>
      <p:sp>
        <p:nvSpPr>
          <p:cNvPr id="6" name="Footer Placeholder 5">
            <a:extLst>
              <a:ext uri="{FF2B5EF4-FFF2-40B4-BE49-F238E27FC236}">
                <a16:creationId xmlns:a16="http://schemas.microsoft.com/office/drawing/2014/main" id="{9B5EC524-6A53-4E35-8153-BE51ABECA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F4B3C0-A7CD-4177-BBEC-4FFBEF482216}"/>
              </a:ext>
            </a:extLst>
          </p:cNvPr>
          <p:cNvSpPr>
            <a:spLocks noGrp="1"/>
          </p:cNvSpPr>
          <p:nvPr>
            <p:ph type="sldNum" sz="quarter" idx="12"/>
          </p:nvPr>
        </p:nvSpPr>
        <p:spPr/>
        <p:txBody>
          <a:bodyPr/>
          <a:lstStyle/>
          <a:p>
            <a:fld id="{745DCDF0-A5EC-473E-86DA-CC44D4CD6D8C}" type="slidenum">
              <a:rPr lang="en-US" smtClean="0"/>
              <a:t>‹#›</a:t>
            </a:fld>
            <a:endParaRPr lang="en-US"/>
          </a:p>
        </p:txBody>
      </p:sp>
    </p:spTree>
    <p:extLst>
      <p:ext uri="{BB962C8B-B14F-4D97-AF65-F5344CB8AC3E}">
        <p14:creationId xmlns:p14="http://schemas.microsoft.com/office/powerpoint/2010/main" val="3721795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58840F-E29F-4858-A52E-D1AB6E42D7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4B3CA9-E533-4C7C-9A8C-C24A84EEAF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A69498-4703-4888-806A-EDC944B1C2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263B1-5D5F-4CB2-BBA8-303B5821D5F8}" type="datetimeFigureOut">
              <a:rPr lang="en-US" smtClean="0"/>
              <a:t>10/4/2021</a:t>
            </a:fld>
            <a:endParaRPr lang="en-US"/>
          </a:p>
        </p:txBody>
      </p:sp>
      <p:sp>
        <p:nvSpPr>
          <p:cNvPr id="5" name="Footer Placeholder 4">
            <a:extLst>
              <a:ext uri="{FF2B5EF4-FFF2-40B4-BE49-F238E27FC236}">
                <a16:creationId xmlns:a16="http://schemas.microsoft.com/office/drawing/2014/main" id="{207E3586-2BAD-4AF4-BAC9-45ECEC5C14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C70DB2-E96A-44F9-983A-9AE1875C6E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5DCDF0-A5EC-473E-86DA-CC44D4CD6D8C}" type="slidenum">
              <a:rPr lang="en-US" smtClean="0"/>
              <a:t>‹#›</a:t>
            </a:fld>
            <a:endParaRPr lang="en-US"/>
          </a:p>
        </p:txBody>
      </p:sp>
    </p:spTree>
    <p:extLst>
      <p:ext uri="{BB962C8B-B14F-4D97-AF65-F5344CB8AC3E}">
        <p14:creationId xmlns:p14="http://schemas.microsoft.com/office/powerpoint/2010/main" val="3116396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8.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extBox 175">
            <a:extLst>
              <a:ext uri="{FF2B5EF4-FFF2-40B4-BE49-F238E27FC236}">
                <a16:creationId xmlns:a16="http://schemas.microsoft.com/office/drawing/2014/main" id="{CD7FE508-EACC-440C-A5A6-404C281F4467}"/>
              </a:ext>
            </a:extLst>
          </p:cNvPr>
          <p:cNvSpPr txBox="1"/>
          <p:nvPr/>
        </p:nvSpPr>
        <p:spPr>
          <a:xfrm>
            <a:off x="1801283" y="3540321"/>
            <a:ext cx="8340936" cy="1754326"/>
          </a:xfrm>
          <a:prstGeom prst="rect">
            <a:avLst/>
          </a:prstGeom>
          <a:noFill/>
        </p:spPr>
        <p:txBody>
          <a:bodyPr wrap="square" rtlCol="0">
            <a:spAutoFit/>
          </a:bodyPr>
          <a:lstStyle/>
          <a:p>
            <a:r>
              <a:rPr lang="en-US" dirty="0"/>
              <a:t>How can the algorithm terminate?</a:t>
            </a:r>
          </a:p>
          <a:p>
            <a:pPr marL="342900" indent="-342900">
              <a:buFont typeface="Arial" panose="020B0604020202020204" pitchFamily="34" charset="0"/>
              <a:buChar char="•"/>
            </a:pPr>
            <a:r>
              <a:rPr lang="en-US" dirty="0"/>
              <a:t>We find a solution! </a:t>
            </a:r>
          </a:p>
          <a:p>
            <a:pPr marL="342900" indent="-342900">
              <a:buFont typeface="Arial" panose="020B0604020202020204" pitchFamily="34" charset="0"/>
              <a:buChar char="•"/>
            </a:pPr>
            <a:r>
              <a:rPr lang="en-US" dirty="0"/>
              <a:t>We go to pull the head of nodes, but it is empty. </a:t>
            </a:r>
          </a:p>
          <a:p>
            <a:pPr marL="342900" indent="-342900">
              <a:buFont typeface="Arial" panose="020B0604020202020204" pitchFamily="34" charset="0"/>
              <a:buChar char="•"/>
            </a:pPr>
            <a:r>
              <a:rPr lang="en-US" b="1" dirty="0"/>
              <a:t>Unofficial</a:t>
            </a:r>
            <a:r>
              <a:rPr lang="en-US" dirty="0"/>
              <a:t>: We let it run for a week, then we pulled the plug.</a:t>
            </a:r>
          </a:p>
          <a:p>
            <a:pPr marL="342900" indent="-342900">
              <a:buFont typeface="Arial" panose="020B0604020202020204" pitchFamily="34" charset="0"/>
              <a:buChar char="•"/>
            </a:pPr>
            <a:r>
              <a:rPr lang="en-US" b="1" dirty="0"/>
              <a:t>Unofficial</a:t>
            </a:r>
            <a:r>
              <a:rPr lang="en-US" dirty="0"/>
              <a:t>: We get an out-of-memory error.</a:t>
            </a:r>
          </a:p>
          <a:p>
            <a:r>
              <a:rPr lang="en-US" dirty="0"/>
              <a:t> </a:t>
            </a:r>
          </a:p>
        </p:txBody>
      </p:sp>
      <p:graphicFrame>
        <p:nvGraphicFramePr>
          <p:cNvPr id="2" name="Table 2">
            <a:extLst>
              <a:ext uri="{FF2B5EF4-FFF2-40B4-BE49-F238E27FC236}">
                <a16:creationId xmlns:a16="http://schemas.microsoft.com/office/drawing/2014/main" id="{ABC4BD17-2404-4E25-B111-319928B41E0D}"/>
              </a:ext>
            </a:extLst>
          </p:cNvPr>
          <p:cNvGraphicFramePr>
            <a:graphicFrameLocks noGrp="1"/>
          </p:cNvGraphicFramePr>
          <p:nvPr>
            <p:extLst>
              <p:ext uri="{D42A27DB-BD31-4B8C-83A1-F6EECF244321}">
                <p14:modId xmlns:p14="http://schemas.microsoft.com/office/powerpoint/2010/main" val="2085947850"/>
              </p:ext>
            </p:extLst>
          </p:nvPr>
        </p:nvGraphicFramePr>
        <p:xfrm>
          <a:off x="315383" y="5945468"/>
          <a:ext cx="4423835" cy="639481"/>
        </p:xfrm>
        <a:graphic>
          <a:graphicData uri="http://schemas.openxmlformats.org/drawingml/2006/table">
            <a:tbl>
              <a:tblPr firstRow="1" bandRow="1">
                <a:tableStyleId>{5940675A-B579-460E-94D1-54222C63F5DA}</a:tableStyleId>
              </a:tblPr>
              <a:tblGrid>
                <a:gridCol w="884767">
                  <a:extLst>
                    <a:ext uri="{9D8B030D-6E8A-4147-A177-3AD203B41FA5}">
                      <a16:colId xmlns:a16="http://schemas.microsoft.com/office/drawing/2014/main" val="1883053792"/>
                    </a:ext>
                  </a:extLst>
                </a:gridCol>
                <a:gridCol w="884767">
                  <a:extLst>
                    <a:ext uri="{9D8B030D-6E8A-4147-A177-3AD203B41FA5}">
                      <a16:colId xmlns:a16="http://schemas.microsoft.com/office/drawing/2014/main" val="2768326792"/>
                    </a:ext>
                  </a:extLst>
                </a:gridCol>
                <a:gridCol w="884767">
                  <a:extLst>
                    <a:ext uri="{9D8B030D-6E8A-4147-A177-3AD203B41FA5}">
                      <a16:colId xmlns:a16="http://schemas.microsoft.com/office/drawing/2014/main" val="3301384141"/>
                    </a:ext>
                  </a:extLst>
                </a:gridCol>
                <a:gridCol w="884767">
                  <a:extLst>
                    <a:ext uri="{9D8B030D-6E8A-4147-A177-3AD203B41FA5}">
                      <a16:colId xmlns:a16="http://schemas.microsoft.com/office/drawing/2014/main" val="4050886098"/>
                    </a:ext>
                  </a:extLst>
                </a:gridCol>
                <a:gridCol w="884767">
                  <a:extLst>
                    <a:ext uri="{9D8B030D-6E8A-4147-A177-3AD203B41FA5}">
                      <a16:colId xmlns:a16="http://schemas.microsoft.com/office/drawing/2014/main" val="215976266"/>
                    </a:ext>
                  </a:extLst>
                </a:gridCol>
              </a:tblGrid>
              <a:tr h="639481">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294508610"/>
                  </a:ext>
                </a:extLst>
              </a:tr>
            </a:tbl>
          </a:graphicData>
        </a:graphic>
      </p:graphicFrame>
      <p:sp>
        <p:nvSpPr>
          <p:cNvPr id="84" name="TextBox 83">
            <a:extLst>
              <a:ext uri="{FF2B5EF4-FFF2-40B4-BE49-F238E27FC236}">
                <a16:creationId xmlns:a16="http://schemas.microsoft.com/office/drawing/2014/main" id="{4DA72AF9-9740-4CE6-98D4-A3FB37CFBBFE}"/>
              </a:ext>
            </a:extLst>
          </p:cNvPr>
          <p:cNvSpPr txBox="1"/>
          <p:nvPr/>
        </p:nvSpPr>
        <p:spPr>
          <a:xfrm>
            <a:off x="438151" y="5593977"/>
            <a:ext cx="937683" cy="369332"/>
          </a:xfrm>
          <a:prstGeom prst="rect">
            <a:avLst/>
          </a:prstGeom>
          <a:noFill/>
        </p:spPr>
        <p:txBody>
          <a:bodyPr wrap="square">
            <a:spAutoFit/>
          </a:bodyPr>
          <a:lstStyle/>
          <a:p>
            <a:r>
              <a:rPr lang="en-US" dirty="0"/>
              <a:t>nodes</a:t>
            </a:r>
          </a:p>
        </p:txBody>
      </p:sp>
      <p:sp>
        <p:nvSpPr>
          <p:cNvPr id="86" name="TextBox 85">
            <a:extLst>
              <a:ext uri="{FF2B5EF4-FFF2-40B4-BE49-F238E27FC236}">
                <a16:creationId xmlns:a16="http://schemas.microsoft.com/office/drawing/2014/main" id="{0559D6F2-CDB8-4B3C-AC4E-8C52206CA67A}"/>
              </a:ext>
            </a:extLst>
          </p:cNvPr>
          <p:cNvSpPr txBox="1"/>
          <p:nvPr/>
        </p:nvSpPr>
        <p:spPr>
          <a:xfrm>
            <a:off x="7772400" y="60637"/>
            <a:ext cx="2650490" cy="646331"/>
          </a:xfrm>
          <a:prstGeom prst="rect">
            <a:avLst/>
          </a:prstGeom>
          <a:noFill/>
        </p:spPr>
        <p:txBody>
          <a:bodyPr wrap="square" rtlCol="0">
            <a:spAutoFit/>
          </a:bodyPr>
          <a:lstStyle/>
          <a:p>
            <a:r>
              <a:rPr lang="en-US" sz="3600" dirty="0"/>
              <a:t>Review</a:t>
            </a:r>
          </a:p>
        </p:txBody>
      </p:sp>
      <p:sp>
        <p:nvSpPr>
          <p:cNvPr id="7" name="Rectangle 6">
            <a:extLst>
              <a:ext uri="{FF2B5EF4-FFF2-40B4-BE49-F238E27FC236}">
                <a16:creationId xmlns:a16="http://schemas.microsoft.com/office/drawing/2014/main" id="{10D9B225-7689-4894-BD31-2C1B02F8E5B0}"/>
              </a:ext>
            </a:extLst>
          </p:cNvPr>
          <p:cNvSpPr/>
          <p:nvPr/>
        </p:nvSpPr>
        <p:spPr bwMode="auto">
          <a:xfrm>
            <a:off x="2990849" y="3855554"/>
            <a:ext cx="1130301" cy="295632"/>
          </a:xfrm>
          <a:prstGeom prst="rect">
            <a:avLst/>
          </a:prstGeom>
          <a:solidFill>
            <a:srgbClr val="00B05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9" name="Rectangle 8">
            <a:extLst>
              <a:ext uri="{FF2B5EF4-FFF2-40B4-BE49-F238E27FC236}">
                <a16:creationId xmlns:a16="http://schemas.microsoft.com/office/drawing/2014/main" id="{DBD176A7-C281-4666-8CDA-AB87ACE1C148}"/>
              </a:ext>
            </a:extLst>
          </p:cNvPr>
          <p:cNvSpPr/>
          <p:nvPr/>
        </p:nvSpPr>
        <p:spPr bwMode="auto">
          <a:xfrm>
            <a:off x="6055359" y="4090730"/>
            <a:ext cx="745490" cy="326754"/>
          </a:xfrm>
          <a:prstGeom prst="rect">
            <a:avLst/>
          </a:prstGeom>
          <a:solidFill>
            <a:srgbClr val="FF3399">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grpSp>
        <p:nvGrpSpPr>
          <p:cNvPr id="21" name="Group 20">
            <a:extLst>
              <a:ext uri="{FF2B5EF4-FFF2-40B4-BE49-F238E27FC236}">
                <a16:creationId xmlns:a16="http://schemas.microsoft.com/office/drawing/2014/main" id="{9FA5A1D9-E3CA-46CA-A15A-40F3782876FC}"/>
              </a:ext>
            </a:extLst>
          </p:cNvPr>
          <p:cNvGrpSpPr/>
          <p:nvPr/>
        </p:nvGrpSpPr>
        <p:grpSpPr>
          <a:xfrm>
            <a:off x="180882" y="128300"/>
            <a:ext cx="6830877" cy="3263900"/>
            <a:chOff x="180882" y="128300"/>
            <a:chExt cx="6830877" cy="3263900"/>
          </a:xfrm>
        </p:grpSpPr>
        <p:pic>
          <p:nvPicPr>
            <p:cNvPr id="4" name="Picture 3">
              <a:extLst>
                <a:ext uri="{FF2B5EF4-FFF2-40B4-BE49-F238E27FC236}">
                  <a16:creationId xmlns:a16="http://schemas.microsoft.com/office/drawing/2014/main" id="{AEB37586-93E0-426F-B973-FEF1048070D1}"/>
                </a:ext>
              </a:extLst>
            </p:cNvPr>
            <p:cNvPicPr>
              <a:picLocks noChangeAspect="1"/>
            </p:cNvPicPr>
            <p:nvPr/>
          </p:nvPicPr>
          <p:blipFill>
            <a:blip r:embed="rId2"/>
            <a:stretch>
              <a:fillRect/>
            </a:stretch>
          </p:blipFill>
          <p:spPr>
            <a:xfrm>
              <a:off x="180882" y="128300"/>
              <a:ext cx="6830877" cy="3263900"/>
            </a:xfrm>
            <a:prstGeom prst="rect">
              <a:avLst/>
            </a:prstGeom>
            <a:ln>
              <a:solidFill>
                <a:schemeClr val="bg1">
                  <a:lumMod val="85000"/>
                </a:schemeClr>
              </a:solidFill>
            </a:ln>
          </p:spPr>
        </p:pic>
        <p:sp>
          <p:nvSpPr>
            <p:cNvPr id="8" name="Rectangle 7">
              <a:extLst>
                <a:ext uri="{FF2B5EF4-FFF2-40B4-BE49-F238E27FC236}">
                  <a16:creationId xmlns:a16="http://schemas.microsoft.com/office/drawing/2014/main" id="{F10FEA72-CB68-4E58-A262-323F8574735B}"/>
                </a:ext>
              </a:extLst>
            </p:cNvPr>
            <p:cNvSpPr/>
            <p:nvPr/>
          </p:nvSpPr>
          <p:spPr bwMode="auto">
            <a:xfrm>
              <a:off x="508000" y="2436178"/>
              <a:ext cx="5257800" cy="257532"/>
            </a:xfrm>
            <a:prstGeom prst="rect">
              <a:avLst/>
            </a:prstGeom>
            <a:solidFill>
              <a:srgbClr val="00B05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10" name="Rectangle 9">
              <a:extLst>
                <a:ext uri="{FF2B5EF4-FFF2-40B4-BE49-F238E27FC236}">
                  <a16:creationId xmlns:a16="http://schemas.microsoft.com/office/drawing/2014/main" id="{9A9E469A-6046-41EF-86C2-BC1113DD48A1}"/>
                </a:ext>
              </a:extLst>
            </p:cNvPr>
            <p:cNvSpPr/>
            <p:nvPr/>
          </p:nvSpPr>
          <p:spPr bwMode="auto">
            <a:xfrm>
              <a:off x="1801283" y="1760250"/>
              <a:ext cx="4948767" cy="279618"/>
            </a:xfrm>
            <a:prstGeom prst="rect">
              <a:avLst/>
            </a:prstGeom>
            <a:solidFill>
              <a:srgbClr val="FF3399">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grpSp>
      <p:pic>
        <p:nvPicPr>
          <p:cNvPr id="11" name="Picture 10">
            <a:extLst>
              <a:ext uri="{FF2B5EF4-FFF2-40B4-BE49-F238E27FC236}">
                <a16:creationId xmlns:a16="http://schemas.microsoft.com/office/drawing/2014/main" id="{9CD64666-D5C3-4A35-BCC8-0FA4D89295F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933614" y="5959670"/>
            <a:ext cx="641636" cy="624475"/>
          </a:xfrm>
          <a:prstGeom prst="rect">
            <a:avLst/>
          </a:prstGeom>
        </p:spPr>
      </p:pic>
      <p:pic>
        <p:nvPicPr>
          <p:cNvPr id="12" name="Picture 4" descr="Learn the Notation">
            <a:extLst>
              <a:ext uri="{FF2B5EF4-FFF2-40B4-BE49-F238E27FC236}">
                <a16:creationId xmlns:a16="http://schemas.microsoft.com/office/drawing/2014/main" id="{284AF197-B271-42D2-9536-DDC44ACF3D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9256" y="5904639"/>
            <a:ext cx="680310" cy="6803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Learn the Notation">
            <a:extLst>
              <a:ext uri="{FF2B5EF4-FFF2-40B4-BE49-F238E27FC236}">
                <a16:creationId xmlns:a16="http://schemas.microsoft.com/office/drawing/2014/main" id="{DC304F26-FA34-493E-8D05-D80C522643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3548" y="5904639"/>
            <a:ext cx="680310" cy="6803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Learn the Notation">
            <a:extLst>
              <a:ext uri="{FF2B5EF4-FFF2-40B4-BE49-F238E27FC236}">
                <a16:creationId xmlns:a16="http://schemas.microsoft.com/office/drawing/2014/main" id="{67F9AB6A-20C4-4CA0-A14A-0BDCB27CB7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5444" y="5904639"/>
            <a:ext cx="680313" cy="6803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Table 2">
            <a:extLst>
              <a:ext uri="{FF2B5EF4-FFF2-40B4-BE49-F238E27FC236}">
                <a16:creationId xmlns:a16="http://schemas.microsoft.com/office/drawing/2014/main" id="{903298EE-C642-4598-89E3-9B6DF2524347}"/>
              </a:ext>
            </a:extLst>
          </p:cNvPr>
          <p:cNvGraphicFramePr>
            <a:graphicFrameLocks noGrp="1"/>
          </p:cNvGraphicFramePr>
          <p:nvPr>
            <p:extLst>
              <p:ext uri="{D42A27DB-BD31-4B8C-83A1-F6EECF244321}">
                <p14:modId xmlns:p14="http://schemas.microsoft.com/office/powerpoint/2010/main" val="1857069625"/>
              </p:ext>
            </p:extLst>
          </p:nvPr>
        </p:nvGraphicFramePr>
        <p:xfrm>
          <a:off x="7249583" y="5944661"/>
          <a:ext cx="4423835" cy="639481"/>
        </p:xfrm>
        <a:graphic>
          <a:graphicData uri="http://schemas.openxmlformats.org/drawingml/2006/table">
            <a:tbl>
              <a:tblPr firstRow="1" bandRow="1">
                <a:tableStyleId>{5940675A-B579-460E-94D1-54222C63F5DA}</a:tableStyleId>
              </a:tblPr>
              <a:tblGrid>
                <a:gridCol w="884767">
                  <a:extLst>
                    <a:ext uri="{9D8B030D-6E8A-4147-A177-3AD203B41FA5}">
                      <a16:colId xmlns:a16="http://schemas.microsoft.com/office/drawing/2014/main" val="1883053792"/>
                    </a:ext>
                  </a:extLst>
                </a:gridCol>
                <a:gridCol w="884767">
                  <a:extLst>
                    <a:ext uri="{9D8B030D-6E8A-4147-A177-3AD203B41FA5}">
                      <a16:colId xmlns:a16="http://schemas.microsoft.com/office/drawing/2014/main" val="2768326792"/>
                    </a:ext>
                  </a:extLst>
                </a:gridCol>
                <a:gridCol w="884767">
                  <a:extLst>
                    <a:ext uri="{9D8B030D-6E8A-4147-A177-3AD203B41FA5}">
                      <a16:colId xmlns:a16="http://schemas.microsoft.com/office/drawing/2014/main" val="3301384141"/>
                    </a:ext>
                  </a:extLst>
                </a:gridCol>
                <a:gridCol w="884767">
                  <a:extLst>
                    <a:ext uri="{9D8B030D-6E8A-4147-A177-3AD203B41FA5}">
                      <a16:colId xmlns:a16="http://schemas.microsoft.com/office/drawing/2014/main" val="4050886098"/>
                    </a:ext>
                  </a:extLst>
                </a:gridCol>
                <a:gridCol w="884767">
                  <a:extLst>
                    <a:ext uri="{9D8B030D-6E8A-4147-A177-3AD203B41FA5}">
                      <a16:colId xmlns:a16="http://schemas.microsoft.com/office/drawing/2014/main" val="215976266"/>
                    </a:ext>
                  </a:extLst>
                </a:gridCol>
              </a:tblGrid>
              <a:tr h="639481">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294508610"/>
                  </a:ext>
                </a:extLst>
              </a:tr>
            </a:tbl>
          </a:graphicData>
        </a:graphic>
      </p:graphicFrame>
      <p:sp>
        <p:nvSpPr>
          <p:cNvPr id="16" name="TextBox 15">
            <a:extLst>
              <a:ext uri="{FF2B5EF4-FFF2-40B4-BE49-F238E27FC236}">
                <a16:creationId xmlns:a16="http://schemas.microsoft.com/office/drawing/2014/main" id="{CA35F421-3E51-4C13-BF7A-9489CB27804A}"/>
              </a:ext>
            </a:extLst>
          </p:cNvPr>
          <p:cNvSpPr txBox="1"/>
          <p:nvPr/>
        </p:nvSpPr>
        <p:spPr>
          <a:xfrm>
            <a:off x="7372351" y="5593170"/>
            <a:ext cx="937683" cy="369332"/>
          </a:xfrm>
          <a:prstGeom prst="rect">
            <a:avLst/>
          </a:prstGeom>
          <a:noFill/>
        </p:spPr>
        <p:txBody>
          <a:bodyPr wrap="square">
            <a:spAutoFit/>
          </a:bodyPr>
          <a:lstStyle/>
          <a:p>
            <a:r>
              <a:rPr lang="en-US" dirty="0"/>
              <a:t>nodes</a:t>
            </a:r>
          </a:p>
        </p:txBody>
      </p:sp>
      <p:sp>
        <p:nvSpPr>
          <p:cNvPr id="22" name="TextBox 21">
            <a:extLst>
              <a:ext uri="{FF2B5EF4-FFF2-40B4-BE49-F238E27FC236}">
                <a16:creationId xmlns:a16="http://schemas.microsoft.com/office/drawing/2014/main" id="{ACCDEA85-0188-4A24-9B13-E0C520D7745B}"/>
              </a:ext>
            </a:extLst>
          </p:cNvPr>
          <p:cNvSpPr txBox="1"/>
          <p:nvPr/>
        </p:nvSpPr>
        <p:spPr>
          <a:xfrm>
            <a:off x="1625600" y="6541708"/>
            <a:ext cx="2247900" cy="369332"/>
          </a:xfrm>
          <a:prstGeom prst="rect">
            <a:avLst/>
          </a:prstGeom>
          <a:noFill/>
        </p:spPr>
        <p:txBody>
          <a:bodyPr wrap="square">
            <a:spAutoFit/>
          </a:bodyPr>
          <a:lstStyle/>
          <a:p>
            <a:r>
              <a:rPr lang="en-US" dirty="0"/>
              <a:t>..find a solution! </a:t>
            </a:r>
          </a:p>
        </p:txBody>
      </p:sp>
      <p:sp>
        <p:nvSpPr>
          <p:cNvPr id="24" name="TextBox 23">
            <a:extLst>
              <a:ext uri="{FF2B5EF4-FFF2-40B4-BE49-F238E27FC236}">
                <a16:creationId xmlns:a16="http://schemas.microsoft.com/office/drawing/2014/main" id="{1D0435CB-C41B-4509-9326-295014C69981}"/>
              </a:ext>
            </a:extLst>
          </p:cNvPr>
          <p:cNvSpPr txBox="1"/>
          <p:nvPr/>
        </p:nvSpPr>
        <p:spPr>
          <a:xfrm>
            <a:off x="7249583" y="6541708"/>
            <a:ext cx="4802717" cy="369332"/>
          </a:xfrm>
          <a:prstGeom prst="rect">
            <a:avLst/>
          </a:prstGeom>
          <a:noFill/>
        </p:spPr>
        <p:txBody>
          <a:bodyPr wrap="square">
            <a:spAutoFit/>
          </a:bodyPr>
          <a:lstStyle/>
          <a:p>
            <a:r>
              <a:rPr lang="en-US" dirty="0"/>
              <a:t>….pull the head of nodes, but it is empty. </a:t>
            </a:r>
          </a:p>
        </p:txBody>
      </p:sp>
      <p:sp>
        <p:nvSpPr>
          <p:cNvPr id="26" name="TextBox 25">
            <a:extLst>
              <a:ext uri="{FF2B5EF4-FFF2-40B4-BE49-F238E27FC236}">
                <a16:creationId xmlns:a16="http://schemas.microsoft.com/office/drawing/2014/main" id="{6E08F68E-30E0-4768-ACCE-F7AC651FA240}"/>
              </a:ext>
            </a:extLst>
          </p:cNvPr>
          <p:cNvSpPr txBox="1"/>
          <p:nvPr/>
        </p:nvSpPr>
        <p:spPr>
          <a:xfrm>
            <a:off x="7772400" y="1097812"/>
            <a:ext cx="4140200" cy="461665"/>
          </a:xfrm>
          <a:prstGeom prst="rect">
            <a:avLst/>
          </a:prstGeom>
          <a:noFill/>
        </p:spPr>
        <p:txBody>
          <a:bodyPr wrap="square">
            <a:spAutoFit/>
          </a:bodyPr>
          <a:lstStyle/>
          <a:p>
            <a:r>
              <a:rPr lang="en-US" sz="2400" dirty="0"/>
              <a:t>The ways that search can end</a:t>
            </a:r>
          </a:p>
        </p:txBody>
      </p:sp>
    </p:spTree>
    <p:extLst>
      <p:ext uri="{BB962C8B-B14F-4D97-AF65-F5344CB8AC3E}">
        <p14:creationId xmlns:p14="http://schemas.microsoft.com/office/powerpoint/2010/main" val="261146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B96EF79-2EED-4756-B651-673CC2DEAB69}"/>
              </a:ext>
            </a:extLst>
          </p:cNvPr>
          <p:cNvGrpSpPr/>
          <p:nvPr/>
        </p:nvGrpSpPr>
        <p:grpSpPr>
          <a:xfrm>
            <a:off x="318459" y="4165457"/>
            <a:ext cx="2340971" cy="2340971"/>
            <a:chOff x="2905125" y="2067983"/>
            <a:chExt cx="1507068" cy="1507068"/>
          </a:xfrm>
        </p:grpSpPr>
        <p:sp>
          <p:nvSpPr>
            <p:cNvPr id="139" name="Rectangle 138">
              <a:extLst>
                <a:ext uri="{FF2B5EF4-FFF2-40B4-BE49-F238E27FC236}">
                  <a16:creationId xmlns:a16="http://schemas.microsoft.com/office/drawing/2014/main" id="{53D7DE59-409A-4EC8-B674-4D1582C0D1F4}"/>
                </a:ext>
              </a:extLst>
            </p:cNvPr>
            <p:cNvSpPr/>
            <p:nvPr/>
          </p:nvSpPr>
          <p:spPr>
            <a:xfrm>
              <a:off x="2905125" y="2067983"/>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0" dirty="0">
                  <a:solidFill>
                    <a:srgbClr val="FF0000"/>
                  </a:solidFill>
                </a:rPr>
                <a:t>1</a:t>
              </a:r>
            </a:p>
          </p:txBody>
        </p:sp>
        <p:sp>
          <p:nvSpPr>
            <p:cNvPr id="140" name="Rectangle 139">
              <a:extLst>
                <a:ext uri="{FF2B5EF4-FFF2-40B4-BE49-F238E27FC236}">
                  <a16:creationId xmlns:a16="http://schemas.microsoft.com/office/drawing/2014/main" id="{5D7C21E9-2558-404F-AF47-5C9BC2CDCFA2}"/>
                </a:ext>
              </a:extLst>
            </p:cNvPr>
            <p:cNvSpPr/>
            <p:nvPr/>
          </p:nvSpPr>
          <p:spPr>
            <a:xfrm>
              <a:off x="3658659" y="2067983"/>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0" dirty="0">
                  <a:solidFill>
                    <a:srgbClr val="FF0000"/>
                  </a:solidFill>
                </a:rPr>
                <a:t>2</a:t>
              </a:r>
              <a:endParaRPr lang="en-US" sz="8000" dirty="0"/>
            </a:p>
          </p:txBody>
        </p:sp>
        <p:sp>
          <p:nvSpPr>
            <p:cNvPr id="141" name="Rectangle 140">
              <a:extLst>
                <a:ext uri="{FF2B5EF4-FFF2-40B4-BE49-F238E27FC236}">
                  <a16:creationId xmlns:a16="http://schemas.microsoft.com/office/drawing/2014/main" id="{E6B8C5E7-22BB-4630-AEC1-BC0525AA3C90}"/>
                </a:ext>
              </a:extLst>
            </p:cNvPr>
            <p:cNvSpPr/>
            <p:nvPr/>
          </p:nvSpPr>
          <p:spPr>
            <a:xfrm>
              <a:off x="2905125" y="2821517"/>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0" dirty="0">
                  <a:solidFill>
                    <a:srgbClr val="FF0000"/>
                  </a:solidFill>
                </a:rPr>
                <a:t>3</a:t>
              </a:r>
            </a:p>
          </p:txBody>
        </p:sp>
        <p:sp>
          <p:nvSpPr>
            <p:cNvPr id="142" name="Rectangle 141">
              <a:extLst>
                <a:ext uri="{FF2B5EF4-FFF2-40B4-BE49-F238E27FC236}">
                  <a16:creationId xmlns:a16="http://schemas.microsoft.com/office/drawing/2014/main" id="{46A37317-78C2-45D9-9232-314DA952DCD3}"/>
                </a:ext>
              </a:extLst>
            </p:cNvPr>
            <p:cNvSpPr/>
            <p:nvPr/>
          </p:nvSpPr>
          <p:spPr>
            <a:xfrm>
              <a:off x="3658659" y="2821517"/>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8000"/>
            </a:p>
          </p:txBody>
        </p:sp>
      </p:grpSp>
      <p:grpSp>
        <p:nvGrpSpPr>
          <p:cNvPr id="144" name="Group 143">
            <a:extLst>
              <a:ext uri="{FF2B5EF4-FFF2-40B4-BE49-F238E27FC236}">
                <a16:creationId xmlns:a16="http://schemas.microsoft.com/office/drawing/2014/main" id="{53FEEF30-652E-4A41-A00D-608F34BBF7DA}"/>
              </a:ext>
            </a:extLst>
          </p:cNvPr>
          <p:cNvGrpSpPr/>
          <p:nvPr/>
        </p:nvGrpSpPr>
        <p:grpSpPr>
          <a:xfrm>
            <a:off x="6137005" y="4152900"/>
            <a:ext cx="2340971" cy="2340971"/>
            <a:chOff x="2905125" y="2067983"/>
            <a:chExt cx="1507068" cy="1507068"/>
          </a:xfrm>
        </p:grpSpPr>
        <p:sp>
          <p:nvSpPr>
            <p:cNvPr id="278" name="Rectangle 277">
              <a:extLst>
                <a:ext uri="{FF2B5EF4-FFF2-40B4-BE49-F238E27FC236}">
                  <a16:creationId xmlns:a16="http://schemas.microsoft.com/office/drawing/2014/main" id="{18340D1F-280D-4D30-8D5E-29881548ADD5}"/>
                </a:ext>
              </a:extLst>
            </p:cNvPr>
            <p:cNvSpPr/>
            <p:nvPr/>
          </p:nvSpPr>
          <p:spPr>
            <a:xfrm>
              <a:off x="2905125" y="2067983"/>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0" dirty="0">
                  <a:solidFill>
                    <a:srgbClr val="0070C0"/>
                  </a:solidFill>
                </a:rPr>
                <a:t>2</a:t>
              </a:r>
            </a:p>
          </p:txBody>
        </p:sp>
        <p:sp>
          <p:nvSpPr>
            <p:cNvPr id="279" name="Rectangle 278">
              <a:extLst>
                <a:ext uri="{FF2B5EF4-FFF2-40B4-BE49-F238E27FC236}">
                  <a16:creationId xmlns:a16="http://schemas.microsoft.com/office/drawing/2014/main" id="{AAC82356-F64F-4505-9109-F27AF8DCC0A1}"/>
                </a:ext>
              </a:extLst>
            </p:cNvPr>
            <p:cNvSpPr/>
            <p:nvPr/>
          </p:nvSpPr>
          <p:spPr>
            <a:xfrm>
              <a:off x="3658659" y="2067983"/>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0" dirty="0">
                  <a:solidFill>
                    <a:srgbClr val="0070C0"/>
                  </a:solidFill>
                </a:rPr>
                <a:t>1</a:t>
              </a:r>
            </a:p>
          </p:txBody>
        </p:sp>
        <p:sp>
          <p:nvSpPr>
            <p:cNvPr id="280" name="Rectangle 279">
              <a:extLst>
                <a:ext uri="{FF2B5EF4-FFF2-40B4-BE49-F238E27FC236}">
                  <a16:creationId xmlns:a16="http://schemas.microsoft.com/office/drawing/2014/main" id="{A5EF2A1D-D234-4E7B-AFA9-731174C22474}"/>
                </a:ext>
              </a:extLst>
            </p:cNvPr>
            <p:cNvSpPr/>
            <p:nvPr/>
          </p:nvSpPr>
          <p:spPr>
            <a:xfrm>
              <a:off x="2905125" y="2821517"/>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0" dirty="0">
                  <a:solidFill>
                    <a:srgbClr val="0070C0"/>
                  </a:solidFill>
                </a:rPr>
                <a:t>3</a:t>
              </a:r>
            </a:p>
          </p:txBody>
        </p:sp>
        <p:sp>
          <p:nvSpPr>
            <p:cNvPr id="281" name="Rectangle 280">
              <a:extLst>
                <a:ext uri="{FF2B5EF4-FFF2-40B4-BE49-F238E27FC236}">
                  <a16:creationId xmlns:a16="http://schemas.microsoft.com/office/drawing/2014/main" id="{47D4FFE2-8D21-4462-B318-F76A12E1167B}"/>
                </a:ext>
              </a:extLst>
            </p:cNvPr>
            <p:cNvSpPr/>
            <p:nvPr/>
          </p:nvSpPr>
          <p:spPr>
            <a:xfrm>
              <a:off x="3658659" y="2821517"/>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8000">
                <a:solidFill>
                  <a:srgbClr val="0070C0"/>
                </a:solidFill>
              </a:endParaRPr>
            </a:p>
          </p:txBody>
        </p:sp>
      </p:grpSp>
      <p:pic>
        <p:nvPicPr>
          <p:cNvPr id="283" name="Picture 282">
            <a:extLst>
              <a:ext uri="{FF2B5EF4-FFF2-40B4-BE49-F238E27FC236}">
                <a16:creationId xmlns:a16="http://schemas.microsoft.com/office/drawing/2014/main" id="{A718789A-00FB-40E9-A372-3E1ED1F1C0B5}"/>
              </a:ext>
            </a:extLst>
          </p:cNvPr>
          <p:cNvPicPr>
            <a:picLocks noChangeAspect="1"/>
          </p:cNvPicPr>
          <p:nvPr/>
        </p:nvPicPr>
        <p:blipFill rotWithShape="1">
          <a:blip r:embed="rId2"/>
          <a:srcRect l="39719" t="12963" r="40668" b="51704"/>
          <a:stretch/>
        </p:blipFill>
        <p:spPr>
          <a:xfrm>
            <a:off x="6041390" y="356881"/>
            <a:ext cx="2467066" cy="2423160"/>
          </a:xfrm>
          <a:prstGeom prst="rect">
            <a:avLst/>
          </a:prstGeom>
        </p:spPr>
      </p:pic>
      <p:pic>
        <p:nvPicPr>
          <p:cNvPr id="285" name="Picture 284">
            <a:extLst>
              <a:ext uri="{FF2B5EF4-FFF2-40B4-BE49-F238E27FC236}">
                <a16:creationId xmlns:a16="http://schemas.microsoft.com/office/drawing/2014/main" id="{0FD76F23-EB22-4301-805F-381F5F5E8CE9}"/>
              </a:ext>
            </a:extLst>
          </p:cNvPr>
          <p:cNvPicPr>
            <a:picLocks noChangeAspect="1"/>
          </p:cNvPicPr>
          <p:nvPr/>
        </p:nvPicPr>
        <p:blipFill rotWithShape="1">
          <a:blip r:embed="rId2"/>
          <a:srcRect l="17775" t="12963" r="62866" b="51704"/>
          <a:stretch/>
        </p:blipFill>
        <p:spPr>
          <a:xfrm>
            <a:off x="271419" y="356881"/>
            <a:ext cx="2435052" cy="2423160"/>
          </a:xfrm>
          <a:prstGeom prst="rect">
            <a:avLst/>
          </a:prstGeom>
        </p:spPr>
      </p:pic>
      <p:sp>
        <p:nvSpPr>
          <p:cNvPr id="287" name="TextBox 286">
            <a:extLst>
              <a:ext uri="{FF2B5EF4-FFF2-40B4-BE49-F238E27FC236}">
                <a16:creationId xmlns:a16="http://schemas.microsoft.com/office/drawing/2014/main" id="{418C87FD-F0D8-430B-B39A-AE501463ED2A}"/>
              </a:ext>
            </a:extLst>
          </p:cNvPr>
          <p:cNvSpPr txBox="1"/>
          <p:nvPr/>
        </p:nvSpPr>
        <p:spPr>
          <a:xfrm>
            <a:off x="3096238" y="516075"/>
            <a:ext cx="2726712" cy="1200329"/>
          </a:xfrm>
          <a:prstGeom prst="rect">
            <a:avLst/>
          </a:prstGeom>
          <a:noFill/>
        </p:spPr>
        <p:txBody>
          <a:bodyPr wrap="square" rtlCol="0">
            <a:spAutoFit/>
          </a:bodyPr>
          <a:lstStyle/>
          <a:p>
            <a:r>
              <a:rPr lang="en-US" sz="2400" dirty="0"/>
              <a:t>Why is it impossible to go from this, to this?</a:t>
            </a:r>
          </a:p>
        </p:txBody>
      </p:sp>
      <p:sp>
        <p:nvSpPr>
          <p:cNvPr id="288" name="Arrow: Right 287">
            <a:extLst>
              <a:ext uri="{FF2B5EF4-FFF2-40B4-BE49-F238E27FC236}">
                <a16:creationId xmlns:a16="http://schemas.microsoft.com/office/drawing/2014/main" id="{4CC50DC3-D332-4538-BEF7-F9D88321609D}"/>
              </a:ext>
            </a:extLst>
          </p:cNvPr>
          <p:cNvSpPr/>
          <p:nvPr/>
        </p:nvSpPr>
        <p:spPr>
          <a:xfrm>
            <a:off x="3096238" y="1789441"/>
            <a:ext cx="2555384" cy="665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Arrow: Right 289">
            <a:extLst>
              <a:ext uri="{FF2B5EF4-FFF2-40B4-BE49-F238E27FC236}">
                <a16:creationId xmlns:a16="http://schemas.microsoft.com/office/drawing/2014/main" id="{F08EF497-D75D-484A-BEE5-E310D8342C67}"/>
              </a:ext>
            </a:extLst>
          </p:cNvPr>
          <p:cNvSpPr/>
          <p:nvPr/>
        </p:nvSpPr>
        <p:spPr>
          <a:xfrm>
            <a:off x="3096238" y="5676445"/>
            <a:ext cx="2555384" cy="665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TextBox 293">
            <a:extLst>
              <a:ext uri="{FF2B5EF4-FFF2-40B4-BE49-F238E27FC236}">
                <a16:creationId xmlns:a16="http://schemas.microsoft.com/office/drawing/2014/main" id="{E2F6E65E-DCA1-4915-99FE-D6BE131FE5CA}"/>
              </a:ext>
            </a:extLst>
          </p:cNvPr>
          <p:cNvSpPr txBox="1"/>
          <p:nvPr/>
        </p:nvSpPr>
        <p:spPr>
          <a:xfrm>
            <a:off x="2916838" y="4020820"/>
            <a:ext cx="3012791" cy="1569660"/>
          </a:xfrm>
          <a:prstGeom prst="rect">
            <a:avLst/>
          </a:prstGeom>
          <a:noFill/>
        </p:spPr>
        <p:txBody>
          <a:bodyPr wrap="square" rtlCol="0">
            <a:spAutoFit/>
          </a:bodyPr>
          <a:lstStyle/>
          <a:p>
            <a:r>
              <a:rPr lang="en-US" sz="2400" dirty="0"/>
              <a:t>Let's see on a smaller example. </a:t>
            </a:r>
          </a:p>
          <a:p>
            <a:r>
              <a:rPr lang="en-US" sz="2400" dirty="0"/>
              <a:t>It is </a:t>
            </a:r>
            <a:r>
              <a:rPr lang="en-US" sz="2400" i="1" dirty="0"/>
              <a:t>also</a:t>
            </a:r>
            <a:r>
              <a:rPr lang="en-US" sz="2400" dirty="0"/>
              <a:t> impossible to go from this, to this.</a:t>
            </a:r>
          </a:p>
        </p:txBody>
      </p:sp>
    </p:spTree>
    <p:extLst>
      <p:ext uri="{BB962C8B-B14F-4D97-AF65-F5344CB8AC3E}">
        <p14:creationId xmlns:p14="http://schemas.microsoft.com/office/powerpoint/2010/main" val="27042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F5A5D4C-C40A-418B-B481-C50FDE3CF1E9}"/>
              </a:ext>
            </a:extLst>
          </p:cNvPr>
          <p:cNvSpPr/>
          <p:nvPr/>
        </p:nvSpPr>
        <p:spPr>
          <a:xfrm>
            <a:off x="8741451" y="338121"/>
            <a:ext cx="845779" cy="84577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5400" dirty="0">
              <a:solidFill>
                <a:srgbClr val="FF0000"/>
              </a:solidFill>
            </a:endParaRPr>
          </a:p>
        </p:txBody>
      </p:sp>
      <p:sp>
        <p:nvSpPr>
          <p:cNvPr id="9" name="Rectangle 8">
            <a:extLst>
              <a:ext uri="{FF2B5EF4-FFF2-40B4-BE49-F238E27FC236}">
                <a16:creationId xmlns:a16="http://schemas.microsoft.com/office/drawing/2014/main" id="{A9D425DA-3955-427B-8044-E9319BB6434C}"/>
              </a:ext>
            </a:extLst>
          </p:cNvPr>
          <p:cNvSpPr/>
          <p:nvPr/>
        </p:nvSpPr>
        <p:spPr>
          <a:xfrm>
            <a:off x="9587230" y="338121"/>
            <a:ext cx="845779" cy="84577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5400" dirty="0"/>
              <a:t>2</a:t>
            </a:r>
          </a:p>
        </p:txBody>
      </p:sp>
      <p:sp>
        <p:nvSpPr>
          <p:cNvPr id="11" name="Rectangle 10">
            <a:extLst>
              <a:ext uri="{FF2B5EF4-FFF2-40B4-BE49-F238E27FC236}">
                <a16:creationId xmlns:a16="http://schemas.microsoft.com/office/drawing/2014/main" id="{B8B836D4-7DB1-4576-93E3-78E7F6D15BD5}"/>
              </a:ext>
            </a:extLst>
          </p:cNvPr>
          <p:cNvSpPr/>
          <p:nvPr/>
        </p:nvSpPr>
        <p:spPr>
          <a:xfrm>
            <a:off x="8741451" y="1183900"/>
            <a:ext cx="845779" cy="84577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5400" dirty="0">
              <a:solidFill>
                <a:srgbClr val="FF0000"/>
              </a:solidFill>
            </a:endParaRPr>
          </a:p>
        </p:txBody>
      </p:sp>
      <p:sp>
        <p:nvSpPr>
          <p:cNvPr id="13" name="Rectangle 12">
            <a:extLst>
              <a:ext uri="{FF2B5EF4-FFF2-40B4-BE49-F238E27FC236}">
                <a16:creationId xmlns:a16="http://schemas.microsoft.com/office/drawing/2014/main" id="{2A0CF971-E173-4C05-8A98-1448E8F63553}"/>
              </a:ext>
            </a:extLst>
          </p:cNvPr>
          <p:cNvSpPr/>
          <p:nvPr/>
        </p:nvSpPr>
        <p:spPr>
          <a:xfrm>
            <a:off x="9587230" y="1183900"/>
            <a:ext cx="845779" cy="84577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5400"/>
          </a:p>
        </p:txBody>
      </p:sp>
      <p:sp>
        <p:nvSpPr>
          <p:cNvPr id="2" name="TextBox 1">
            <a:extLst>
              <a:ext uri="{FF2B5EF4-FFF2-40B4-BE49-F238E27FC236}">
                <a16:creationId xmlns:a16="http://schemas.microsoft.com/office/drawing/2014/main" id="{8FC468EB-36A3-40AD-BD70-D2D4F925E910}"/>
              </a:ext>
            </a:extLst>
          </p:cNvPr>
          <p:cNvSpPr txBox="1"/>
          <p:nvPr/>
        </p:nvSpPr>
        <p:spPr>
          <a:xfrm>
            <a:off x="213321" y="85646"/>
            <a:ext cx="7825359" cy="6370975"/>
          </a:xfrm>
          <a:prstGeom prst="rect">
            <a:avLst/>
          </a:prstGeom>
          <a:noFill/>
        </p:spPr>
        <p:txBody>
          <a:bodyPr wrap="square" rtlCol="0">
            <a:spAutoFit/>
          </a:bodyPr>
          <a:lstStyle/>
          <a:p>
            <a:r>
              <a:rPr lang="en-US" sz="2800" dirty="0"/>
              <a:t>Imagine we break a 3-puzzle apart.</a:t>
            </a:r>
          </a:p>
          <a:p>
            <a:r>
              <a:rPr lang="en-US" sz="2800" dirty="0"/>
              <a:t>How many ways can we reassemble it?</a:t>
            </a:r>
          </a:p>
          <a:p>
            <a:endParaRPr lang="en-US" sz="2800" dirty="0"/>
          </a:p>
          <a:p>
            <a:r>
              <a:rPr lang="en-US" sz="2800" dirty="0"/>
              <a:t>Working top to bottom, left to right..</a:t>
            </a:r>
          </a:p>
          <a:p>
            <a:endParaRPr lang="en-US" sz="2800" dirty="0"/>
          </a:p>
          <a:p>
            <a:pPr marL="742950" lvl="1" indent="-285750">
              <a:buFont typeface="Arial" panose="020B0604020202020204" pitchFamily="34" charset="0"/>
              <a:buChar char="•"/>
            </a:pPr>
            <a:r>
              <a:rPr lang="en-US" sz="2000" dirty="0"/>
              <a:t>There are </a:t>
            </a:r>
            <a:r>
              <a:rPr lang="en-US" sz="2000" dirty="0">
                <a:solidFill>
                  <a:srgbClr val="FF0000"/>
                </a:solidFill>
              </a:rPr>
              <a:t>four</a:t>
            </a:r>
            <a:r>
              <a:rPr lang="en-US" sz="2000" dirty="0"/>
              <a:t> choices for the first cell, (‘1’, ‘2’, ’3’ or ‘</a:t>
            </a:r>
            <a:r>
              <a:rPr lang="en-US" sz="2000" dirty="0">
                <a:solidFill>
                  <a:schemeClr val="bg1">
                    <a:lumMod val="50000"/>
                  </a:schemeClr>
                </a:solidFill>
              </a:rPr>
              <a:t>B</a:t>
            </a:r>
            <a:r>
              <a:rPr lang="en-US" sz="2000" dirty="0"/>
              <a:t>’)</a:t>
            </a:r>
          </a:p>
          <a:p>
            <a:pPr marL="742950" lvl="1" indent="-285750">
              <a:buFont typeface="Arial" panose="020B0604020202020204" pitchFamily="34" charset="0"/>
              <a:buChar char="•"/>
            </a:pPr>
            <a:r>
              <a:rPr lang="en-US" sz="2000" dirty="0"/>
              <a:t>There are </a:t>
            </a:r>
            <a:r>
              <a:rPr lang="en-US" sz="2000" dirty="0">
                <a:solidFill>
                  <a:srgbClr val="00B050"/>
                </a:solidFill>
              </a:rPr>
              <a:t>three</a:t>
            </a:r>
            <a:r>
              <a:rPr lang="en-US" sz="2000" dirty="0"/>
              <a:t> choices for the next cell</a:t>
            </a:r>
          </a:p>
          <a:p>
            <a:pPr marL="742950" lvl="1" indent="-285750">
              <a:buFont typeface="Arial" panose="020B0604020202020204" pitchFamily="34" charset="0"/>
              <a:buChar char="•"/>
            </a:pPr>
            <a:r>
              <a:rPr lang="en-US" sz="2000" dirty="0"/>
              <a:t>There are </a:t>
            </a:r>
            <a:r>
              <a:rPr lang="en-US" sz="2000" dirty="0">
                <a:solidFill>
                  <a:srgbClr val="00B0F0"/>
                </a:solidFill>
              </a:rPr>
              <a:t>two</a:t>
            </a:r>
            <a:r>
              <a:rPr lang="en-US" sz="2000" dirty="0"/>
              <a:t> choices for the next cell</a:t>
            </a:r>
          </a:p>
          <a:p>
            <a:pPr marL="742950" lvl="1" indent="-285750">
              <a:buFont typeface="Arial" panose="020B0604020202020204" pitchFamily="34" charset="0"/>
              <a:buChar char="•"/>
            </a:pPr>
            <a:r>
              <a:rPr lang="en-US" sz="2000" dirty="0"/>
              <a:t>There is </a:t>
            </a:r>
            <a:r>
              <a:rPr lang="en-US" sz="2000" dirty="0">
                <a:solidFill>
                  <a:srgbClr val="7030A0"/>
                </a:solidFill>
              </a:rPr>
              <a:t>one</a:t>
            </a:r>
            <a:r>
              <a:rPr lang="en-US" sz="2000" dirty="0"/>
              <a:t> “choice” for the last cell</a:t>
            </a:r>
          </a:p>
          <a:p>
            <a:endParaRPr lang="en-US" sz="2800" dirty="0"/>
          </a:p>
          <a:p>
            <a:r>
              <a:rPr lang="en-US" sz="2800" dirty="0">
                <a:solidFill>
                  <a:srgbClr val="FF0000"/>
                </a:solidFill>
              </a:rPr>
              <a:t>4</a:t>
            </a:r>
            <a:r>
              <a:rPr lang="en-US" sz="2800" dirty="0"/>
              <a:t> * </a:t>
            </a:r>
            <a:r>
              <a:rPr lang="en-US" sz="2800" dirty="0">
                <a:solidFill>
                  <a:srgbClr val="00B050"/>
                </a:solidFill>
              </a:rPr>
              <a:t>3</a:t>
            </a:r>
            <a:r>
              <a:rPr lang="en-US" sz="2800" dirty="0"/>
              <a:t> * </a:t>
            </a:r>
            <a:r>
              <a:rPr lang="en-US" sz="2800" dirty="0">
                <a:solidFill>
                  <a:srgbClr val="00B0F0"/>
                </a:solidFill>
              </a:rPr>
              <a:t>2</a:t>
            </a:r>
            <a:r>
              <a:rPr lang="en-US" sz="2800" dirty="0"/>
              <a:t> * </a:t>
            </a:r>
            <a:r>
              <a:rPr lang="en-US" sz="2800" dirty="0">
                <a:solidFill>
                  <a:srgbClr val="7030A0"/>
                </a:solidFill>
              </a:rPr>
              <a:t>1</a:t>
            </a:r>
            <a:r>
              <a:rPr lang="en-US" sz="2800" dirty="0"/>
              <a:t> = 4!  = 24</a:t>
            </a:r>
          </a:p>
          <a:p>
            <a:endParaRPr lang="en-US" sz="2800" dirty="0"/>
          </a:p>
          <a:p>
            <a:r>
              <a:rPr lang="en-US" sz="2800" dirty="0"/>
              <a:t>More generally, for the N-puzzle, there are (N+1)! arrangements. </a:t>
            </a:r>
          </a:p>
          <a:p>
            <a:endParaRPr lang="en-US" sz="2400" dirty="0"/>
          </a:p>
          <a:p>
            <a:endParaRPr lang="en-US" sz="2400" dirty="0"/>
          </a:p>
        </p:txBody>
      </p:sp>
      <p:sp>
        <p:nvSpPr>
          <p:cNvPr id="4" name="Rectangle 3">
            <a:extLst>
              <a:ext uri="{FF2B5EF4-FFF2-40B4-BE49-F238E27FC236}">
                <a16:creationId xmlns:a16="http://schemas.microsoft.com/office/drawing/2014/main" id="{E463711C-7540-4692-BB22-3A9D9B136C41}"/>
              </a:ext>
            </a:extLst>
          </p:cNvPr>
          <p:cNvSpPr/>
          <p:nvPr/>
        </p:nvSpPr>
        <p:spPr>
          <a:xfrm>
            <a:off x="10776032" y="346839"/>
            <a:ext cx="777199" cy="777199"/>
          </a:xfrm>
          <a:prstGeom prst="rect">
            <a:avLst/>
          </a:prstGeom>
          <a:solidFill>
            <a:schemeClr val="bg1"/>
          </a:solidFill>
          <a:ln w="38100">
            <a:solidFill>
              <a:schemeClr val="tx1">
                <a:lumMod val="65000"/>
                <a:lumOff val="35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5400" dirty="0">
                <a:solidFill>
                  <a:srgbClr val="FF0000"/>
                </a:solidFill>
              </a:rPr>
              <a:t>1</a:t>
            </a:r>
          </a:p>
        </p:txBody>
      </p:sp>
      <p:sp>
        <p:nvSpPr>
          <p:cNvPr id="5" name="Rectangle 4">
            <a:extLst>
              <a:ext uri="{FF2B5EF4-FFF2-40B4-BE49-F238E27FC236}">
                <a16:creationId xmlns:a16="http://schemas.microsoft.com/office/drawing/2014/main" id="{8F7302D4-5530-45B7-82CF-E36D510E6F3B}"/>
              </a:ext>
            </a:extLst>
          </p:cNvPr>
          <p:cNvSpPr/>
          <p:nvPr/>
        </p:nvSpPr>
        <p:spPr>
          <a:xfrm>
            <a:off x="11238271" y="1194112"/>
            <a:ext cx="777199" cy="777199"/>
          </a:xfrm>
          <a:prstGeom prst="rect">
            <a:avLst/>
          </a:prstGeom>
          <a:solidFill>
            <a:schemeClr val="bg1"/>
          </a:solidFill>
          <a:ln w="38100">
            <a:solidFill>
              <a:schemeClr val="tx1">
                <a:lumMod val="65000"/>
                <a:lumOff val="35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5400" dirty="0">
                <a:solidFill>
                  <a:srgbClr val="FF0000"/>
                </a:solidFill>
              </a:rPr>
              <a:t>2</a:t>
            </a:r>
            <a:endParaRPr lang="en-US" sz="5400" dirty="0"/>
          </a:p>
        </p:txBody>
      </p:sp>
      <p:sp>
        <p:nvSpPr>
          <p:cNvPr id="6" name="Rectangle 5">
            <a:extLst>
              <a:ext uri="{FF2B5EF4-FFF2-40B4-BE49-F238E27FC236}">
                <a16:creationId xmlns:a16="http://schemas.microsoft.com/office/drawing/2014/main" id="{4536B2EE-5077-4E0B-8E62-BBC19C3756E1}"/>
              </a:ext>
            </a:extLst>
          </p:cNvPr>
          <p:cNvSpPr/>
          <p:nvPr/>
        </p:nvSpPr>
        <p:spPr>
          <a:xfrm>
            <a:off x="10688886" y="2057691"/>
            <a:ext cx="777199" cy="777199"/>
          </a:xfrm>
          <a:prstGeom prst="rect">
            <a:avLst/>
          </a:prstGeom>
          <a:solidFill>
            <a:schemeClr val="bg1"/>
          </a:solidFill>
          <a:ln w="38100">
            <a:solidFill>
              <a:schemeClr val="tx1">
                <a:lumMod val="65000"/>
                <a:lumOff val="35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5400" dirty="0">
                <a:solidFill>
                  <a:srgbClr val="FF0000"/>
                </a:solidFill>
              </a:rPr>
              <a:t>3</a:t>
            </a:r>
          </a:p>
        </p:txBody>
      </p:sp>
      <p:sp>
        <p:nvSpPr>
          <p:cNvPr id="8" name="Rectangle 7">
            <a:extLst>
              <a:ext uri="{FF2B5EF4-FFF2-40B4-BE49-F238E27FC236}">
                <a16:creationId xmlns:a16="http://schemas.microsoft.com/office/drawing/2014/main" id="{8E5ACA35-0E86-4713-A905-8C1896B27C9A}"/>
              </a:ext>
            </a:extLst>
          </p:cNvPr>
          <p:cNvSpPr/>
          <p:nvPr/>
        </p:nvSpPr>
        <p:spPr>
          <a:xfrm>
            <a:off x="11268874" y="2921271"/>
            <a:ext cx="777199" cy="777199"/>
          </a:xfrm>
          <a:prstGeom prst="rect">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5400" dirty="0">
                <a:solidFill>
                  <a:schemeClr val="bg1">
                    <a:lumMod val="50000"/>
                  </a:schemeClr>
                </a:solidFill>
              </a:rPr>
              <a:t>B</a:t>
            </a:r>
          </a:p>
        </p:txBody>
      </p:sp>
      <p:sp>
        <p:nvSpPr>
          <p:cNvPr id="12" name="Rectangle 11">
            <a:extLst>
              <a:ext uri="{FF2B5EF4-FFF2-40B4-BE49-F238E27FC236}">
                <a16:creationId xmlns:a16="http://schemas.microsoft.com/office/drawing/2014/main" id="{01ED6F74-E39B-416A-A7DB-D79D51E2FA3F}"/>
              </a:ext>
            </a:extLst>
          </p:cNvPr>
          <p:cNvSpPr/>
          <p:nvPr/>
        </p:nvSpPr>
        <p:spPr>
          <a:xfrm>
            <a:off x="7997272" y="5022565"/>
            <a:ext cx="845779" cy="84577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5400" dirty="0">
              <a:solidFill>
                <a:srgbClr val="FF0000"/>
              </a:solidFill>
            </a:endParaRPr>
          </a:p>
        </p:txBody>
      </p:sp>
      <p:sp>
        <p:nvSpPr>
          <p:cNvPr id="14" name="Rectangle 13">
            <a:extLst>
              <a:ext uri="{FF2B5EF4-FFF2-40B4-BE49-F238E27FC236}">
                <a16:creationId xmlns:a16="http://schemas.microsoft.com/office/drawing/2014/main" id="{33BDE6F8-61AF-46B5-B8AD-890330C6ECF8}"/>
              </a:ext>
            </a:extLst>
          </p:cNvPr>
          <p:cNvSpPr/>
          <p:nvPr/>
        </p:nvSpPr>
        <p:spPr>
          <a:xfrm>
            <a:off x="8837971" y="5022565"/>
            <a:ext cx="845779" cy="84577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5400" dirty="0"/>
              <a:t>2</a:t>
            </a:r>
          </a:p>
        </p:txBody>
      </p:sp>
      <p:sp>
        <p:nvSpPr>
          <p:cNvPr id="16" name="Rectangle 15">
            <a:extLst>
              <a:ext uri="{FF2B5EF4-FFF2-40B4-BE49-F238E27FC236}">
                <a16:creationId xmlns:a16="http://schemas.microsoft.com/office/drawing/2014/main" id="{D0C470B0-5B98-4689-BEFB-E04631256A09}"/>
              </a:ext>
            </a:extLst>
          </p:cNvPr>
          <p:cNvSpPr/>
          <p:nvPr/>
        </p:nvSpPr>
        <p:spPr>
          <a:xfrm>
            <a:off x="7997986" y="5868344"/>
            <a:ext cx="845779" cy="84577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5400" dirty="0">
              <a:solidFill>
                <a:srgbClr val="FF0000"/>
              </a:solidFill>
            </a:endParaRPr>
          </a:p>
        </p:txBody>
      </p:sp>
      <p:sp>
        <p:nvSpPr>
          <p:cNvPr id="21" name="Rectangle 20">
            <a:extLst>
              <a:ext uri="{FF2B5EF4-FFF2-40B4-BE49-F238E27FC236}">
                <a16:creationId xmlns:a16="http://schemas.microsoft.com/office/drawing/2014/main" id="{18991360-06AF-42E0-91D7-F12A3E5FAA72}"/>
              </a:ext>
            </a:extLst>
          </p:cNvPr>
          <p:cNvSpPr/>
          <p:nvPr/>
        </p:nvSpPr>
        <p:spPr>
          <a:xfrm>
            <a:off x="8837971" y="5868344"/>
            <a:ext cx="845779" cy="84577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5400"/>
          </a:p>
        </p:txBody>
      </p:sp>
      <p:sp>
        <p:nvSpPr>
          <p:cNvPr id="26" name="Rectangle 25">
            <a:extLst>
              <a:ext uri="{FF2B5EF4-FFF2-40B4-BE49-F238E27FC236}">
                <a16:creationId xmlns:a16="http://schemas.microsoft.com/office/drawing/2014/main" id="{482A3A8B-1140-4BB7-B8BE-6D1CE02BC544}"/>
              </a:ext>
            </a:extLst>
          </p:cNvPr>
          <p:cNvSpPr/>
          <p:nvPr/>
        </p:nvSpPr>
        <p:spPr>
          <a:xfrm>
            <a:off x="8905344" y="5111917"/>
            <a:ext cx="700876" cy="667076"/>
          </a:xfrm>
          <a:prstGeom prst="rect">
            <a:avLst/>
          </a:prstGeom>
          <a:solidFill>
            <a:schemeClr val="bg1"/>
          </a:solidFill>
          <a:ln w="38100">
            <a:solidFill>
              <a:schemeClr val="tx1">
                <a:lumMod val="65000"/>
                <a:lumOff val="35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5400" dirty="0">
                <a:solidFill>
                  <a:srgbClr val="FF0000"/>
                </a:solidFill>
              </a:rPr>
              <a:t>1</a:t>
            </a:r>
          </a:p>
        </p:txBody>
      </p:sp>
      <p:sp>
        <p:nvSpPr>
          <p:cNvPr id="27" name="Rectangle 26">
            <a:extLst>
              <a:ext uri="{FF2B5EF4-FFF2-40B4-BE49-F238E27FC236}">
                <a16:creationId xmlns:a16="http://schemas.microsoft.com/office/drawing/2014/main" id="{CC81AD40-F380-49CE-98D7-7D63AD992AB8}"/>
              </a:ext>
            </a:extLst>
          </p:cNvPr>
          <p:cNvSpPr/>
          <p:nvPr/>
        </p:nvSpPr>
        <p:spPr>
          <a:xfrm>
            <a:off x="8064644" y="5111917"/>
            <a:ext cx="700876" cy="667076"/>
          </a:xfrm>
          <a:prstGeom prst="rect">
            <a:avLst/>
          </a:prstGeom>
          <a:solidFill>
            <a:schemeClr val="bg1"/>
          </a:solidFill>
          <a:ln w="38100">
            <a:solidFill>
              <a:schemeClr val="tx1">
                <a:lumMod val="65000"/>
                <a:lumOff val="35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5400" dirty="0">
                <a:solidFill>
                  <a:srgbClr val="FF0000"/>
                </a:solidFill>
              </a:rPr>
              <a:t>2</a:t>
            </a:r>
            <a:endParaRPr lang="en-US" sz="5400" dirty="0"/>
          </a:p>
        </p:txBody>
      </p:sp>
      <p:sp>
        <p:nvSpPr>
          <p:cNvPr id="28" name="Rectangle 27">
            <a:extLst>
              <a:ext uri="{FF2B5EF4-FFF2-40B4-BE49-F238E27FC236}">
                <a16:creationId xmlns:a16="http://schemas.microsoft.com/office/drawing/2014/main" id="{36D9DAB1-7807-430C-B1D0-42219E5E9C5F}"/>
              </a:ext>
            </a:extLst>
          </p:cNvPr>
          <p:cNvSpPr/>
          <p:nvPr/>
        </p:nvSpPr>
        <p:spPr>
          <a:xfrm>
            <a:off x="8902762" y="5957695"/>
            <a:ext cx="700876" cy="667076"/>
          </a:xfrm>
          <a:prstGeom prst="rect">
            <a:avLst/>
          </a:prstGeom>
          <a:solidFill>
            <a:schemeClr val="bg1"/>
          </a:solidFill>
          <a:ln w="38100">
            <a:solidFill>
              <a:schemeClr val="tx1">
                <a:lumMod val="65000"/>
                <a:lumOff val="35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5400" dirty="0">
                <a:solidFill>
                  <a:srgbClr val="FF0000"/>
                </a:solidFill>
              </a:rPr>
              <a:t>3</a:t>
            </a:r>
          </a:p>
        </p:txBody>
      </p:sp>
      <p:sp>
        <p:nvSpPr>
          <p:cNvPr id="29" name="Rectangle 28">
            <a:extLst>
              <a:ext uri="{FF2B5EF4-FFF2-40B4-BE49-F238E27FC236}">
                <a16:creationId xmlns:a16="http://schemas.microsoft.com/office/drawing/2014/main" id="{EFA9A48D-12FC-4059-884C-0B6921267A52}"/>
              </a:ext>
            </a:extLst>
          </p:cNvPr>
          <p:cNvSpPr/>
          <p:nvPr/>
        </p:nvSpPr>
        <p:spPr>
          <a:xfrm>
            <a:off x="8072305" y="5957696"/>
            <a:ext cx="700876" cy="667076"/>
          </a:xfrm>
          <a:prstGeom prst="rect">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5400" dirty="0">
                <a:solidFill>
                  <a:schemeClr val="bg1">
                    <a:lumMod val="50000"/>
                  </a:schemeClr>
                </a:solidFill>
              </a:rPr>
              <a:t>B</a:t>
            </a:r>
          </a:p>
        </p:txBody>
      </p:sp>
    </p:spTree>
    <p:extLst>
      <p:ext uri="{BB962C8B-B14F-4D97-AF65-F5344CB8AC3E}">
        <p14:creationId xmlns:p14="http://schemas.microsoft.com/office/powerpoint/2010/main" val="2641612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C23E78B-3862-440E-8125-3BA58C6B872F}"/>
              </a:ext>
            </a:extLst>
          </p:cNvPr>
          <p:cNvGrpSpPr/>
          <p:nvPr/>
        </p:nvGrpSpPr>
        <p:grpSpPr>
          <a:xfrm>
            <a:off x="6974922" y="82220"/>
            <a:ext cx="546945" cy="546945"/>
            <a:chOff x="2905125" y="2067983"/>
            <a:chExt cx="1507068" cy="1507068"/>
          </a:xfrm>
        </p:grpSpPr>
        <p:sp>
          <p:nvSpPr>
            <p:cNvPr id="7" name="Rectangle 6">
              <a:extLst>
                <a:ext uri="{FF2B5EF4-FFF2-40B4-BE49-F238E27FC236}">
                  <a16:creationId xmlns:a16="http://schemas.microsoft.com/office/drawing/2014/main" id="{FF5A5D4C-C40A-418B-B481-C50FDE3CF1E9}"/>
                </a:ext>
              </a:extLst>
            </p:cNvPr>
            <p:cNvSpPr/>
            <p:nvPr/>
          </p:nvSpPr>
          <p:spPr>
            <a:xfrm>
              <a:off x="2905125" y="2067983"/>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1</a:t>
              </a:r>
            </a:p>
          </p:txBody>
        </p:sp>
        <p:sp>
          <p:nvSpPr>
            <p:cNvPr id="9" name="Rectangle 8">
              <a:extLst>
                <a:ext uri="{FF2B5EF4-FFF2-40B4-BE49-F238E27FC236}">
                  <a16:creationId xmlns:a16="http://schemas.microsoft.com/office/drawing/2014/main" id="{A9D425DA-3955-427B-8044-E9319BB6434C}"/>
                </a:ext>
              </a:extLst>
            </p:cNvPr>
            <p:cNvSpPr/>
            <p:nvPr/>
          </p:nvSpPr>
          <p:spPr>
            <a:xfrm>
              <a:off x="3658659" y="2067983"/>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2</a:t>
              </a:r>
              <a:r>
                <a:rPr lang="en-US" dirty="0"/>
                <a:t>2</a:t>
              </a:r>
            </a:p>
          </p:txBody>
        </p:sp>
        <p:sp>
          <p:nvSpPr>
            <p:cNvPr id="11" name="Rectangle 10">
              <a:extLst>
                <a:ext uri="{FF2B5EF4-FFF2-40B4-BE49-F238E27FC236}">
                  <a16:creationId xmlns:a16="http://schemas.microsoft.com/office/drawing/2014/main" id="{B8B836D4-7DB1-4576-93E3-78E7F6D15BD5}"/>
                </a:ext>
              </a:extLst>
            </p:cNvPr>
            <p:cNvSpPr/>
            <p:nvPr/>
          </p:nvSpPr>
          <p:spPr>
            <a:xfrm>
              <a:off x="2905125" y="2821517"/>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3</a:t>
              </a:r>
            </a:p>
          </p:txBody>
        </p:sp>
        <p:sp>
          <p:nvSpPr>
            <p:cNvPr id="13" name="Rectangle 12">
              <a:extLst>
                <a:ext uri="{FF2B5EF4-FFF2-40B4-BE49-F238E27FC236}">
                  <a16:creationId xmlns:a16="http://schemas.microsoft.com/office/drawing/2014/main" id="{2A0CF971-E173-4C05-8A98-1448E8F63553}"/>
                </a:ext>
              </a:extLst>
            </p:cNvPr>
            <p:cNvSpPr/>
            <p:nvPr/>
          </p:nvSpPr>
          <p:spPr>
            <a:xfrm>
              <a:off x="3658659" y="2821517"/>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grpSp>
      <p:sp>
        <p:nvSpPr>
          <p:cNvPr id="17" name="Rectangle 16">
            <a:extLst>
              <a:ext uri="{FF2B5EF4-FFF2-40B4-BE49-F238E27FC236}">
                <a16:creationId xmlns:a16="http://schemas.microsoft.com/office/drawing/2014/main" id="{55D4C410-58A8-48B3-9F69-4C01E8E126B3}"/>
              </a:ext>
            </a:extLst>
          </p:cNvPr>
          <p:cNvSpPr/>
          <p:nvPr/>
        </p:nvSpPr>
        <p:spPr>
          <a:xfrm>
            <a:off x="6430024" y="958970"/>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1</a:t>
            </a:r>
          </a:p>
        </p:txBody>
      </p:sp>
      <p:sp>
        <p:nvSpPr>
          <p:cNvPr id="18" name="Rectangle 17">
            <a:extLst>
              <a:ext uri="{FF2B5EF4-FFF2-40B4-BE49-F238E27FC236}">
                <a16:creationId xmlns:a16="http://schemas.microsoft.com/office/drawing/2014/main" id="{C10820B4-0925-4543-9554-F4244028EFAC}"/>
              </a:ext>
            </a:extLst>
          </p:cNvPr>
          <p:cNvSpPr/>
          <p:nvPr/>
        </p:nvSpPr>
        <p:spPr>
          <a:xfrm>
            <a:off x="6703496" y="958970"/>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2</a:t>
            </a:r>
          </a:p>
        </p:txBody>
      </p:sp>
      <p:sp>
        <p:nvSpPr>
          <p:cNvPr id="19" name="Rectangle 18">
            <a:extLst>
              <a:ext uri="{FF2B5EF4-FFF2-40B4-BE49-F238E27FC236}">
                <a16:creationId xmlns:a16="http://schemas.microsoft.com/office/drawing/2014/main" id="{00973317-3F7C-4183-B831-98092D3B5AFA}"/>
              </a:ext>
            </a:extLst>
          </p:cNvPr>
          <p:cNvSpPr/>
          <p:nvPr/>
        </p:nvSpPr>
        <p:spPr>
          <a:xfrm>
            <a:off x="6430024" y="1232442"/>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3</a:t>
            </a:r>
          </a:p>
        </p:txBody>
      </p:sp>
      <p:sp>
        <p:nvSpPr>
          <p:cNvPr id="20" name="Rectangle 19">
            <a:extLst>
              <a:ext uri="{FF2B5EF4-FFF2-40B4-BE49-F238E27FC236}">
                <a16:creationId xmlns:a16="http://schemas.microsoft.com/office/drawing/2014/main" id="{9B095396-E5D2-4405-8338-B5D8654261EA}"/>
              </a:ext>
            </a:extLst>
          </p:cNvPr>
          <p:cNvSpPr/>
          <p:nvPr/>
        </p:nvSpPr>
        <p:spPr>
          <a:xfrm>
            <a:off x="6703496" y="1232442"/>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dirty="0">
                <a:solidFill>
                  <a:srgbClr val="FF0000"/>
                </a:solidFill>
              </a:rPr>
              <a:t> 2</a:t>
            </a:r>
          </a:p>
        </p:txBody>
      </p:sp>
      <p:sp>
        <p:nvSpPr>
          <p:cNvPr id="22" name="Rectangle 21">
            <a:extLst>
              <a:ext uri="{FF2B5EF4-FFF2-40B4-BE49-F238E27FC236}">
                <a16:creationId xmlns:a16="http://schemas.microsoft.com/office/drawing/2014/main" id="{3614D066-08D5-45A8-9344-EA565E52D614}"/>
              </a:ext>
            </a:extLst>
          </p:cNvPr>
          <p:cNvSpPr/>
          <p:nvPr/>
        </p:nvSpPr>
        <p:spPr>
          <a:xfrm>
            <a:off x="7528022" y="958970"/>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1</a:t>
            </a:r>
          </a:p>
        </p:txBody>
      </p:sp>
      <p:sp>
        <p:nvSpPr>
          <p:cNvPr id="23" name="Rectangle 22">
            <a:extLst>
              <a:ext uri="{FF2B5EF4-FFF2-40B4-BE49-F238E27FC236}">
                <a16:creationId xmlns:a16="http://schemas.microsoft.com/office/drawing/2014/main" id="{87B190FC-851D-4938-B9BE-BC199A5A8D82}"/>
              </a:ext>
            </a:extLst>
          </p:cNvPr>
          <p:cNvSpPr/>
          <p:nvPr/>
        </p:nvSpPr>
        <p:spPr>
          <a:xfrm>
            <a:off x="7801495" y="958970"/>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2</a:t>
            </a:r>
            <a:endParaRPr lang="en-US" dirty="0"/>
          </a:p>
        </p:txBody>
      </p:sp>
      <p:sp>
        <p:nvSpPr>
          <p:cNvPr id="24" name="Rectangle 23">
            <a:extLst>
              <a:ext uri="{FF2B5EF4-FFF2-40B4-BE49-F238E27FC236}">
                <a16:creationId xmlns:a16="http://schemas.microsoft.com/office/drawing/2014/main" id="{12837526-AEDC-4899-B0C0-097223E4BAA1}"/>
              </a:ext>
            </a:extLst>
          </p:cNvPr>
          <p:cNvSpPr/>
          <p:nvPr/>
        </p:nvSpPr>
        <p:spPr>
          <a:xfrm>
            <a:off x="7528022" y="1232442"/>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FF0000"/>
              </a:solidFill>
            </a:endParaRPr>
          </a:p>
        </p:txBody>
      </p:sp>
      <p:sp>
        <p:nvSpPr>
          <p:cNvPr id="25" name="Rectangle 24">
            <a:extLst>
              <a:ext uri="{FF2B5EF4-FFF2-40B4-BE49-F238E27FC236}">
                <a16:creationId xmlns:a16="http://schemas.microsoft.com/office/drawing/2014/main" id="{D26BCB76-5E24-4DBF-9E00-E582158B52AE}"/>
              </a:ext>
            </a:extLst>
          </p:cNvPr>
          <p:cNvSpPr/>
          <p:nvPr/>
        </p:nvSpPr>
        <p:spPr>
          <a:xfrm>
            <a:off x="7801495" y="1232442"/>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3</a:t>
            </a:r>
          </a:p>
        </p:txBody>
      </p:sp>
      <p:sp>
        <p:nvSpPr>
          <p:cNvPr id="46" name="Rectangle 45">
            <a:extLst>
              <a:ext uri="{FF2B5EF4-FFF2-40B4-BE49-F238E27FC236}">
                <a16:creationId xmlns:a16="http://schemas.microsoft.com/office/drawing/2014/main" id="{2AD7C628-69AC-4AE3-9099-3B3639198B5D}"/>
              </a:ext>
            </a:extLst>
          </p:cNvPr>
          <p:cNvSpPr/>
          <p:nvPr/>
        </p:nvSpPr>
        <p:spPr>
          <a:xfrm>
            <a:off x="4785081" y="1836929"/>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FF0000"/>
              </a:solidFill>
            </a:endParaRPr>
          </a:p>
        </p:txBody>
      </p:sp>
      <p:sp>
        <p:nvSpPr>
          <p:cNvPr id="48" name="Rectangle 47">
            <a:extLst>
              <a:ext uri="{FF2B5EF4-FFF2-40B4-BE49-F238E27FC236}">
                <a16:creationId xmlns:a16="http://schemas.microsoft.com/office/drawing/2014/main" id="{5173C55E-B941-41FD-8715-5CF5C57DE522}"/>
              </a:ext>
            </a:extLst>
          </p:cNvPr>
          <p:cNvSpPr/>
          <p:nvPr/>
        </p:nvSpPr>
        <p:spPr>
          <a:xfrm>
            <a:off x="5058553" y="1836929"/>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1</a:t>
            </a:r>
          </a:p>
        </p:txBody>
      </p:sp>
      <p:sp>
        <p:nvSpPr>
          <p:cNvPr id="50" name="Rectangle 49">
            <a:extLst>
              <a:ext uri="{FF2B5EF4-FFF2-40B4-BE49-F238E27FC236}">
                <a16:creationId xmlns:a16="http://schemas.microsoft.com/office/drawing/2014/main" id="{92077F97-F626-47C6-A313-C874F5005FCB}"/>
              </a:ext>
            </a:extLst>
          </p:cNvPr>
          <p:cNvSpPr/>
          <p:nvPr/>
        </p:nvSpPr>
        <p:spPr>
          <a:xfrm>
            <a:off x="4785081" y="2110401"/>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3</a:t>
            </a:r>
          </a:p>
        </p:txBody>
      </p:sp>
      <p:sp>
        <p:nvSpPr>
          <p:cNvPr id="52" name="Rectangle 51">
            <a:extLst>
              <a:ext uri="{FF2B5EF4-FFF2-40B4-BE49-F238E27FC236}">
                <a16:creationId xmlns:a16="http://schemas.microsoft.com/office/drawing/2014/main" id="{53F421DB-8E4F-4D39-982D-0B0929505E02}"/>
              </a:ext>
            </a:extLst>
          </p:cNvPr>
          <p:cNvSpPr/>
          <p:nvPr/>
        </p:nvSpPr>
        <p:spPr>
          <a:xfrm>
            <a:off x="5058553" y="2110401"/>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dirty="0">
                <a:solidFill>
                  <a:srgbClr val="FF0000"/>
                </a:solidFill>
              </a:rPr>
              <a:t> 2</a:t>
            </a:r>
          </a:p>
        </p:txBody>
      </p:sp>
      <p:sp>
        <p:nvSpPr>
          <p:cNvPr id="54" name="Rectangle 53">
            <a:extLst>
              <a:ext uri="{FF2B5EF4-FFF2-40B4-BE49-F238E27FC236}">
                <a16:creationId xmlns:a16="http://schemas.microsoft.com/office/drawing/2014/main" id="{62206148-AB20-4D4E-A565-BAFBD4BC2D0D}"/>
              </a:ext>
            </a:extLst>
          </p:cNvPr>
          <p:cNvSpPr/>
          <p:nvPr/>
        </p:nvSpPr>
        <p:spPr>
          <a:xfrm>
            <a:off x="5883079" y="1836929"/>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75000"/>
                  </a:schemeClr>
                </a:solidFill>
              </a:rPr>
              <a:t>1</a:t>
            </a:r>
          </a:p>
        </p:txBody>
      </p:sp>
      <p:sp>
        <p:nvSpPr>
          <p:cNvPr id="56" name="Rectangle 55">
            <a:extLst>
              <a:ext uri="{FF2B5EF4-FFF2-40B4-BE49-F238E27FC236}">
                <a16:creationId xmlns:a16="http://schemas.microsoft.com/office/drawing/2014/main" id="{640F1E32-3CFD-45FC-AD4D-867276D8CA8A}"/>
              </a:ext>
            </a:extLst>
          </p:cNvPr>
          <p:cNvSpPr/>
          <p:nvPr/>
        </p:nvSpPr>
        <p:spPr>
          <a:xfrm>
            <a:off x="6156552" y="1836929"/>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75000"/>
                  </a:schemeClr>
                </a:solidFill>
              </a:rPr>
              <a:t>2</a:t>
            </a:r>
          </a:p>
        </p:txBody>
      </p:sp>
      <p:sp>
        <p:nvSpPr>
          <p:cNvPr id="58" name="Rectangle 57">
            <a:extLst>
              <a:ext uri="{FF2B5EF4-FFF2-40B4-BE49-F238E27FC236}">
                <a16:creationId xmlns:a16="http://schemas.microsoft.com/office/drawing/2014/main" id="{F90761DD-D9CE-4828-B263-83DC58346C1F}"/>
              </a:ext>
            </a:extLst>
          </p:cNvPr>
          <p:cNvSpPr/>
          <p:nvPr/>
        </p:nvSpPr>
        <p:spPr>
          <a:xfrm>
            <a:off x="5883079" y="2110401"/>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75000"/>
                  </a:schemeClr>
                </a:solidFill>
              </a:rPr>
              <a:t>3</a:t>
            </a:r>
          </a:p>
        </p:txBody>
      </p:sp>
      <p:sp>
        <p:nvSpPr>
          <p:cNvPr id="60" name="Rectangle 59">
            <a:extLst>
              <a:ext uri="{FF2B5EF4-FFF2-40B4-BE49-F238E27FC236}">
                <a16:creationId xmlns:a16="http://schemas.microsoft.com/office/drawing/2014/main" id="{BA79517D-3B63-4B6F-96BB-CD0407D6E91F}"/>
              </a:ext>
            </a:extLst>
          </p:cNvPr>
          <p:cNvSpPr/>
          <p:nvPr/>
        </p:nvSpPr>
        <p:spPr>
          <a:xfrm>
            <a:off x="6156552" y="2110401"/>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chemeClr val="bg1">
                  <a:lumMod val="75000"/>
                </a:schemeClr>
              </a:solidFill>
            </a:endParaRPr>
          </a:p>
        </p:txBody>
      </p:sp>
      <p:sp>
        <p:nvSpPr>
          <p:cNvPr id="62" name="Rectangle 61">
            <a:extLst>
              <a:ext uri="{FF2B5EF4-FFF2-40B4-BE49-F238E27FC236}">
                <a16:creationId xmlns:a16="http://schemas.microsoft.com/office/drawing/2014/main" id="{9A8FB37A-82B0-465D-AD6B-8097B8D44382}"/>
              </a:ext>
            </a:extLst>
          </p:cNvPr>
          <p:cNvSpPr/>
          <p:nvPr/>
        </p:nvSpPr>
        <p:spPr>
          <a:xfrm>
            <a:off x="8074967" y="1836929"/>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65000"/>
                  </a:schemeClr>
                </a:solidFill>
              </a:rPr>
              <a:t>1</a:t>
            </a:r>
          </a:p>
        </p:txBody>
      </p:sp>
      <p:sp>
        <p:nvSpPr>
          <p:cNvPr id="64" name="Rectangle 63">
            <a:extLst>
              <a:ext uri="{FF2B5EF4-FFF2-40B4-BE49-F238E27FC236}">
                <a16:creationId xmlns:a16="http://schemas.microsoft.com/office/drawing/2014/main" id="{54E9B27C-A43C-4B77-A81F-D71238B034B6}"/>
              </a:ext>
            </a:extLst>
          </p:cNvPr>
          <p:cNvSpPr/>
          <p:nvPr/>
        </p:nvSpPr>
        <p:spPr>
          <a:xfrm>
            <a:off x="8348439" y="1836929"/>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65000"/>
                  </a:schemeClr>
                </a:solidFill>
              </a:rPr>
              <a:t>2</a:t>
            </a:r>
          </a:p>
        </p:txBody>
      </p:sp>
      <p:sp>
        <p:nvSpPr>
          <p:cNvPr id="66" name="Rectangle 65">
            <a:extLst>
              <a:ext uri="{FF2B5EF4-FFF2-40B4-BE49-F238E27FC236}">
                <a16:creationId xmlns:a16="http://schemas.microsoft.com/office/drawing/2014/main" id="{46EF7F46-14C9-4971-B783-1BAC61432478}"/>
              </a:ext>
            </a:extLst>
          </p:cNvPr>
          <p:cNvSpPr/>
          <p:nvPr/>
        </p:nvSpPr>
        <p:spPr>
          <a:xfrm>
            <a:off x="8074967" y="2110401"/>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65000"/>
                  </a:schemeClr>
                </a:solidFill>
              </a:rPr>
              <a:t>3</a:t>
            </a:r>
          </a:p>
        </p:txBody>
      </p:sp>
      <p:sp>
        <p:nvSpPr>
          <p:cNvPr id="68" name="Rectangle 67">
            <a:extLst>
              <a:ext uri="{FF2B5EF4-FFF2-40B4-BE49-F238E27FC236}">
                <a16:creationId xmlns:a16="http://schemas.microsoft.com/office/drawing/2014/main" id="{1B8A53BB-8F27-485D-B514-63783C1AC3C2}"/>
              </a:ext>
            </a:extLst>
          </p:cNvPr>
          <p:cNvSpPr/>
          <p:nvPr/>
        </p:nvSpPr>
        <p:spPr>
          <a:xfrm>
            <a:off x="8348439" y="2110401"/>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dirty="0">
                <a:solidFill>
                  <a:schemeClr val="bg1">
                    <a:lumMod val="65000"/>
                  </a:schemeClr>
                </a:solidFill>
              </a:rPr>
              <a:t> </a:t>
            </a:r>
          </a:p>
        </p:txBody>
      </p:sp>
      <p:sp>
        <p:nvSpPr>
          <p:cNvPr id="70" name="Rectangle 69">
            <a:extLst>
              <a:ext uri="{FF2B5EF4-FFF2-40B4-BE49-F238E27FC236}">
                <a16:creationId xmlns:a16="http://schemas.microsoft.com/office/drawing/2014/main" id="{A45C8A66-FFD2-4A78-8049-9B270627E168}"/>
              </a:ext>
            </a:extLst>
          </p:cNvPr>
          <p:cNvSpPr/>
          <p:nvPr/>
        </p:nvSpPr>
        <p:spPr>
          <a:xfrm>
            <a:off x="9172965" y="1836929"/>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FF0000"/>
              </a:solidFill>
            </a:endParaRPr>
          </a:p>
        </p:txBody>
      </p:sp>
      <p:sp>
        <p:nvSpPr>
          <p:cNvPr id="72" name="Rectangle 71">
            <a:extLst>
              <a:ext uri="{FF2B5EF4-FFF2-40B4-BE49-F238E27FC236}">
                <a16:creationId xmlns:a16="http://schemas.microsoft.com/office/drawing/2014/main" id="{98A0B04C-6BCD-4E42-BD32-676483AEEEB6}"/>
              </a:ext>
            </a:extLst>
          </p:cNvPr>
          <p:cNvSpPr/>
          <p:nvPr/>
        </p:nvSpPr>
        <p:spPr>
          <a:xfrm>
            <a:off x="9446438" y="1836929"/>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2</a:t>
            </a:r>
            <a:endParaRPr lang="en-US" dirty="0"/>
          </a:p>
        </p:txBody>
      </p:sp>
      <p:sp>
        <p:nvSpPr>
          <p:cNvPr id="74" name="Rectangle 73">
            <a:extLst>
              <a:ext uri="{FF2B5EF4-FFF2-40B4-BE49-F238E27FC236}">
                <a16:creationId xmlns:a16="http://schemas.microsoft.com/office/drawing/2014/main" id="{9FEA0C92-EDDD-414B-A44A-46EDD510A63D}"/>
              </a:ext>
            </a:extLst>
          </p:cNvPr>
          <p:cNvSpPr/>
          <p:nvPr/>
        </p:nvSpPr>
        <p:spPr>
          <a:xfrm>
            <a:off x="9172965" y="2110401"/>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1</a:t>
            </a:r>
          </a:p>
        </p:txBody>
      </p:sp>
      <p:sp>
        <p:nvSpPr>
          <p:cNvPr id="76" name="Rectangle 75">
            <a:extLst>
              <a:ext uri="{FF2B5EF4-FFF2-40B4-BE49-F238E27FC236}">
                <a16:creationId xmlns:a16="http://schemas.microsoft.com/office/drawing/2014/main" id="{CBC3FE15-49AC-44E7-A3A5-77B7B4F48D4C}"/>
              </a:ext>
            </a:extLst>
          </p:cNvPr>
          <p:cNvSpPr/>
          <p:nvPr/>
        </p:nvSpPr>
        <p:spPr>
          <a:xfrm>
            <a:off x="9446438" y="2110401"/>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3</a:t>
            </a:r>
          </a:p>
        </p:txBody>
      </p:sp>
      <p:sp>
        <p:nvSpPr>
          <p:cNvPr id="86" name="Rectangle 85">
            <a:extLst>
              <a:ext uri="{FF2B5EF4-FFF2-40B4-BE49-F238E27FC236}">
                <a16:creationId xmlns:a16="http://schemas.microsoft.com/office/drawing/2014/main" id="{C3FE7441-9FBF-450E-AC7B-F13D835D60CD}"/>
              </a:ext>
            </a:extLst>
          </p:cNvPr>
          <p:cNvSpPr/>
          <p:nvPr/>
        </p:nvSpPr>
        <p:spPr>
          <a:xfrm>
            <a:off x="4238137" y="2714889"/>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3</a:t>
            </a:r>
          </a:p>
        </p:txBody>
      </p:sp>
      <p:sp>
        <p:nvSpPr>
          <p:cNvPr id="88" name="Rectangle 87">
            <a:extLst>
              <a:ext uri="{FF2B5EF4-FFF2-40B4-BE49-F238E27FC236}">
                <a16:creationId xmlns:a16="http://schemas.microsoft.com/office/drawing/2014/main" id="{B1850F17-8606-4FEF-ADE7-360FAFE0CA0F}"/>
              </a:ext>
            </a:extLst>
          </p:cNvPr>
          <p:cNvSpPr/>
          <p:nvPr/>
        </p:nvSpPr>
        <p:spPr>
          <a:xfrm>
            <a:off x="4511609" y="2714889"/>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1</a:t>
            </a:r>
          </a:p>
        </p:txBody>
      </p:sp>
      <p:sp>
        <p:nvSpPr>
          <p:cNvPr id="90" name="Rectangle 89">
            <a:extLst>
              <a:ext uri="{FF2B5EF4-FFF2-40B4-BE49-F238E27FC236}">
                <a16:creationId xmlns:a16="http://schemas.microsoft.com/office/drawing/2014/main" id="{A19CED65-36A1-4F53-9515-C1C0FD60CB07}"/>
              </a:ext>
            </a:extLst>
          </p:cNvPr>
          <p:cNvSpPr/>
          <p:nvPr/>
        </p:nvSpPr>
        <p:spPr>
          <a:xfrm>
            <a:off x="4238137" y="2988361"/>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FF0000"/>
              </a:solidFill>
            </a:endParaRPr>
          </a:p>
        </p:txBody>
      </p:sp>
      <p:sp>
        <p:nvSpPr>
          <p:cNvPr id="92" name="Rectangle 91">
            <a:extLst>
              <a:ext uri="{FF2B5EF4-FFF2-40B4-BE49-F238E27FC236}">
                <a16:creationId xmlns:a16="http://schemas.microsoft.com/office/drawing/2014/main" id="{9BE5E277-CF35-42A6-8C98-BC8ACBFCFCE9}"/>
              </a:ext>
            </a:extLst>
          </p:cNvPr>
          <p:cNvSpPr/>
          <p:nvPr/>
        </p:nvSpPr>
        <p:spPr>
          <a:xfrm>
            <a:off x="4511609" y="2988361"/>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dirty="0">
                <a:solidFill>
                  <a:srgbClr val="FF0000"/>
                </a:solidFill>
              </a:rPr>
              <a:t> 2</a:t>
            </a:r>
          </a:p>
        </p:txBody>
      </p:sp>
      <p:sp>
        <p:nvSpPr>
          <p:cNvPr id="94" name="Rectangle 93">
            <a:extLst>
              <a:ext uri="{FF2B5EF4-FFF2-40B4-BE49-F238E27FC236}">
                <a16:creationId xmlns:a16="http://schemas.microsoft.com/office/drawing/2014/main" id="{FD589775-677D-47AF-9C1C-5AE213FA05CD}"/>
              </a:ext>
            </a:extLst>
          </p:cNvPr>
          <p:cNvSpPr/>
          <p:nvPr/>
        </p:nvSpPr>
        <p:spPr>
          <a:xfrm>
            <a:off x="5332026" y="2712469"/>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65000"/>
                  </a:schemeClr>
                </a:solidFill>
              </a:rPr>
              <a:t>1</a:t>
            </a:r>
          </a:p>
        </p:txBody>
      </p:sp>
      <p:sp>
        <p:nvSpPr>
          <p:cNvPr id="96" name="Rectangle 95">
            <a:extLst>
              <a:ext uri="{FF2B5EF4-FFF2-40B4-BE49-F238E27FC236}">
                <a16:creationId xmlns:a16="http://schemas.microsoft.com/office/drawing/2014/main" id="{CDC1EBE0-C575-4F21-ABEA-250A6E248DE4}"/>
              </a:ext>
            </a:extLst>
          </p:cNvPr>
          <p:cNvSpPr/>
          <p:nvPr/>
        </p:nvSpPr>
        <p:spPr>
          <a:xfrm>
            <a:off x="5605498" y="2712469"/>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chemeClr val="bg1">
                  <a:lumMod val="65000"/>
                </a:schemeClr>
              </a:solidFill>
            </a:endParaRPr>
          </a:p>
        </p:txBody>
      </p:sp>
      <p:sp>
        <p:nvSpPr>
          <p:cNvPr id="98" name="Rectangle 97">
            <a:extLst>
              <a:ext uri="{FF2B5EF4-FFF2-40B4-BE49-F238E27FC236}">
                <a16:creationId xmlns:a16="http://schemas.microsoft.com/office/drawing/2014/main" id="{B63AD543-0232-4673-925C-BA26E1769368}"/>
              </a:ext>
            </a:extLst>
          </p:cNvPr>
          <p:cNvSpPr/>
          <p:nvPr/>
        </p:nvSpPr>
        <p:spPr>
          <a:xfrm>
            <a:off x="5332026" y="2985942"/>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65000"/>
                  </a:schemeClr>
                </a:solidFill>
              </a:rPr>
              <a:t>3</a:t>
            </a:r>
          </a:p>
        </p:txBody>
      </p:sp>
      <p:sp>
        <p:nvSpPr>
          <p:cNvPr id="100" name="Rectangle 99">
            <a:extLst>
              <a:ext uri="{FF2B5EF4-FFF2-40B4-BE49-F238E27FC236}">
                <a16:creationId xmlns:a16="http://schemas.microsoft.com/office/drawing/2014/main" id="{542221E7-B347-48AE-A98F-C9DDC6A225A3}"/>
              </a:ext>
            </a:extLst>
          </p:cNvPr>
          <p:cNvSpPr/>
          <p:nvPr/>
        </p:nvSpPr>
        <p:spPr>
          <a:xfrm>
            <a:off x="5605498" y="2985942"/>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dirty="0">
                <a:solidFill>
                  <a:schemeClr val="bg1">
                    <a:lumMod val="65000"/>
                  </a:schemeClr>
                </a:solidFill>
              </a:rPr>
              <a:t> 2</a:t>
            </a:r>
          </a:p>
        </p:txBody>
      </p:sp>
      <p:sp>
        <p:nvSpPr>
          <p:cNvPr id="102" name="Rectangle 101">
            <a:extLst>
              <a:ext uri="{FF2B5EF4-FFF2-40B4-BE49-F238E27FC236}">
                <a16:creationId xmlns:a16="http://schemas.microsoft.com/office/drawing/2014/main" id="{E8BF59FC-4304-4D6D-B917-4DE970B975B4}"/>
              </a:ext>
            </a:extLst>
          </p:cNvPr>
          <p:cNvSpPr/>
          <p:nvPr/>
        </p:nvSpPr>
        <p:spPr>
          <a:xfrm>
            <a:off x="8621911" y="2712469"/>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75000"/>
                  </a:schemeClr>
                </a:solidFill>
              </a:rPr>
              <a:t>1</a:t>
            </a:r>
          </a:p>
        </p:txBody>
      </p:sp>
      <p:sp>
        <p:nvSpPr>
          <p:cNvPr id="104" name="Rectangle 103">
            <a:extLst>
              <a:ext uri="{FF2B5EF4-FFF2-40B4-BE49-F238E27FC236}">
                <a16:creationId xmlns:a16="http://schemas.microsoft.com/office/drawing/2014/main" id="{3B0D418B-6B71-44FE-A40C-501321DC75BA}"/>
              </a:ext>
            </a:extLst>
          </p:cNvPr>
          <p:cNvSpPr/>
          <p:nvPr/>
        </p:nvSpPr>
        <p:spPr>
          <a:xfrm>
            <a:off x="8895384" y="2712469"/>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75000"/>
                  </a:schemeClr>
                </a:solidFill>
              </a:rPr>
              <a:t>2</a:t>
            </a:r>
          </a:p>
        </p:txBody>
      </p:sp>
      <p:sp>
        <p:nvSpPr>
          <p:cNvPr id="106" name="Rectangle 105">
            <a:extLst>
              <a:ext uri="{FF2B5EF4-FFF2-40B4-BE49-F238E27FC236}">
                <a16:creationId xmlns:a16="http://schemas.microsoft.com/office/drawing/2014/main" id="{5183C086-436F-448B-848C-FCCDAA26B237}"/>
              </a:ext>
            </a:extLst>
          </p:cNvPr>
          <p:cNvSpPr/>
          <p:nvPr/>
        </p:nvSpPr>
        <p:spPr>
          <a:xfrm>
            <a:off x="8621911" y="2985942"/>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chemeClr val="bg1">
                  <a:lumMod val="75000"/>
                </a:schemeClr>
              </a:solidFill>
            </a:endParaRPr>
          </a:p>
        </p:txBody>
      </p:sp>
      <p:sp>
        <p:nvSpPr>
          <p:cNvPr id="108" name="Rectangle 107">
            <a:extLst>
              <a:ext uri="{FF2B5EF4-FFF2-40B4-BE49-F238E27FC236}">
                <a16:creationId xmlns:a16="http://schemas.microsoft.com/office/drawing/2014/main" id="{F953A140-2E06-4CB3-B1AA-AE141F61B846}"/>
              </a:ext>
            </a:extLst>
          </p:cNvPr>
          <p:cNvSpPr/>
          <p:nvPr/>
        </p:nvSpPr>
        <p:spPr>
          <a:xfrm>
            <a:off x="8895384" y="2985942"/>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75000"/>
                  </a:schemeClr>
                </a:solidFill>
              </a:rPr>
              <a:t>3</a:t>
            </a:r>
          </a:p>
        </p:txBody>
      </p:sp>
      <p:sp>
        <p:nvSpPr>
          <p:cNvPr id="110" name="Rectangle 109">
            <a:extLst>
              <a:ext uri="{FF2B5EF4-FFF2-40B4-BE49-F238E27FC236}">
                <a16:creationId xmlns:a16="http://schemas.microsoft.com/office/drawing/2014/main" id="{C65D43A3-6552-4E80-8C4E-AF9B1A53DD75}"/>
              </a:ext>
            </a:extLst>
          </p:cNvPr>
          <p:cNvSpPr/>
          <p:nvPr/>
        </p:nvSpPr>
        <p:spPr>
          <a:xfrm>
            <a:off x="9754447" y="2712469"/>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2</a:t>
            </a:r>
          </a:p>
        </p:txBody>
      </p:sp>
      <p:sp>
        <p:nvSpPr>
          <p:cNvPr id="112" name="Rectangle 111">
            <a:extLst>
              <a:ext uri="{FF2B5EF4-FFF2-40B4-BE49-F238E27FC236}">
                <a16:creationId xmlns:a16="http://schemas.microsoft.com/office/drawing/2014/main" id="{33D1A95D-14CC-4108-ABE2-1CEF573DCD89}"/>
              </a:ext>
            </a:extLst>
          </p:cNvPr>
          <p:cNvSpPr/>
          <p:nvPr/>
        </p:nvSpPr>
        <p:spPr>
          <a:xfrm>
            <a:off x="10027919" y="2712469"/>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2</a:t>
            </a:r>
          </a:p>
        </p:txBody>
      </p:sp>
      <p:sp>
        <p:nvSpPr>
          <p:cNvPr id="114" name="Rectangle 113">
            <a:extLst>
              <a:ext uri="{FF2B5EF4-FFF2-40B4-BE49-F238E27FC236}">
                <a16:creationId xmlns:a16="http://schemas.microsoft.com/office/drawing/2014/main" id="{6718C8AB-C10C-46EC-8B7A-4DD281C8B36C}"/>
              </a:ext>
            </a:extLst>
          </p:cNvPr>
          <p:cNvSpPr/>
          <p:nvPr/>
        </p:nvSpPr>
        <p:spPr>
          <a:xfrm>
            <a:off x="9754447" y="2985942"/>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1</a:t>
            </a:r>
          </a:p>
        </p:txBody>
      </p:sp>
      <p:sp>
        <p:nvSpPr>
          <p:cNvPr id="116" name="Rectangle 115">
            <a:extLst>
              <a:ext uri="{FF2B5EF4-FFF2-40B4-BE49-F238E27FC236}">
                <a16:creationId xmlns:a16="http://schemas.microsoft.com/office/drawing/2014/main" id="{6DFFCE0B-8F2F-4E2E-B878-D9737955C93E}"/>
              </a:ext>
            </a:extLst>
          </p:cNvPr>
          <p:cNvSpPr/>
          <p:nvPr/>
        </p:nvSpPr>
        <p:spPr>
          <a:xfrm>
            <a:off x="10027919" y="2985942"/>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3</a:t>
            </a:r>
          </a:p>
        </p:txBody>
      </p:sp>
      <p:sp>
        <p:nvSpPr>
          <p:cNvPr id="118" name="Rectangle 117">
            <a:extLst>
              <a:ext uri="{FF2B5EF4-FFF2-40B4-BE49-F238E27FC236}">
                <a16:creationId xmlns:a16="http://schemas.microsoft.com/office/drawing/2014/main" id="{8E53333C-B7C2-4AD3-AC7E-49A698CB9569}"/>
              </a:ext>
            </a:extLst>
          </p:cNvPr>
          <p:cNvSpPr/>
          <p:nvPr/>
        </p:nvSpPr>
        <p:spPr>
          <a:xfrm>
            <a:off x="3691192" y="359378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3</a:t>
            </a:r>
          </a:p>
        </p:txBody>
      </p:sp>
      <p:sp>
        <p:nvSpPr>
          <p:cNvPr id="120" name="Rectangle 119">
            <a:extLst>
              <a:ext uri="{FF2B5EF4-FFF2-40B4-BE49-F238E27FC236}">
                <a16:creationId xmlns:a16="http://schemas.microsoft.com/office/drawing/2014/main" id="{4327A604-A185-46E9-8A31-90B5F23ECA4A}"/>
              </a:ext>
            </a:extLst>
          </p:cNvPr>
          <p:cNvSpPr/>
          <p:nvPr/>
        </p:nvSpPr>
        <p:spPr>
          <a:xfrm>
            <a:off x="3964664" y="359378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1</a:t>
            </a:r>
          </a:p>
        </p:txBody>
      </p:sp>
      <p:sp>
        <p:nvSpPr>
          <p:cNvPr id="122" name="Rectangle 121">
            <a:extLst>
              <a:ext uri="{FF2B5EF4-FFF2-40B4-BE49-F238E27FC236}">
                <a16:creationId xmlns:a16="http://schemas.microsoft.com/office/drawing/2014/main" id="{CEDD03F7-2AB2-4BE6-80ED-9DBCAA549F85}"/>
              </a:ext>
            </a:extLst>
          </p:cNvPr>
          <p:cNvSpPr/>
          <p:nvPr/>
        </p:nvSpPr>
        <p:spPr>
          <a:xfrm>
            <a:off x="3691192" y="386725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2</a:t>
            </a:r>
          </a:p>
        </p:txBody>
      </p:sp>
      <p:sp>
        <p:nvSpPr>
          <p:cNvPr id="124" name="Rectangle 123">
            <a:extLst>
              <a:ext uri="{FF2B5EF4-FFF2-40B4-BE49-F238E27FC236}">
                <a16:creationId xmlns:a16="http://schemas.microsoft.com/office/drawing/2014/main" id="{C9DECCC8-0F55-4BA1-8250-6B224E67B791}"/>
              </a:ext>
            </a:extLst>
          </p:cNvPr>
          <p:cNvSpPr/>
          <p:nvPr/>
        </p:nvSpPr>
        <p:spPr>
          <a:xfrm>
            <a:off x="3964664" y="386725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dirty="0">
                <a:solidFill>
                  <a:srgbClr val="FF0000"/>
                </a:solidFill>
              </a:rPr>
              <a:t> </a:t>
            </a:r>
          </a:p>
        </p:txBody>
      </p:sp>
      <p:sp>
        <p:nvSpPr>
          <p:cNvPr id="126" name="Rectangle 125">
            <a:extLst>
              <a:ext uri="{FF2B5EF4-FFF2-40B4-BE49-F238E27FC236}">
                <a16:creationId xmlns:a16="http://schemas.microsoft.com/office/drawing/2014/main" id="{2F98365E-08C6-4D6C-9C82-C2A05B8F0021}"/>
              </a:ext>
            </a:extLst>
          </p:cNvPr>
          <p:cNvSpPr/>
          <p:nvPr/>
        </p:nvSpPr>
        <p:spPr>
          <a:xfrm>
            <a:off x="4785081" y="359378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chemeClr val="bg1">
                  <a:lumMod val="75000"/>
                </a:schemeClr>
              </a:solidFill>
            </a:endParaRPr>
          </a:p>
        </p:txBody>
      </p:sp>
      <p:sp>
        <p:nvSpPr>
          <p:cNvPr id="128" name="Rectangle 127">
            <a:extLst>
              <a:ext uri="{FF2B5EF4-FFF2-40B4-BE49-F238E27FC236}">
                <a16:creationId xmlns:a16="http://schemas.microsoft.com/office/drawing/2014/main" id="{B939F394-615D-480B-BD77-BA9C6FE727FA}"/>
              </a:ext>
            </a:extLst>
          </p:cNvPr>
          <p:cNvSpPr/>
          <p:nvPr/>
        </p:nvSpPr>
        <p:spPr>
          <a:xfrm>
            <a:off x="5058553" y="359378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75000"/>
                  </a:schemeClr>
                </a:solidFill>
              </a:rPr>
              <a:t>1</a:t>
            </a:r>
          </a:p>
        </p:txBody>
      </p:sp>
      <p:sp>
        <p:nvSpPr>
          <p:cNvPr id="130" name="Rectangle 129">
            <a:extLst>
              <a:ext uri="{FF2B5EF4-FFF2-40B4-BE49-F238E27FC236}">
                <a16:creationId xmlns:a16="http://schemas.microsoft.com/office/drawing/2014/main" id="{4F4550F1-E071-4514-9227-906411323B73}"/>
              </a:ext>
            </a:extLst>
          </p:cNvPr>
          <p:cNvSpPr/>
          <p:nvPr/>
        </p:nvSpPr>
        <p:spPr>
          <a:xfrm>
            <a:off x="4785081" y="386725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75000"/>
                  </a:schemeClr>
                </a:solidFill>
              </a:rPr>
              <a:t>3</a:t>
            </a:r>
          </a:p>
        </p:txBody>
      </p:sp>
      <p:sp>
        <p:nvSpPr>
          <p:cNvPr id="132" name="Rectangle 131">
            <a:extLst>
              <a:ext uri="{FF2B5EF4-FFF2-40B4-BE49-F238E27FC236}">
                <a16:creationId xmlns:a16="http://schemas.microsoft.com/office/drawing/2014/main" id="{20681581-5FB1-4A83-A9E5-0DCCCAA51D4D}"/>
              </a:ext>
            </a:extLst>
          </p:cNvPr>
          <p:cNvSpPr/>
          <p:nvPr/>
        </p:nvSpPr>
        <p:spPr>
          <a:xfrm>
            <a:off x="5058553" y="386725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dirty="0">
                <a:solidFill>
                  <a:schemeClr val="bg1">
                    <a:lumMod val="75000"/>
                  </a:schemeClr>
                </a:solidFill>
              </a:rPr>
              <a:t> 2</a:t>
            </a:r>
          </a:p>
        </p:txBody>
      </p:sp>
      <p:sp>
        <p:nvSpPr>
          <p:cNvPr id="142" name="Rectangle 141">
            <a:extLst>
              <a:ext uri="{FF2B5EF4-FFF2-40B4-BE49-F238E27FC236}">
                <a16:creationId xmlns:a16="http://schemas.microsoft.com/office/drawing/2014/main" id="{89578C1D-DF17-4C76-A0F9-34896D6C6119}"/>
              </a:ext>
            </a:extLst>
          </p:cNvPr>
          <p:cNvSpPr/>
          <p:nvPr/>
        </p:nvSpPr>
        <p:spPr>
          <a:xfrm>
            <a:off x="9207503" y="359378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chemeClr val="bg1">
                  <a:lumMod val="85000"/>
                </a:schemeClr>
              </a:solidFill>
            </a:endParaRPr>
          </a:p>
        </p:txBody>
      </p:sp>
      <p:sp>
        <p:nvSpPr>
          <p:cNvPr id="144" name="Rectangle 143">
            <a:extLst>
              <a:ext uri="{FF2B5EF4-FFF2-40B4-BE49-F238E27FC236}">
                <a16:creationId xmlns:a16="http://schemas.microsoft.com/office/drawing/2014/main" id="{F6FF8AE0-DADA-478E-8B53-1EAEA36A2AB5}"/>
              </a:ext>
            </a:extLst>
          </p:cNvPr>
          <p:cNvSpPr/>
          <p:nvPr/>
        </p:nvSpPr>
        <p:spPr>
          <a:xfrm>
            <a:off x="9480975" y="359378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85000"/>
                  </a:schemeClr>
                </a:solidFill>
              </a:rPr>
              <a:t>2</a:t>
            </a:r>
          </a:p>
        </p:txBody>
      </p:sp>
      <p:sp>
        <p:nvSpPr>
          <p:cNvPr id="146" name="Rectangle 145">
            <a:extLst>
              <a:ext uri="{FF2B5EF4-FFF2-40B4-BE49-F238E27FC236}">
                <a16:creationId xmlns:a16="http://schemas.microsoft.com/office/drawing/2014/main" id="{19D75508-D5A9-42EA-8953-2BEBDFE4F017}"/>
              </a:ext>
            </a:extLst>
          </p:cNvPr>
          <p:cNvSpPr/>
          <p:nvPr/>
        </p:nvSpPr>
        <p:spPr>
          <a:xfrm>
            <a:off x="9207503" y="386725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85000"/>
                  </a:schemeClr>
                </a:solidFill>
              </a:rPr>
              <a:t>1</a:t>
            </a:r>
          </a:p>
        </p:txBody>
      </p:sp>
      <p:sp>
        <p:nvSpPr>
          <p:cNvPr id="148" name="Rectangle 147">
            <a:extLst>
              <a:ext uri="{FF2B5EF4-FFF2-40B4-BE49-F238E27FC236}">
                <a16:creationId xmlns:a16="http://schemas.microsoft.com/office/drawing/2014/main" id="{71B4BD7B-13D7-4D29-96C2-B3EEB8DF7584}"/>
              </a:ext>
            </a:extLst>
          </p:cNvPr>
          <p:cNvSpPr/>
          <p:nvPr/>
        </p:nvSpPr>
        <p:spPr>
          <a:xfrm>
            <a:off x="9480975" y="386725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85000"/>
                  </a:schemeClr>
                </a:solidFill>
              </a:rPr>
              <a:t>3</a:t>
            </a:r>
          </a:p>
        </p:txBody>
      </p:sp>
      <p:sp>
        <p:nvSpPr>
          <p:cNvPr id="150" name="Rectangle 149">
            <a:extLst>
              <a:ext uri="{FF2B5EF4-FFF2-40B4-BE49-F238E27FC236}">
                <a16:creationId xmlns:a16="http://schemas.microsoft.com/office/drawing/2014/main" id="{E58CC1F9-44B4-4EA6-9D7D-4748B6387288}"/>
              </a:ext>
            </a:extLst>
          </p:cNvPr>
          <p:cNvSpPr/>
          <p:nvPr/>
        </p:nvSpPr>
        <p:spPr>
          <a:xfrm>
            <a:off x="10301392" y="359378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2</a:t>
            </a:r>
          </a:p>
        </p:txBody>
      </p:sp>
      <p:sp>
        <p:nvSpPr>
          <p:cNvPr id="152" name="Rectangle 151">
            <a:extLst>
              <a:ext uri="{FF2B5EF4-FFF2-40B4-BE49-F238E27FC236}">
                <a16:creationId xmlns:a16="http://schemas.microsoft.com/office/drawing/2014/main" id="{B5F6832B-9DD9-4ECC-9DEE-6F95CAE0ABA4}"/>
              </a:ext>
            </a:extLst>
          </p:cNvPr>
          <p:cNvSpPr/>
          <p:nvPr/>
        </p:nvSpPr>
        <p:spPr>
          <a:xfrm>
            <a:off x="10574864" y="359378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3</a:t>
            </a:r>
          </a:p>
        </p:txBody>
      </p:sp>
      <p:sp>
        <p:nvSpPr>
          <p:cNvPr id="154" name="Rectangle 153">
            <a:extLst>
              <a:ext uri="{FF2B5EF4-FFF2-40B4-BE49-F238E27FC236}">
                <a16:creationId xmlns:a16="http://schemas.microsoft.com/office/drawing/2014/main" id="{F562A025-6C1B-442A-88B3-C9FE341B1A87}"/>
              </a:ext>
            </a:extLst>
          </p:cNvPr>
          <p:cNvSpPr/>
          <p:nvPr/>
        </p:nvSpPr>
        <p:spPr>
          <a:xfrm>
            <a:off x="10301392" y="386725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1</a:t>
            </a:r>
          </a:p>
        </p:txBody>
      </p:sp>
      <p:sp>
        <p:nvSpPr>
          <p:cNvPr id="156" name="Rectangle 155">
            <a:extLst>
              <a:ext uri="{FF2B5EF4-FFF2-40B4-BE49-F238E27FC236}">
                <a16:creationId xmlns:a16="http://schemas.microsoft.com/office/drawing/2014/main" id="{904478C9-F18F-43E5-8A6F-8EAD47C64879}"/>
              </a:ext>
            </a:extLst>
          </p:cNvPr>
          <p:cNvSpPr/>
          <p:nvPr/>
        </p:nvSpPr>
        <p:spPr>
          <a:xfrm>
            <a:off x="10574864" y="386725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FF0000"/>
              </a:solidFill>
            </a:endParaRPr>
          </a:p>
        </p:txBody>
      </p:sp>
      <p:sp>
        <p:nvSpPr>
          <p:cNvPr id="158" name="Rectangle 157">
            <a:extLst>
              <a:ext uri="{FF2B5EF4-FFF2-40B4-BE49-F238E27FC236}">
                <a16:creationId xmlns:a16="http://schemas.microsoft.com/office/drawing/2014/main" id="{25470D6D-F794-4C85-92EC-3A87FB8C23DE}"/>
              </a:ext>
            </a:extLst>
          </p:cNvPr>
          <p:cNvSpPr/>
          <p:nvPr/>
        </p:nvSpPr>
        <p:spPr>
          <a:xfrm>
            <a:off x="3144247" y="446932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3</a:t>
            </a:r>
          </a:p>
        </p:txBody>
      </p:sp>
      <p:sp>
        <p:nvSpPr>
          <p:cNvPr id="160" name="Rectangle 159">
            <a:extLst>
              <a:ext uri="{FF2B5EF4-FFF2-40B4-BE49-F238E27FC236}">
                <a16:creationId xmlns:a16="http://schemas.microsoft.com/office/drawing/2014/main" id="{49A89041-D4E0-4A4E-83F0-A94DA877F142}"/>
              </a:ext>
            </a:extLst>
          </p:cNvPr>
          <p:cNvSpPr/>
          <p:nvPr/>
        </p:nvSpPr>
        <p:spPr>
          <a:xfrm>
            <a:off x="3417720" y="446932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FF0000"/>
              </a:solidFill>
            </a:endParaRPr>
          </a:p>
        </p:txBody>
      </p:sp>
      <p:sp>
        <p:nvSpPr>
          <p:cNvPr id="162" name="Rectangle 161">
            <a:extLst>
              <a:ext uri="{FF2B5EF4-FFF2-40B4-BE49-F238E27FC236}">
                <a16:creationId xmlns:a16="http://schemas.microsoft.com/office/drawing/2014/main" id="{6774DC2C-8090-40B4-BE9C-72533287459F}"/>
              </a:ext>
            </a:extLst>
          </p:cNvPr>
          <p:cNvSpPr/>
          <p:nvPr/>
        </p:nvSpPr>
        <p:spPr>
          <a:xfrm>
            <a:off x="3144247" y="474279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2</a:t>
            </a:r>
          </a:p>
        </p:txBody>
      </p:sp>
      <p:sp>
        <p:nvSpPr>
          <p:cNvPr id="164" name="Rectangle 163">
            <a:extLst>
              <a:ext uri="{FF2B5EF4-FFF2-40B4-BE49-F238E27FC236}">
                <a16:creationId xmlns:a16="http://schemas.microsoft.com/office/drawing/2014/main" id="{1E3B5C26-6824-4341-89F1-2EBD108F554D}"/>
              </a:ext>
            </a:extLst>
          </p:cNvPr>
          <p:cNvSpPr/>
          <p:nvPr/>
        </p:nvSpPr>
        <p:spPr>
          <a:xfrm>
            <a:off x="3417720" y="474279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dirty="0">
                <a:solidFill>
                  <a:srgbClr val="FF0000"/>
                </a:solidFill>
              </a:rPr>
              <a:t> 1</a:t>
            </a:r>
          </a:p>
        </p:txBody>
      </p:sp>
      <p:sp>
        <p:nvSpPr>
          <p:cNvPr id="166" name="Rectangle 165">
            <a:extLst>
              <a:ext uri="{FF2B5EF4-FFF2-40B4-BE49-F238E27FC236}">
                <a16:creationId xmlns:a16="http://schemas.microsoft.com/office/drawing/2014/main" id="{5C433D83-C36D-4310-B670-D7717A570DAD}"/>
              </a:ext>
            </a:extLst>
          </p:cNvPr>
          <p:cNvSpPr/>
          <p:nvPr/>
        </p:nvSpPr>
        <p:spPr>
          <a:xfrm>
            <a:off x="4197805" y="446932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75000"/>
                  </a:schemeClr>
                </a:solidFill>
              </a:rPr>
              <a:t>3</a:t>
            </a:r>
          </a:p>
        </p:txBody>
      </p:sp>
      <p:sp>
        <p:nvSpPr>
          <p:cNvPr id="168" name="Rectangle 167">
            <a:extLst>
              <a:ext uri="{FF2B5EF4-FFF2-40B4-BE49-F238E27FC236}">
                <a16:creationId xmlns:a16="http://schemas.microsoft.com/office/drawing/2014/main" id="{C648E4B8-8367-4493-8A5C-F7DD35698A23}"/>
              </a:ext>
            </a:extLst>
          </p:cNvPr>
          <p:cNvSpPr/>
          <p:nvPr/>
        </p:nvSpPr>
        <p:spPr>
          <a:xfrm>
            <a:off x="4471277" y="446932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75000"/>
                  </a:schemeClr>
                </a:solidFill>
              </a:rPr>
              <a:t>1</a:t>
            </a:r>
          </a:p>
        </p:txBody>
      </p:sp>
      <p:sp>
        <p:nvSpPr>
          <p:cNvPr id="170" name="Rectangle 169">
            <a:extLst>
              <a:ext uri="{FF2B5EF4-FFF2-40B4-BE49-F238E27FC236}">
                <a16:creationId xmlns:a16="http://schemas.microsoft.com/office/drawing/2014/main" id="{AD5AD946-EFE2-4C3B-A548-6B2A1D4D0AFF}"/>
              </a:ext>
            </a:extLst>
          </p:cNvPr>
          <p:cNvSpPr/>
          <p:nvPr/>
        </p:nvSpPr>
        <p:spPr>
          <a:xfrm>
            <a:off x="4197805" y="474279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chemeClr val="bg1">
                  <a:lumMod val="75000"/>
                </a:schemeClr>
              </a:solidFill>
            </a:endParaRPr>
          </a:p>
        </p:txBody>
      </p:sp>
      <p:sp>
        <p:nvSpPr>
          <p:cNvPr id="172" name="Rectangle 171">
            <a:extLst>
              <a:ext uri="{FF2B5EF4-FFF2-40B4-BE49-F238E27FC236}">
                <a16:creationId xmlns:a16="http://schemas.microsoft.com/office/drawing/2014/main" id="{D3AF2719-6B98-4A97-AA3E-65941AB109E5}"/>
              </a:ext>
            </a:extLst>
          </p:cNvPr>
          <p:cNvSpPr/>
          <p:nvPr/>
        </p:nvSpPr>
        <p:spPr>
          <a:xfrm>
            <a:off x="4471277" y="474279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dirty="0">
                <a:solidFill>
                  <a:schemeClr val="bg1">
                    <a:lumMod val="75000"/>
                  </a:schemeClr>
                </a:solidFill>
              </a:rPr>
              <a:t> 2</a:t>
            </a:r>
          </a:p>
        </p:txBody>
      </p:sp>
      <p:sp>
        <p:nvSpPr>
          <p:cNvPr id="174" name="Rectangle 173">
            <a:extLst>
              <a:ext uri="{FF2B5EF4-FFF2-40B4-BE49-F238E27FC236}">
                <a16:creationId xmlns:a16="http://schemas.microsoft.com/office/drawing/2014/main" id="{0CD25C48-024D-4A55-A626-83841CEE2D6A}"/>
              </a:ext>
            </a:extLst>
          </p:cNvPr>
          <p:cNvSpPr/>
          <p:nvPr/>
        </p:nvSpPr>
        <p:spPr>
          <a:xfrm>
            <a:off x="9754447" y="446932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75000"/>
                  </a:schemeClr>
                </a:solidFill>
              </a:rPr>
              <a:t>2</a:t>
            </a:r>
          </a:p>
        </p:txBody>
      </p:sp>
      <p:sp>
        <p:nvSpPr>
          <p:cNvPr id="176" name="Rectangle 175">
            <a:extLst>
              <a:ext uri="{FF2B5EF4-FFF2-40B4-BE49-F238E27FC236}">
                <a16:creationId xmlns:a16="http://schemas.microsoft.com/office/drawing/2014/main" id="{6EBDFEAF-6ED1-41C1-BF6D-356E8645D324}"/>
              </a:ext>
            </a:extLst>
          </p:cNvPr>
          <p:cNvSpPr/>
          <p:nvPr/>
        </p:nvSpPr>
        <p:spPr>
          <a:xfrm>
            <a:off x="10027919" y="446932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chemeClr val="bg1">
                  <a:lumMod val="75000"/>
                </a:schemeClr>
              </a:solidFill>
            </a:endParaRPr>
          </a:p>
        </p:txBody>
      </p:sp>
      <p:sp>
        <p:nvSpPr>
          <p:cNvPr id="178" name="Rectangle 177">
            <a:extLst>
              <a:ext uri="{FF2B5EF4-FFF2-40B4-BE49-F238E27FC236}">
                <a16:creationId xmlns:a16="http://schemas.microsoft.com/office/drawing/2014/main" id="{79B947FF-27F1-4C04-B933-6A25B8A25A17}"/>
              </a:ext>
            </a:extLst>
          </p:cNvPr>
          <p:cNvSpPr/>
          <p:nvPr/>
        </p:nvSpPr>
        <p:spPr>
          <a:xfrm>
            <a:off x="9754447" y="474279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75000"/>
                  </a:schemeClr>
                </a:solidFill>
              </a:rPr>
              <a:t>1</a:t>
            </a:r>
          </a:p>
        </p:txBody>
      </p:sp>
      <p:sp>
        <p:nvSpPr>
          <p:cNvPr id="180" name="Rectangle 179">
            <a:extLst>
              <a:ext uri="{FF2B5EF4-FFF2-40B4-BE49-F238E27FC236}">
                <a16:creationId xmlns:a16="http://schemas.microsoft.com/office/drawing/2014/main" id="{4078D582-70E8-42C9-9C10-D66BF647B8EF}"/>
              </a:ext>
            </a:extLst>
          </p:cNvPr>
          <p:cNvSpPr/>
          <p:nvPr/>
        </p:nvSpPr>
        <p:spPr>
          <a:xfrm>
            <a:off x="10027919" y="474279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75000"/>
                  </a:schemeClr>
                </a:solidFill>
              </a:rPr>
              <a:t>3</a:t>
            </a:r>
          </a:p>
        </p:txBody>
      </p:sp>
      <p:sp>
        <p:nvSpPr>
          <p:cNvPr id="182" name="Rectangle 181">
            <a:extLst>
              <a:ext uri="{FF2B5EF4-FFF2-40B4-BE49-F238E27FC236}">
                <a16:creationId xmlns:a16="http://schemas.microsoft.com/office/drawing/2014/main" id="{8E66B331-7670-4A6B-9C4F-4391DF937673}"/>
              </a:ext>
            </a:extLst>
          </p:cNvPr>
          <p:cNvSpPr/>
          <p:nvPr/>
        </p:nvSpPr>
        <p:spPr>
          <a:xfrm>
            <a:off x="10888666" y="446932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2</a:t>
            </a:r>
          </a:p>
        </p:txBody>
      </p:sp>
      <p:sp>
        <p:nvSpPr>
          <p:cNvPr id="184" name="Rectangle 183">
            <a:extLst>
              <a:ext uri="{FF2B5EF4-FFF2-40B4-BE49-F238E27FC236}">
                <a16:creationId xmlns:a16="http://schemas.microsoft.com/office/drawing/2014/main" id="{25CCC7E8-EC6E-4015-A37B-F7BD1E40C66A}"/>
              </a:ext>
            </a:extLst>
          </p:cNvPr>
          <p:cNvSpPr/>
          <p:nvPr/>
        </p:nvSpPr>
        <p:spPr>
          <a:xfrm>
            <a:off x="11162138" y="446932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3</a:t>
            </a:r>
          </a:p>
        </p:txBody>
      </p:sp>
      <p:sp>
        <p:nvSpPr>
          <p:cNvPr id="186" name="Rectangle 185">
            <a:extLst>
              <a:ext uri="{FF2B5EF4-FFF2-40B4-BE49-F238E27FC236}">
                <a16:creationId xmlns:a16="http://schemas.microsoft.com/office/drawing/2014/main" id="{8718A21C-2D6B-41D2-A51B-E99BAAC7965A}"/>
              </a:ext>
            </a:extLst>
          </p:cNvPr>
          <p:cNvSpPr/>
          <p:nvPr/>
        </p:nvSpPr>
        <p:spPr>
          <a:xfrm>
            <a:off x="10888666" y="474279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FF0000"/>
              </a:solidFill>
            </a:endParaRPr>
          </a:p>
        </p:txBody>
      </p:sp>
      <p:sp>
        <p:nvSpPr>
          <p:cNvPr id="188" name="Rectangle 187">
            <a:extLst>
              <a:ext uri="{FF2B5EF4-FFF2-40B4-BE49-F238E27FC236}">
                <a16:creationId xmlns:a16="http://schemas.microsoft.com/office/drawing/2014/main" id="{4F457A19-A899-481B-B605-85C246965BCB}"/>
              </a:ext>
            </a:extLst>
          </p:cNvPr>
          <p:cNvSpPr/>
          <p:nvPr/>
        </p:nvSpPr>
        <p:spPr>
          <a:xfrm>
            <a:off x="11162138" y="474279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1</a:t>
            </a:r>
          </a:p>
        </p:txBody>
      </p:sp>
      <p:sp>
        <p:nvSpPr>
          <p:cNvPr id="190" name="Rectangle 189">
            <a:extLst>
              <a:ext uri="{FF2B5EF4-FFF2-40B4-BE49-F238E27FC236}">
                <a16:creationId xmlns:a16="http://schemas.microsoft.com/office/drawing/2014/main" id="{B7727BA4-2297-4FC6-A1BB-C77318DB99D8}"/>
              </a:ext>
            </a:extLst>
          </p:cNvPr>
          <p:cNvSpPr/>
          <p:nvPr/>
        </p:nvSpPr>
        <p:spPr>
          <a:xfrm>
            <a:off x="2587280" y="534486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FF0000"/>
              </a:solidFill>
            </a:endParaRPr>
          </a:p>
        </p:txBody>
      </p:sp>
      <p:sp>
        <p:nvSpPr>
          <p:cNvPr id="192" name="Rectangle 191">
            <a:extLst>
              <a:ext uri="{FF2B5EF4-FFF2-40B4-BE49-F238E27FC236}">
                <a16:creationId xmlns:a16="http://schemas.microsoft.com/office/drawing/2014/main" id="{49F41E0B-4BF9-4C32-A4BF-A3D865DA3554}"/>
              </a:ext>
            </a:extLst>
          </p:cNvPr>
          <p:cNvSpPr/>
          <p:nvPr/>
        </p:nvSpPr>
        <p:spPr>
          <a:xfrm>
            <a:off x="2860752" y="534486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3</a:t>
            </a:r>
          </a:p>
        </p:txBody>
      </p:sp>
      <p:sp>
        <p:nvSpPr>
          <p:cNvPr id="194" name="Rectangle 193">
            <a:extLst>
              <a:ext uri="{FF2B5EF4-FFF2-40B4-BE49-F238E27FC236}">
                <a16:creationId xmlns:a16="http://schemas.microsoft.com/office/drawing/2014/main" id="{19BF9DC5-0D70-49D0-9EDD-98CD1C6A40F3}"/>
              </a:ext>
            </a:extLst>
          </p:cNvPr>
          <p:cNvSpPr/>
          <p:nvPr/>
        </p:nvSpPr>
        <p:spPr>
          <a:xfrm>
            <a:off x="2587280" y="561833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2</a:t>
            </a:r>
          </a:p>
        </p:txBody>
      </p:sp>
      <p:sp>
        <p:nvSpPr>
          <p:cNvPr id="196" name="Rectangle 195">
            <a:extLst>
              <a:ext uri="{FF2B5EF4-FFF2-40B4-BE49-F238E27FC236}">
                <a16:creationId xmlns:a16="http://schemas.microsoft.com/office/drawing/2014/main" id="{94157FA3-90E5-4BD8-8F44-EE95A5FFE66A}"/>
              </a:ext>
            </a:extLst>
          </p:cNvPr>
          <p:cNvSpPr/>
          <p:nvPr/>
        </p:nvSpPr>
        <p:spPr>
          <a:xfrm>
            <a:off x="2860752" y="561833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dirty="0">
                <a:solidFill>
                  <a:srgbClr val="FF0000"/>
                </a:solidFill>
              </a:rPr>
              <a:t> 1</a:t>
            </a:r>
          </a:p>
        </p:txBody>
      </p:sp>
      <p:sp>
        <p:nvSpPr>
          <p:cNvPr id="198" name="Rectangle 197">
            <a:extLst>
              <a:ext uri="{FF2B5EF4-FFF2-40B4-BE49-F238E27FC236}">
                <a16:creationId xmlns:a16="http://schemas.microsoft.com/office/drawing/2014/main" id="{18547CD8-CC68-4E83-A821-9BE219A1F621}"/>
              </a:ext>
            </a:extLst>
          </p:cNvPr>
          <p:cNvSpPr/>
          <p:nvPr/>
        </p:nvSpPr>
        <p:spPr>
          <a:xfrm>
            <a:off x="3691192" y="534486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75000"/>
                  </a:schemeClr>
                </a:solidFill>
              </a:rPr>
              <a:t>3</a:t>
            </a:r>
          </a:p>
        </p:txBody>
      </p:sp>
      <p:sp>
        <p:nvSpPr>
          <p:cNvPr id="200" name="Rectangle 199">
            <a:extLst>
              <a:ext uri="{FF2B5EF4-FFF2-40B4-BE49-F238E27FC236}">
                <a16:creationId xmlns:a16="http://schemas.microsoft.com/office/drawing/2014/main" id="{D6D143EA-ECAF-4E8E-912B-18047A401DF0}"/>
              </a:ext>
            </a:extLst>
          </p:cNvPr>
          <p:cNvSpPr/>
          <p:nvPr/>
        </p:nvSpPr>
        <p:spPr>
          <a:xfrm>
            <a:off x="3964664" y="534486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75000"/>
                  </a:schemeClr>
                </a:solidFill>
              </a:rPr>
              <a:t>1</a:t>
            </a:r>
          </a:p>
        </p:txBody>
      </p:sp>
      <p:sp>
        <p:nvSpPr>
          <p:cNvPr id="202" name="Rectangle 201">
            <a:extLst>
              <a:ext uri="{FF2B5EF4-FFF2-40B4-BE49-F238E27FC236}">
                <a16:creationId xmlns:a16="http://schemas.microsoft.com/office/drawing/2014/main" id="{FF37017D-194E-4981-B82F-14C1C4CEFB93}"/>
              </a:ext>
            </a:extLst>
          </p:cNvPr>
          <p:cNvSpPr/>
          <p:nvPr/>
        </p:nvSpPr>
        <p:spPr>
          <a:xfrm>
            <a:off x="3691192" y="561833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75000"/>
                  </a:schemeClr>
                </a:solidFill>
              </a:rPr>
              <a:t>2</a:t>
            </a:r>
          </a:p>
        </p:txBody>
      </p:sp>
      <p:sp>
        <p:nvSpPr>
          <p:cNvPr id="204" name="Rectangle 203">
            <a:extLst>
              <a:ext uri="{FF2B5EF4-FFF2-40B4-BE49-F238E27FC236}">
                <a16:creationId xmlns:a16="http://schemas.microsoft.com/office/drawing/2014/main" id="{0E0C5972-D60B-4C9E-8488-BF6B9F3B3AC0}"/>
              </a:ext>
            </a:extLst>
          </p:cNvPr>
          <p:cNvSpPr/>
          <p:nvPr/>
        </p:nvSpPr>
        <p:spPr>
          <a:xfrm>
            <a:off x="3964664" y="561833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dirty="0">
                <a:solidFill>
                  <a:schemeClr val="bg1">
                    <a:lumMod val="75000"/>
                  </a:schemeClr>
                </a:solidFill>
              </a:rPr>
              <a:t> </a:t>
            </a:r>
          </a:p>
        </p:txBody>
      </p:sp>
      <p:sp>
        <p:nvSpPr>
          <p:cNvPr id="207" name="Rectangle 206">
            <a:extLst>
              <a:ext uri="{FF2B5EF4-FFF2-40B4-BE49-F238E27FC236}">
                <a16:creationId xmlns:a16="http://schemas.microsoft.com/office/drawing/2014/main" id="{84E230E9-41E4-4F8C-8826-30A4CEFFF294}"/>
              </a:ext>
            </a:extLst>
          </p:cNvPr>
          <p:cNvSpPr/>
          <p:nvPr/>
        </p:nvSpPr>
        <p:spPr>
          <a:xfrm>
            <a:off x="10301392" y="534486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75000"/>
                  </a:schemeClr>
                </a:solidFill>
              </a:rPr>
              <a:t>2</a:t>
            </a:r>
          </a:p>
        </p:txBody>
      </p:sp>
      <p:sp>
        <p:nvSpPr>
          <p:cNvPr id="209" name="Rectangle 208">
            <a:extLst>
              <a:ext uri="{FF2B5EF4-FFF2-40B4-BE49-F238E27FC236}">
                <a16:creationId xmlns:a16="http://schemas.microsoft.com/office/drawing/2014/main" id="{A0583294-C99B-4563-8A62-9B1AC59D1B95}"/>
              </a:ext>
            </a:extLst>
          </p:cNvPr>
          <p:cNvSpPr/>
          <p:nvPr/>
        </p:nvSpPr>
        <p:spPr>
          <a:xfrm>
            <a:off x="10574864" y="534486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75000"/>
                  </a:schemeClr>
                </a:solidFill>
              </a:rPr>
              <a:t>3</a:t>
            </a:r>
          </a:p>
        </p:txBody>
      </p:sp>
      <p:sp>
        <p:nvSpPr>
          <p:cNvPr id="211" name="Rectangle 210">
            <a:extLst>
              <a:ext uri="{FF2B5EF4-FFF2-40B4-BE49-F238E27FC236}">
                <a16:creationId xmlns:a16="http://schemas.microsoft.com/office/drawing/2014/main" id="{48A56B0E-397E-4DC1-B682-34AFC1090747}"/>
              </a:ext>
            </a:extLst>
          </p:cNvPr>
          <p:cNvSpPr/>
          <p:nvPr/>
        </p:nvSpPr>
        <p:spPr>
          <a:xfrm>
            <a:off x="10301392" y="561833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75000"/>
                  </a:schemeClr>
                </a:solidFill>
              </a:rPr>
              <a:t>1</a:t>
            </a:r>
          </a:p>
        </p:txBody>
      </p:sp>
      <p:sp>
        <p:nvSpPr>
          <p:cNvPr id="213" name="Rectangle 212">
            <a:extLst>
              <a:ext uri="{FF2B5EF4-FFF2-40B4-BE49-F238E27FC236}">
                <a16:creationId xmlns:a16="http://schemas.microsoft.com/office/drawing/2014/main" id="{D96F555A-EA21-4CCB-A507-7F946956ADB0}"/>
              </a:ext>
            </a:extLst>
          </p:cNvPr>
          <p:cNvSpPr/>
          <p:nvPr/>
        </p:nvSpPr>
        <p:spPr>
          <a:xfrm>
            <a:off x="10574864" y="561833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chemeClr val="bg1">
                  <a:lumMod val="75000"/>
                </a:schemeClr>
              </a:solidFill>
            </a:endParaRPr>
          </a:p>
        </p:txBody>
      </p:sp>
      <p:sp>
        <p:nvSpPr>
          <p:cNvPr id="215" name="Rectangle 214">
            <a:extLst>
              <a:ext uri="{FF2B5EF4-FFF2-40B4-BE49-F238E27FC236}">
                <a16:creationId xmlns:a16="http://schemas.microsoft.com/office/drawing/2014/main" id="{AB36BD8B-1BE3-4179-A57F-B49C71620AB3}"/>
              </a:ext>
            </a:extLst>
          </p:cNvPr>
          <p:cNvSpPr/>
          <p:nvPr/>
        </p:nvSpPr>
        <p:spPr>
          <a:xfrm>
            <a:off x="11435610" y="534486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chemeClr val="bg1">
                  <a:lumMod val="75000"/>
                </a:schemeClr>
              </a:solidFill>
            </a:endParaRPr>
          </a:p>
        </p:txBody>
      </p:sp>
      <p:sp>
        <p:nvSpPr>
          <p:cNvPr id="217" name="Rectangle 216">
            <a:extLst>
              <a:ext uri="{FF2B5EF4-FFF2-40B4-BE49-F238E27FC236}">
                <a16:creationId xmlns:a16="http://schemas.microsoft.com/office/drawing/2014/main" id="{E2C4B97F-3171-4508-A47A-92EBD9BD258D}"/>
              </a:ext>
            </a:extLst>
          </p:cNvPr>
          <p:cNvSpPr/>
          <p:nvPr/>
        </p:nvSpPr>
        <p:spPr>
          <a:xfrm>
            <a:off x="11709083" y="534486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75000"/>
                  </a:schemeClr>
                </a:solidFill>
              </a:rPr>
              <a:t>3</a:t>
            </a:r>
          </a:p>
        </p:txBody>
      </p:sp>
      <p:sp>
        <p:nvSpPr>
          <p:cNvPr id="219" name="Rectangle 218">
            <a:extLst>
              <a:ext uri="{FF2B5EF4-FFF2-40B4-BE49-F238E27FC236}">
                <a16:creationId xmlns:a16="http://schemas.microsoft.com/office/drawing/2014/main" id="{0FD1519F-8017-437F-A0E3-A1C501C9967C}"/>
              </a:ext>
            </a:extLst>
          </p:cNvPr>
          <p:cNvSpPr/>
          <p:nvPr/>
        </p:nvSpPr>
        <p:spPr>
          <a:xfrm>
            <a:off x="11435610" y="561833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75000"/>
                  </a:schemeClr>
                </a:solidFill>
              </a:rPr>
              <a:t>2</a:t>
            </a:r>
          </a:p>
        </p:txBody>
      </p:sp>
      <p:sp>
        <p:nvSpPr>
          <p:cNvPr id="221" name="Rectangle 220">
            <a:extLst>
              <a:ext uri="{FF2B5EF4-FFF2-40B4-BE49-F238E27FC236}">
                <a16:creationId xmlns:a16="http://schemas.microsoft.com/office/drawing/2014/main" id="{A77979B8-0B56-4BD7-98D8-B67909DE9D95}"/>
              </a:ext>
            </a:extLst>
          </p:cNvPr>
          <p:cNvSpPr/>
          <p:nvPr/>
        </p:nvSpPr>
        <p:spPr>
          <a:xfrm>
            <a:off x="11709083" y="561833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75000"/>
                  </a:schemeClr>
                </a:solidFill>
              </a:rPr>
              <a:t>1</a:t>
            </a:r>
          </a:p>
        </p:txBody>
      </p:sp>
      <p:grpSp>
        <p:nvGrpSpPr>
          <p:cNvPr id="227" name="Group 226">
            <a:extLst>
              <a:ext uri="{FF2B5EF4-FFF2-40B4-BE49-F238E27FC236}">
                <a16:creationId xmlns:a16="http://schemas.microsoft.com/office/drawing/2014/main" id="{2D243FE2-5466-4765-A2D4-C72E53D1CE53}"/>
              </a:ext>
            </a:extLst>
          </p:cNvPr>
          <p:cNvGrpSpPr/>
          <p:nvPr/>
        </p:nvGrpSpPr>
        <p:grpSpPr>
          <a:xfrm>
            <a:off x="6859694" y="668924"/>
            <a:ext cx="764968" cy="242745"/>
            <a:chOff x="4965844" y="771525"/>
            <a:chExt cx="790431" cy="250825"/>
          </a:xfrm>
        </p:grpSpPr>
        <p:cxnSp>
          <p:nvCxnSpPr>
            <p:cNvPr id="224" name="Straight Arrow Connector 223">
              <a:extLst>
                <a:ext uri="{FF2B5EF4-FFF2-40B4-BE49-F238E27FC236}">
                  <a16:creationId xmlns:a16="http://schemas.microsoft.com/office/drawing/2014/main" id="{0878304C-873A-4F2B-9AEA-D8FF21089C29}"/>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26" name="Straight Arrow Connector 225">
              <a:extLst>
                <a:ext uri="{FF2B5EF4-FFF2-40B4-BE49-F238E27FC236}">
                  <a16:creationId xmlns:a16="http://schemas.microsoft.com/office/drawing/2014/main" id="{1926FB77-6C8F-4490-A545-A240DBFF35E9}"/>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238" name="Group 237">
            <a:extLst>
              <a:ext uri="{FF2B5EF4-FFF2-40B4-BE49-F238E27FC236}">
                <a16:creationId xmlns:a16="http://schemas.microsoft.com/office/drawing/2014/main" id="{BD579137-9015-4A23-ABC2-97FFC6439958}"/>
              </a:ext>
            </a:extLst>
          </p:cNvPr>
          <p:cNvGrpSpPr/>
          <p:nvPr/>
        </p:nvGrpSpPr>
        <p:grpSpPr>
          <a:xfrm>
            <a:off x="5164143" y="1545115"/>
            <a:ext cx="1473518" cy="231288"/>
            <a:chOff x="3149203" y="1681499"/>
            <a:chExt cx="1522565" cy="238987"/>
          </a:xfrm>
        </p:grpSpPr>
        <p:cxnSp>
          <p:nvCxnSpPr>
            <p:cNvPr id="229" name="Straight Arrow Connector 228">
              <a:extLst>
                <a:ext uri="{FF2B5EF4-FFF2-40B4-BE49-F238E27FC236}">
                  <a16:creationId xmlns:a16="http://schemas.microsoft.com/office/drawing/2014/main" id="{2833388E-58C0-40AA-98A6-7DDBE7225A61}"/>
                </a:ext>
              </a:extLst>
            </p:cNvPr>
            <p:cNvCxnSpPr>
              <a:cxnSpLocks/>
            </p:cNvCxnSpPr>
            <p:nvPr/>
          </p:nvCxnSpPr>
          <p:spPr>
            <a:xfrm flipH="1">
              <a:off x="4298950" y="1681979"/>
              <a:ext cx="372818" cy="236971"/>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30" name="Straight Arrow Connector 229">
              <a:extLst>
                <a:ext uri="{FF2B5EF4-FFF2-40B4-BE49-F238E27FC236}">
                  <a16:creationId xmlns:a16="http://schemas.microsoft.com/office/drawing/2014/main" id="{9CE91739-6B21-427A-910A-52723133A4A2}"/>
                </a:ext>
              </a:extLst>
            </p:cNvPr>
            <p:cNvCxnSpPr>
              <a:cxnSpLocks/>
            </p:cNvCxnSpPr>
            <p:nvPr/>
          </p:nvCxnSpPr>
          <p:spPr>
            <a:xfrm flipH="1">
              <a:off x="3149203" y="1681499"/>
              <a:ext cx="1336156" cy="238987"/>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239" name="Group 238">
            <a:extLst>
              <a:ext uri="{FF2B5EF4-FFF2-40B4-BE49-F238E27FC236}">
                <a16:creationId xmlns:a16="http://schemas.microsoft.com/office/drawing/2014/main" id="{FA6DBD08-8021-41F6-99D4-F6C7D95263A2}"/>
              </a:ext>
            </a:extLst>
          </p:cNvPr>
          <p:cNvGrpSpPr/>
          <p:nvPr/>
        </p:nvGrpSpPr>
        <p:grpSpPr>
          <a:xfrm>
            <a:off x="4676069" y="2439276"/>
            <a:ext cx="764968" cy="242745"/>
            <a:chOff x="4965844" y="771525"/>
            <a:chExt cx="790431" cy="250825"/>
          </a:xfrm>
        </p:grpSpPr>
        <p:cxnSp>
          <p:nvCxnSpPr>
            <p:cNvPr id="240" name="Straight Arrow Connector 239">
              <a:extLst>
                <a:ext uri="{FF2B5EF4-FFF2-40B4-BE49-F238E27FC236}">
                  <a16:creationId xmlns:a16="http://schemas.microsoft.com/office/drawing/2014/main" id="{8B223F64-CB1C-496F-B395-07530E7DD40A}"/>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41" name="Straight Arrow Connector 240">
              <a:extLst>
                <a:ext uri="{FF2B5EF4-FFF2-40B4-BE49-F238E27FC236}">
                  <a16:creationId xmlns:a16="http://schemas.microsoft.com/office/drawing/2014/main" id="{5668BECF-DCF0-490B-9DD5-918B8D7FB5C5}"/>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242" name="Group 241">
            <a:extLst>
              <a:ext uri="{FF2B5EF4-FFF2-40B4-BE49-F238E27FC236}">
                <a16:creationId xmlns:a16="http://schemas.microsoft.com/office/drawing/2014/main" id="{F0C1A1B0-32DF-4405-9851-9252ACE409DD}"/>
              </a:ext>
            </a:extLst>
          </p:cNvPr>
          <p:cNvGrpSpPr/>
          <p:nvPr/>
        </p:nvGrpSpPr>
        <p:grpSpPr>
          <a:xfrm>
            <a:off x="4101400" y="3302203"/>
            <a:ext cx="764968" cy="242745"/>
            <a:chOff x="4965844" y="771525"/>
            <a:chExt cx="790431" cy="250825"/>
          </a:xfrm>
        </p:grpSpPr>
        <p:cxnSp>
          <p:nvCxnSpPr>
            <p:cNvPr id="243" name="Straight Arrow Connector 242">
              <a:extLst>
                <a:ext uri="{FF2B5EF4-FFF2-40B4-BE49-F238E27FC236}">
                  <a16:creationId xmlns:a16="http://schemas.microsoft.com/office/drawing/2014/main" id="{BA1C1F2A-E288-465A-AB17-DE61450429D1}"/>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44" name="Straight Arrow Connector 243">
              <a:extLst>
                <a:ext uri="{FF2B5EF4-FFF2-40B4-BE49-F238E27FC236}">
                  <a16:creationId xmlns:a16="http://schemas.microsoft.com/office/drawing/2014/main" id="{61FEBC6B-9D58-4CCD-9B83-DBEF07A2C2A0}"/>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245" name="Group 244">
            <a:extLst>
              <a:ext uri="{FF2B5EF4-FFF2-40B4-BE49-F238E27FC236}">
                <a16:creationId xmlns:a16="http://schemas.microsoft.com/office/drawing/2014/main" id="{F1BFD063-6FF3-4751-9795-53CB0F729353}"/>
              </a:ext>
            </a:extLst>
          </p:cNvPr>
          <p:cNvGrpSpPr/>
          <p:nvPr/>
        </p:nvGrpSpPr>
        <p:grpSpPr>
          <a:xfrm>
            <a:off x="3582180" y="4183653"/>
            <a:ext cx="764968" cy="242745"/>
            <a:chOff x="4965844" y="771525"/>
            <a:chExt cx="790431" cy="250825"/>
          </a:xfrm>
        </p:grpSpPr>
        <p:cxnSp>
          <p:nvCxnSpPr>
            <p:cNvPr id="246" name="Straight Arrow Connector 245">
              <a:extLst>
                <a:ext uri="{FF2B5EF4-FFF2-40B4-BE49-F238E27FC236}">
                  <a16:creationId xmlns:a16="http://schemas.microsoft.com/office/drawing/2014/main" id="{33670B91-2DBE-4A3C-84B0-6054B2D27360}"/>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47" name="Straight Arrow Connector 246">
              <a:extLst>
                <a:ext uri="{FF2B5EF4-FFF2-40B4-BE49-F238E27FC236}">
                  <a16:creationId xmlns:a16="http://schemas.microsoft.com/office/drawing/2014/main" id="{AB2F6338-97F7-42A2-AF0E-4DF4D2A5958B}"/>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248" name="Group 247">
            <a:extLst>
              <a:ext uri="{FF2B5EF4-FFF2-40B4-BE49-F238E27FC236}">
                <a16:creationId xmlns:a16="http://schemas.microsoft.com/office/drawing/2014/main" id="{B3A8D730-AB33-4390-8726-58C48BE13BB1}"/>
              </a:ext>
            </a:extLst>
          </p:cNvPr>
          <p:cNvGrpSpPr/>
          <p:nvPr/>
        </p:nvGrpSpPr>
        <p:grpSpPr>
          <a:xfrm>
            <a:off x="3047665" y="5066455"/>
            <a:ext cx="764968" cy="242745"/>
            <a:chOff x="4965844" y="771525"/>
            <a:chExt cx="790431" cy="250825"/>
          </a:xfrm>
        </p:grpSpPr>
        <p:cxnSp>
          <p:nvCxnSpPr>
            <p:cNvPr id="249" name="Straight Arrow Connector 248">
              <a:extLst>
                <a:ext uri="{FF2B5EF4-FFF2-40B4-BE49-F238E27FC236}">
                  <a16:creationId xmlns:a16="http://schemas.microsoft.com/office/drawing/2014/main" id="{E3F624F3-381F-4A4B-AF9A-7E09DB4E796D}"/>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50" name="Straight Arrow Connector 249">
              <a:extLst>
                <a:ext uri="{FF2B5EF4-FFF2-40B4-BE49-F238E27FC236}">
                  <a16:creationId xmlns:a16="http://schemas.microsoft.com/office/drawing/2014/main" id="{B8A85237-FCC9-4E75-A2D1-7090B406A99A}"/>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251" name="Group 250">
            <a:extLst>
              <a:ext uri="{FF2B5EF4-FFF2-40B4-BE49-F238E27FC236}">
                <a16:creationId xmlns:a16="http://schemas.microsoft.com/office/drawing/2014/main" id="{0F687517-FC3A-4934-AA65-C2AFC9518B83}"/>
              </a:ext>
            </a:extLst>
          </p:cNvPr>
          <p:cNvGrpSpPr/>
          <p:nvPr/>
        </p:nvGrpSpPr>
        <p:grpSpPr>
          <a:xfrm>
            <a:off x="9063953" y="2426663"/>
            <a:ext cx="764968" cy="242745"/>
            <a:chOff x="4965844" y="771525"/>
            <a:chExt cx="790431" cy="250825"/>
          </a:xfrm>
        </p:grpSpPr>
        <p:cxnSp>
          <p:nvCxnSpPr>
            <p:cNvPr id="252" name="Straight Arrow Connector 251">
              <a:extLst>
                <a:ext uri="{FF2B5EF4-FFF2-40B4-BE49-F238E27FC236}">
                  <a16:creationId xmlns:a16="http://schemas.microsoft.com/office/drawing/2014/main" id="{941FD613-EF1A-4881-9275-5554989DE665}"/>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53" name="Straight Arrow Connector 252">
              <a:extLst>
                <a:ext uri="{FF2B5EF4-FFF2-40B4-BE49-F238E27FC236}">
                  <a16:creationId xmlns:a16="http://schemas.microsoft.com/office/drawing/2014/main" id="{5FDAC432-72D6-4ED5-BC44-E66A1C2772B1}"/>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254" name="Group 253">
            <a:extLst>
              <a:ext uri="{FF2B5EF4-FFF2-40B4-BE49-F238E27FC236}">
                <a16:creationId xmlns:a16="http://schemas.microsoft.com/office/drawing/2014/main" id="{19494F22-42D4-4E01-AF37-C9C07D78DE2A}"/>
              </a:ext>
            </a:extLst>
          </p:cNvPr>
          <p:cNvGrpSpPr/>
          <p:nvPr/>
        </p:nvGrpSpPr>
        <p:grpSpPr>
          <a:xfrm>
            <a:off x="9645435" y="3313232"/>
            <a:ext cx="764968" cy="242745"/>
            <a:chOff x="4965844" y="771525"/>
            <a:chExt cx="790431" cy="250825"/>
          </a:xfrm>
        </p:grpSpPr>
        <p:cxnSp>
          <p:nvCxnSpPr>
            <p:cNvPr id="255" name="Straight Arrow Connector 254">
              <a:extLst>
                <a:ext uri="{FF2B5EF4-FFF2-40B4-BE49-F238E27FC236}">
                  <a16:creationId xmlns:a16="http://schemas.microsoft.com/office/drawing/2014/main" id="{6CB3D75C-06E7-482A-8713-A126AC462DBA}"/>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56" name="Straight Arrow Connector 255">
              <a:extLst>
                <a:ext uri="{FF2B5EF4-FFF2-40B4-BE49-F238E27FC236}">
                  <a16:creationId xmlns:a16="http://schemas.microsoft.com/office/drawing/2014/main" id="{4493C65D-813C-41BF-BE50-E8E579D0AD3A}"/>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257" name="Group 256">
            <a:extLst>
              <a:ext uri="{FF2B5EF4-FFF2-40B4-BE49-F238E27FC236}">
                <a16:creationId xmlns:a16="http://schemas.microsoft.com/office/drawing/2014/main" id="{B3AC7F79-3C29-4482-AF2A-70F63E1BCFFD}"/>
              </a:ext>
            </a:extLst>
          </p:cNvPr>
          <p:cNvGrpSpPr/>
          <p:nvPr/>
        </p:nvGrpSpPr>
        <p:grpSpPr>
          <a:xfrm>
            <a:off x="10164655" y="4185608"/>
            <a:ext cx="764968" cy="242745"/>
            <a:chOff x="4965844" y="771525"/>
            <a:chExt cx="790431" cy="250825"/>
          </a:xfrm>
        </p:grpSpPr>
        <p:cxnSp>
          <p:nvCxnSpPr>
            <p:cNvPr id="258" name="Straight Arrow Connector 257">
              <a:extLst>
                <a:ext uri="{FF2B5EF4-FFF2-40B4-BE49-F238E27FC236}">
                  <a16:creationId xmlns:a16="http://schemas.microsoft.com/office/drawing/2014/main" id="{707A381D-FA1E-451E-B451-5780C053F3C2}"/>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59" name="Straight Arrow Connector 258">
              <a:extLst>
                <a:ext uri="{FF2B5EF4-FFF2-40B4-BE49-F238E27FC236}">
                  <a16:creationId xmlns:a16="http://schemas.microsoft.com/office/drawing/2014/main" id="{DB8D9168-DA62-442B-AA2C-95FB93F96279}"/>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260" name="Group 259">
            <a:extLst>
              <a:ext uri="{FF2B5EF4-FFF2-40B4-BE49-F238E27FC236}">
                <a16:creationId xmlns:a16="http://schemas.microsoft.com/office/drawing/2014/main" id="{83746294-8239-4E04-B9C3-249C3D03AD2C}"/>
              </a:ext>
            </a:extLst>
          </p:cNvPr>
          <p:cNvGrpSpPr/>
          <p:nvPr/>
        </p:nvGrpSpPr>
        <p:grpSpPr>
          <a:xfrm>
            <a:off x="10779653" y="5059193"/>
            <a:ext cx="764968" cy="242745"/>
            <a:chOff x="4965844" y="771525"/>
            <a:chExt cx="790431" cy="250825"/>
          </a:xfrm>
        </p:grpSpPr>
        <p:cxnSp>
          <p:nvCxnSpPr>
            <p:cNvPr id="261" name="Straight Arrow Connector 260">
              <a:extLst>
                <a:ext uri="{FF2B5EF4-FFF2-40B4-BE49-F238E27FC236}">
                  <a16:creationId xmlns:a16="http://schemas.microsoft.com/office/drawing/2014/main" id="{13B0D50E-AF60-4293-A292-39EB1D6A503D}"/>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62" name="Straight Arrow Connector 261">
              <a:extLst>
                <a:ext uri="{FF2B5EF4-FFF2-40B4-BE49-F238E27FC236}">
                  <a16:creationId xmlns:a16="http://schemas.microsoft.com/office/drawing/2014/main" id="{88BA3AA3-02A9-48F8-99B0-53901DDD1824}"/>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263" name="Group 262">
            <a:extLst>
              <a:ext uri="{FF2B5EF4-FFF2-40B4-BE49-F238E27FC236}">
                <a16:creationId xmlns:a16="http://schemas.microsoft.com/office/drawing/2014/main" id="{9C4D3111-3157-4099-AE07-31160F7033D7}"/>
              </a:ext>
            </a:extLst>
          </p:cNvPr>
          <p:cNvGrpSpPr/>
          <p:nvPr/>
        </p:nvGrpSpPr>
        <p:grpSpPr>
          <a:xfrm flipH="1">
            <a:off x="7848374" y="1539762"/>
            <a:ext cx="1473518" cy="231288"/>
            <a:chOff x="3149203" y="1681499"/>
            <a:chExt cx="1522565" cy="238987"/>
          </a:xfrm>
        </p:grpSpPr>
        <p:cxnSp>
          <p:nvCxnSpPr>
            <p:cNvPr id="264" name="Straight Arrow Connector 263">
              <a:extLst>
                <a:ext uri="{FF2B5EF4-FFF2-40B4-BE49-F238E27FC236}">
                  <a16:creationId xmlns:a16="http://schemas.microsoft.com/office/drawing/2014/main" id="{648A8117-AAA4-407D-A3D4-5DAB5877D27C}"/>
                </a:ext>
              </a:extLst>
            </p:cNvPr>
            <p:cNvCxnSpPr>
              <a:cxnSpLocks/>
            </p:cNvCxnSpPr>
            <p:nvPr/>
          </p:nvCxnSpPr>
          <p:spPr>
            <a:xfrm flipH="1">
              <a:off x="4298950" y="1681979"/>
              <a:ext cx="372818" cy="236971"/>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65" name="Straight Arrow Connector 264">
              <a:extLst>
                <a:ext uri="{FF2B5EF4-FFF2-40B4-BE49-F238E27FC236}">
                  <a16:creationId xmlns:a16="http://schemas.microsoft.com/office/drawing/2014/main" id="{ADAE278C-EE92-4581-A0DF-99AE4A6CA223}"/>
                </a:ext>
              </a:extLst>
            </p:cNvPr>
            <p:cNvCxnSpPr>
              <a:cxnSpLocks/>
            </p:cNvCxnSpPr>
            <p:nvPr/>
          </p:nvCxnSpPr>
          <p:spPr>
            <a:xfrm flipH="1">
              <a:off x="3149203" y="1681499"/>
              <a:ext cx="1336156" cy="238987"/>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sp>
        <p:nvSpPr>
          <p:cNvPr id="268" name="Rectangle 267">
            <a:extLst>
              <a:ext uri="{FF2B5EF4-FFF2-40B4-BE49-F238E27FC236}">
                <a16:creationId xmlns:a16="http://schemas.microsoft.com/office/drawing/2014/main" id="{4660DFF0-40E1-4838-9100-0663E4320EE2}"/>
              </a:ext>
            </a:extLst>
          </p:cNvPr>
          <p:cNvSpPr/>
          <p:nvPr/>
        </p:nvSpPr>
        <p:spPr>
          <a:xfrm>
            <a:off x="2040335" y="6228834"/>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75000"/>
                  </a:schemeClr>
                </a:solidFill>
              </a:rPr>
              <a:t>2</a:t>
            </a:r>
          </a:p>
        </p:txBody>
      </p:sp>
      <p:sp>
        <p:nvSpPr>
          <p:cNvPr id="270" name="Rectangle 269">
            <a:extLst>
              <a:ext uri="{FF2B5EF4-FFF2-40B4-BE49-F238E27FC236}">
                <a16:creationId xmlns:a16="http://schemas.microsoft.com/office/drawing/2014/main" id="{67C8BB45-48C4-408A-94C8-441BCA0391FC}"/>
              </a:ext>
            </a:extLst>
          </p:cNvPr>
          <p:cNvSpPr/>
          <p:nvPr/>
        </p:nvSpPr>
        <p:spPr>
          <a:xfrm>
            <a:off x="2313807" y="6228834"/>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75000"/>
                  </a:schemeClr>
                </a:solidFill>
              </a:rPr>
              <a:t>3</a:t>
            </a:r>
          </a:p>
        </p:txBody>
      </p:sp>
      <p:sp>
        <p:nvSpPr>
          <p:cNvPr id="272" name="Rectangle 271">
            <a:extLst>
              <a:ext uri="{FF2B5EF4-FFF2-40B4-BE49-F238E27FC236}">
                <a16:creationId xmlns:a16="http://schemas.microsoft.com/office/drawing/2014/main" id="{7D5F0393-464A-4E1A-92C4-702756B1F719}"/>
              </a:ext>
            </a:extLst>
          </p:cNvPr>
          <p:cNvSpPr/>
          <p:nvPr/>
        </p:nvSpPr>
        <p:spPr>
          <a:xfrm>
            <a:off x="2040335" y="6502307"/>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chemeClr val="bg1">
                  <a:lumMod val="75000"/>
                </a:schemeClr>
              </a:solidFill>
            </a:endParaRPr>
          </a:p>
        </p:txBody>
      </p:sp>
      <p:sp>
        <p:nvSpPr>
          <p:cNvPr id="274" name="Rectangle 273">
            <a:extLst>
              <a:ext uri="{FF2B5EF4-FFF2-40B4-BE49-F238E27FC236}">
                <a16:creationId xmlns:a16="http://schemas.microsoft.com/office/drawing/2014/main" id="{59A9CE5C-BDC2-4F64-B44D-22A8F189934D}"/>
              </a:ext>
            </a:extLst>
          </p:cNvPr>
          <p:cNvSpPr/>
          <p:nvPr/>
        </p:nvSpPr>
        <p:spPr>
          <a:xfrm>
            <a:off x="2313807" y="6502307"/>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dirty="0">
                <a:solidFill>
                  <a:schemeClr val="bg1">
                    <a:lumMod val="75000"/>
                  </a:schemeClr>
                </a:solidFill>
              </a:rPr>
              <a:t> 1</a:t>
            </a:r>
          </a:p>
        </p:txBody>
      </p:sp>
      <p:sp>
        <p:nvSpPr>
          <p:cNvPr id="276" name="Rectangle 275">
            <a:extLst>
              <a:ext uri="{FF2B5EF4-FFF2-40B4-BE49-F238E27FC236}">
                <a16:creationId xmlns:a16="http://schemas.microsoft.com/office/drawing/2014/main" id="{A224FA8B-8496-4650-BC30-E3667A9146F8}"/>
              </a:ext>
            </a:extLst>
          </p:cNvPr>
          <p:cNvSpPr/>
          <p:nvPr/>
        </p:nvSpPr>
        <p:spPr>
          <a:xfrm>
            <a:off x="3144247" y="6228834"/>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75000"/>
                  </a:schemeClr>
                </a:solidFill>
              </a:rPr>
              <a:t>3</a:t>
            </a:r>
          </a:p>
        </p:txBody>
      </p:sp>
      <p:sp>
        <p:nvSpPr>
          <p:cNvPr id="278" name="Rectangle 277">
            <a:extLst>
              <a:ext uri="{FF2B5EF4-FFF2-40B4-BE49-F238E27FC236}">
                <a16:creationId xmlns:a16="http://schemas.microsoft.com/office/drawing/2014/main" id="{9AF127D8-9E3C-424A-A0E3-A0A67B242A1A}"/>
              </a:ext>
            </a:extLst>
          </p:cNvPr>
          <p:cNvSpPr/>
          <p:nvPr/>
        </p:nvSpPr>
        <p:spPr>
          <a:xfrm>
            <a:off x="3417720" y="6228834"/>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chemeClr val="bg1">
                  <a:lumMod val="75000"/>
                </a:schemeClr>
              </a:solidFill>
            </a:endParaRPr>
          </a:p>
        </p:txBody>
      </p:sp>
      <p:sp>
        <p:nvSpPr>
          <p:cNvPr id="280" name="Rectangle 279">
            <a:extLst>
              <a:ext uri="{FF2B5EF4-FFF2-40B4-BE49-F238E27FC236}">
                <a16:creationId xmlns:a16="http://schemas.microsoft.com/office/drawing/2014/main" id="{19EBFC64-5F30-4760-9D53-73263EE3ED3A}"/>
              </a:ext>
            </a:extLst>
          </p:cNvPr>
          <p:cNvSpPr/>
          <p:nvPr/>
        </p:nvSpPr>
        <p:spPr>
          <a:xfrm>
            <a:off x="3144247" y="6502307"/>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75000"/>
                  </a:schemeClr>
                </a:solidFill>
              </a:rPr>
              <a:t>2</a:t>
            </a:r>
          </a:p>
        </p:txBody>
      </p:sp>
      <p:sp>
        <p:nvSpPr>
          <p:cNvPr id="282" name="Rectangle 281">
            <a:extLst>
              <a:ext uri="{FF2B5EF4-FFF2-40B4-BE49-F238E27FC236}">
                <a16:creationId xmlns:a16="http://schemas.microsoft.com/office/drawing/2014/main" id="{3A11ECD3-75C3-45DE-A477-E8C0EE1587A3}"/>
              </a:ext>
            </a:extLst>
          </p:cNvPr>
          <p:cNvSpPr/>
          <p:nvPr/>
        </p:nvSpPr>
        <p:spPr>
          <a:xfrm>
            <a:off x="3417720" y="6502307"/>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dirty="0">
                <a:solidFill>
                  <a:schemeClr val="bg1">
                    <a:lumMod val="75000"/>
                  </a:schemeClr>
                </a:solidFill>
              </a:rPr>
              <a:t> 1</a:t>
            </a:r>
          </a:p>
        </p:txBody>
      </p:sp>
      <p:grpSp>
        <p:nvGrpSpPr>
          <p:cNvPr id="283" name="Group 282">
            <a:extLst>
              <a:ext uri="{FF2B5EF4-FFF2-40B4-BE49-F238E27FC236}">
                <a16:creationId xmlns:a16="http://schemas.microsoft.com/office/drawing/2014/main" id="{2CBF1A72-254C-42DC-9E49-D3955A2A1B92}"/>
              </a:ext>
            </a:extLst>
          </p:cNvPr>
          <p:cNvGrpSpPr/>
          <p:nvPr/>
        </p:nvGrpSpPr>
        <p:grpSpPr>
          <a:xfrm>
            <a:off x="2478267" y="5951213"/>
            <a:ext cx="764968" cy="242745"/>
            <a:chOff x="4965844" y="771525"/>
            <a:chExt cx="790431" cy="250825"/>
          </a:xfrm>
        </p:grpSpPr>
        <p:cxnSp>
          <p:nvCxnSpPr>
            <p:cNvPr id="284" name="Straight Arrow Connector 283">
              <a:extLst>
                <a:ext uri="{FF2B5EF4-FFF2-40B4-BE49-F238E27FC236}">
                  <a16:creationId xmlns:a16="http://schemas.microsoft.com/office/drawing/2014/main" id="{5B449B6E-3E40-4B0C-9CB7-8C3EA9C8911B}"/>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85" name="Straight Arrow Connector 284">
              <a:extLst>
                <a:ext uri="{FF2B5EF4-FFF2-40B4-BE49-F238E27FC236}">
                  <a16:creationId xmlns:a16="http://schemas.microsoft.com/office/drawing/2014/main" id="{D7C9F88B-4F39-43AE-9320-0A35D5EC835E}"/>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cxnSp>
        <p:nvCxnSpPr>
          <p:cNvPr id="287" name="Straight Connector 286">
            <a:extLst>
              <a:ext uri="{FF2B5EF4-FFF2-40B4-BE49-F238E27FC236}">
                <a16:creationId xmlns:a16="http://schemas.microsoft.com/office/drawing/2014/main" id="{6028BD7C-C12F-4871-8741-E0A20628C560}"/>
              </a:ext>
            </a:extLst>
          </p:cNvPr>
          <p:cNvCxnSpPr>
            <a:cxnSpLocks/>
          </p:cNvCxnSpPr>
          <p:nvPr/>
        </p:nvCxnSpPr>
        <p:spPr>
          <a:xfrm flipV="1">
            <a:off x="2702670" y="5079822"/>
            <a:ext cx="8185996" cy="1216152"/>
          </a:xfrm>
          <a:prstGeom prst="line">
            <a:avLst/>
          </a:prstGeom>
          <a:ln>
            <a:solidFill>
              <a:schemeClr val="bg1">
                <a:lumMod val="75000"/>
              </a:schemeClr>
            </a:solidFill>
            <a:prstDash val="dash"/>
            <a:tailEnd type="stealth"/>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FC468EB-36A3-40AD-BD70-D2D4F925E910}"/>
              </a:ext>
            </a:extLst>
          </p:cNvPr>
          <p:cNvSpPr txBox="1"/>
          <p:nvPr/>
        </p:nvSpPr>
        <p:spPr>
          <a:xfrm>
            <a:off x="129440" y="143469"/>
            <a:ext cx="5202867" cy="1569660"/>
          </a:xfrm>
          <a:prstGeom prst="rect">
            <a:avLst/>
          </a:prstGeom>
          <a:noFill/>
        </p:spPr>
        <p:txBody>
          <a:bodyPr wrap="square" rtlCol="0">
            <a:spAutoFit/>
          </a:bodyPr>
          <a:lstStyle/>
          <a:p>
            <a:r>
              <a:rPr lang="en-US" sz="2400" dirty="0"/>
              <a:t>The 3-puzzle is small enough that we can show a full search tree. </a:t>
            </a:r>
          </a:p>
          <a:p>
            <a:r>
              <a:rPr lang="en-US" sz="2400" dirty="0">
                <a:solidFill>
                  <a:schemeClr val="bg1">
                    <a:lumMod val="75000"/>
                  </a:schemeClr>
                </a:solidFill>
              </a:rPr>
              <a:t>Repeated states are shown in gray.</a:t>
            </a:r>
          </a:p>
          <a:p>
            <a:endParaRPr lang="en-US" sz="2400" dirty="0">
              <a:solidFill>
                <a:schemeClr val="bg1">
                  <a:lumMod val="75000"/>
                </a:schemeClr>
              </a:solidFill>
            </a:endParaRPr>
          </a:p>
        </p:txBody>
      </p:sp>
      <p:sp>
        <p:nvSpPr>
          <p:cNvPr id="143" name="TextBox 142">
            <a:extLst>
              <a:ext uri="{FF2B5EF4-FFF2-40B4-BE49-F238E27FC236}">
                <a16:creationId xmlns:a16="http://schemas.microsoft.com/office/drawing/2014/main" id="{51648375-99AA-458D-BF4F-52623032E6F0}"/>
              </a:ext>
            </a:extLst>
          </p:cNvPr>
          <p:cNvSpPr txBox="1"/>
          <p:nvPr/>
        </p:nvSpPr>
        <p:spPr>
          <a:xfrm>
            <a:off x="180853" y="1710116"/>
            <a:ext cx="3455903" cy="2369880"/>
          </a:xfrm>
          <a:prstGeom prst="rect">
            <a:avLst/>
          </a:prstGeom>
          <a:noFill/>
        </p:spPr>
        <p:txBody>
          <a:bodyPr wrap="square">
            <a:spAutoFit/>
          </a:bodyPr>
          <a:lstStyle/>
          <a:p>
            <a:r>
              <a:rPr lang="en-US" sz="2000" dirty="0"/>
              <a:t>Note that of the 24 states we can reach by breaking the puzzle apart and assembling it, only 12, exactly half of them, are reachable from the classic initial state.</a:t>
            </a:r>
          </a:p>
          <a:p>
            <a:endParaRPr lang="en-US" sz="2400" dirty="0"/>
          </a:p>
        </p:txBody>
      </p:sp>
      <p:sp>
        <p:nvSpPr>
          <p:cNvPr id="145" name="TextBox 144">
            <a:extLst>
              <a:ext uri="{FF2B5EF4-FFF2-40B4-BE49-F238E27FC236}">
                <a16:creationId xmlns:a16="http://schemas.microsoft.com/office/drawing/2014/main" id="{5CEE95DC-F29F-4252-9A19-65168B23353D}"/>
              </a:ext>
            </a:extLst>
          </p:cNvPr>
          <p:cNvSpPr txBox="1"/>
          <p:nvPr/>
        </p:nvSpPr>
        <p:spPr>
          <a:xfrm>
            <a:off x="4374873" y="6211669"/>
            <a:ext cx="3700408" cy="646331"/>
          </a:xfrm>
          <a:prstGeom prst="rect">
            <a:avLst/>
          </a:prstGeom>
          <a:noFill/>
        </p:spPr>
        <p:txBody>
          <a:bodyPr wrap="square">
            <a:spAutoFit/>
          </a:bodyPr>
          <a:lstStyle/>
          <a:p>
            <a:r>
              <a:rPr lang="en-US" sz="1800" dirty="0">
                <a:solidFill>
                  <a:schemeClr val="bg1">
                    <a:lumMod val="75000"/>
                  </a:schemeClr>
                </a:solidFill>
              </a:rPr>
              <a:t>As an aside. You can now see </a:t>
            </a:r>
            <a:r>
              <a:rPr lang="en-US" dirty="0">
                <a:solidFill>
                  <a:schemeClr val="bg1">
                    <a:lumMod val="75000"/>
                  </a:schemeClr>
                </a:solidFill>
              </a:rPr>
              <a:t>why the Diameter of the 3-puzzle is six</a:t>
            </a:r>
            <a:endParaRPr lang="en-US" sz="1800" dirty="0">
              <a:solidFill>
                <a:schemeClr val="bg1">
                  <a:lumMod val="75000"/>
                </a:schemeClr>
              </a:solidFill>
            </a:endParaRPr>
          </a:p>
        </p:txBody>
      </p:sp>
    </p:spTree>
    <p:extLst>
      <p:ext uri="{BB962C8B-B14F-4D97-AF65-F5344CB8AC3E}">
        <p14:creationId xmlns:p14="http://schemas.microsoft.com/office/powerpoint/2010/main" val="2302070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C23E78B-3862-440E-8125-3BA58C6B872F}"/>
              </a:ext>
            </a:extLst>
          </p:cNvPr>
          <p:cNvGrpSpPr/>
          <p:nvPr/>
        </p:nvGrpSpPr>
        <p:grpSpPr>
          <a:xfrm>
            <a:off x="6974922" y="82220"/>
            <a:ext cx="546945" cy="546945"/>
            <a:chOff x="2905125" y="2067983"/>
            <a:chExt cx="1507068" cy="1507068"/>
          </a:xfrm>
        </p:grpSpPr>
        <p:sp>
          <p:nvSpPr>
            <p:cNvPr id="7" name="Rectangle 6">
              <a:extLst>
                <a:ext uri="{FF2B5EF4-FFF2-40B4-BE49-F238E27FC236}">
                  <a16:creationId xmlns:a16="http://schemas.microsoft.com/office/drawing/2014/main" id="{FF5A5D4C-C40A-418B-B481-C50FDE3CF1E9}"/>
                </a:ext>
              </a:extLst>
            </p:cNvPr>
            <p:cNvSpPr/>
            <p:nvPr/>
          </p:nvSpPr>
          <p:spPr>
            <a:xfrm>
              <a:off x="2905125" y="2067983"/>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2</a:t>
              </a:r>
            </a:p>
          </p:txBody>
        </p:sp>
        <p:sp>
          <p:nvSpPr>
            <p:cNvPr id="9" name="Rectangle 8">
              <a:extLst>
                <a:ext uri="{FF2B5EF4-FFF2-40B4-BE49-F238E27FC236}">
                  <a16:creationId xmlns:a16="http://schemas.microsoft.com/office/drawing/2014/main" id="{A9D425DA-3955-427B-8044-E9319BB6434C}"/>
                </a:ext>
              </a:extLst>
            </p:cNvPr>
            <p:cNvSpPr/>
            <p:nvPr/>
          </p:nvSpPr>
          <p:spPr>
            <a:xfrm>
              <a:off x="3658659" y="2067983"/>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1</a:t>
              </a:r>
            </a:p>
          </p:txBody>
        </p:sp>
        <p:sp>
          <p:nvSpPr>
            <p:cNvPr id="11" name="Rectangle 10">
              <a:extLst>
                <a:ext uri="{FF2B5EF4-FFF2-40B4-BE49-F238E27FC236}">
                  <a16:creationId xmlns:a16="http://schemas.microsoft.com/office/drawing/2014/main" id="{B8B836D4-7DB1-4576-93E3-78E7F6D15BD5}"/>
                </a:ext>
              </a:extLst>
            </p:cNvPr>
            <p:cNvSpPr/>
            <p:nvPr/>
          </p:nvSpPr>
          <p:spPr>
            <a:xfrm>
              <a:off x="2905125" y="2821517"/>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3</a:t>
              </a:r>
            </a:p>
          </p:txBody>
        </p:sp>
        <p:sp>
          <p:nvSpPr>
            <p:cNvPr id="13" name="Rectangle 12">
              <a:extLst>
                <a:ext uri="{FF2B5EF4-FFF2-40B4-BE49-F238E27FC236}">
                  <a16:creationId xmlns:a16="http://schemas.microsoft.com/office/drawing/2014/main" id="{2A0CF971-E173-4C05-8A98-1448E8F63553}"/>
                </a:ext>
              </a:extLst>
            </p:cNvPr>
            <p:cNvSpPr/>
            <p:nvPr/>
          </p:nvSpPr>
          <p:spPr>
            <a:xfrm>
              <a:off x="3658659" y="2821517"/>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0070C0"/>
                </a:solidFill>
              </a:endParaRPr>
            </a:p>
          </p:txBody>
        </p:sp>
      </p:grpSp>
      <p:sp>
        <p:nvSpPr>
          <p:cNvPr id="17" name="Rectangle 16">
            <a:extLst>
              <a:ext uri="{FF2B5EF4-FFF2-40B4-BE49-F238E27FC236}">
                <a16:creationId xmlns:a16="http://schemas.microsoft.com/office/drawing/2014/main" id="{55D4C410-58A8-48B3-9F69-4C01E8E126B3}"/>
              </a:ext>
            </a:extLst>
          </p:cNvPr>
          <p:cNvSpPr/>
          <p:nvPr/>
        </p:nvSpPr>
        <p:spPr>
          <a:xfrm>
            <a:off x="6430024" y="958970"/>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2</a:t>
            </a:r>
          </a:p>
        </p:txBody>
      </p:sp>
      <p:sp>
        <p:nvSpPr>
          <p:cNvPr id="18" name="Rectangle 17">
            <a:extLst>
              <a:ext uri="{FF2B5EF4-FFF2-40B4-BE49-F238E27FC236}">
                <a16:creationId xmlns:a16="http://schemas.microsoft.com/office/drawing/2014/main" id="{C10820B4-0925-4543-9554-F4244028EFAC}"/>
              </a:ext>
            </a:extLst>
          </p:cNvPr>
          <p:cNvSpPr/>
          <p:nvPr/>
        </p:nvSpPr>
        <p:spPr>
          <a:xfrm>
            <a:off x="6703496" y="958970"/>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1</a:t>
            </a:r>
          </a:p>
        </p:txBody>
      </p:sp>
      <p:sp>
        <p:nvSpPr>
          <p:cNvPr id="19" name="Rectangle 18">
            <a:extLst>
              <a:ext uri="{FF2B5EF4-FFF2-40B4-BE49-F238E27FC236}">
                <a16:creationId xmlns:a16="http://schemas.microsoft.com/office/drawing/2014/main" id="{00973317-3F7C-4183-B831-98092D3B5AFA}"/>
              </a:ext>
            </a:extLst>
          </p:cNvPr>
          <p:cNvSpPr/>
          <p:nvPr/>
        </p:nvSpPr>
        <p:spPr>
          <a:xfrm>
            <a:off x="6430024" y="1232442"/>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3</a:t>
            </a:r>
          </a:p>
        </p:txBody>
      </p:sp>
      <p:sp>
        <p:nvSpPr>
          <p:cNvPr id="20" name="Rectangle 19">
            <a:extLst>
              <a:ext uri="{FF2B5EF4-FFF2-40B4-BE49-F238E27FC236}">
                <a16:creationId xmlns:a16="http://schemas.microsoft.com/office/drawing/2014/main" id="{9B095396-E5D2-4405-8338-B5D8654261EA}"/>
              </a:ext>
            </a:extLst>
          </p:cNvPr>
          <p:cNvSpPr/>
          <p:nvPr/>
        </p:nvSpPr>
        <p:spPr>
          <a:xfrm>
            <a:off x="6703496" y="1232442"/>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dirty="0">
                <a:solidFill>
                  <a:srgbClr val="0070C0"/>
                </a:solidFill>
              </a:rPr>
              <a:t> 1</a:t>
            </a:r>
          </a:p>
        </p:txBody>
      </p:sp>
      <p:sp>
        <p:nvSpPr>
          <p:cNvPr id="22" name="Rectangle 21">
            <a:extLst>
              <a:ext uri="{FF2B5EF4-FFF2-40B4-BE49-F238E27FC236}">
                <a16:creationId xmlns:a16="http://schemas.microsoft.com/office/drawing/2014/main" id="{3614D066-08D5-45A8-9344-EA565E52D614}"/>
              </a:ext>
            </a:extLst>
          </p:cNvPr>
          <p:cNvSpPr/>
          <p:nvPr/>
        </p:nvSpPr>
        <p:spPr>
          <a:xfrm>
            <a:off x="7528022" y="958970"/>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2</a:t>
            </a:r>
          </a:p>
        </p:txBody>
      </p:sp>
      <p:sp>
        <p:nvSpPr>
          <p:cNvPr id="23" name="Rectangle 22">
            <a:extLst>
              <a:ext uri="{FF2B5EF4-FFF2-40B4-BE49-F238E27FC236}">
                <a16:creationId xmlns:a16="http://schemas.microsoft.com/office/drawing/2014/main" id="{87B190FC-851D-4938-B9BE-BC199A5A8D82}"/>
              </a:ext>
            </a:extLst>
          </p:cNvPr>
          <p:cNvSpPr/>
          <p:nvPr/>
        </p:nvSpPr>
        <p:spPr>
          <a:xfrm>
            <a:off x="7801495" y="958970"/>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1</a:t>
            </a:r>
          </a:p>
        </p:txBody>
      </p:sp>
      <p:sp>
        <p:nvSpPr>
          <p:cNvPr id="24" name="Rectangle 23">
            <a:extLst>
              <a:ext uri="{FF2B5EF4-FFF2-40B4-BE49-F238E27FC236}">
                <a16:creationId xmlns:a16="http://schemas.microsoft.com/office/drawing/2014/main" id="{12837526-AEDC-4899-B0C0-097223E4BAA1}"/>
              </a:ext>
            </a:extLst>
          </p:cNvPr>
          <p:cNvSpPr/>
          <p:nvPr/>
        </p:nvSpPr>
        <p:spPr>
          <a:xfrm>
            <a:off x="7528022" y="1232442"/>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70C0"/>
              </a:solidFill>
            </a:endParaRPr>
          </a:p>
        </p:txBody>
      </p:sp>
      <p:sp>
        <p:nvSpPr>
          <p:cNvPr id="25" name="Rectangle 24">
            <a:extLst>
              <a:ext uri="{FF2B5EF4-FFF2-40B4-BE49-F238E27FC236}">
                <a16:creationId xmlns:a16="http://schemas.microsoft.com/office/drawing/2014/main" id="{D26BCB76-5E24-4DBF-9E00-E582158B52AE}"/>
              </a:ext>
            </a:extLst>
          </p:cNvPr>
          <p:cNvSpPr/>
          <p:nvPr/>
        </p:nvSpPr>
        <p:spPr>
          <a:xfrm>
            <a:off x="7801495" y="1232442"/>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3</a:t>
            </a:r>
          </a:p>
        </p:txBody>
      </p:sp>
      <p:sp>
        <p:nvSpPr>
          <p:cNvPr id="46" name="Rectangle 45">
            <a:extLst>
              <a:ext uri="{FF2B5EF4-FFF2-40B4-BE49-F238E27FC236}">
                <a16:creationId xmlns:a16="http://schemas.microsoft.com/office/drawing/2014/main" id="{2AD7C628-69AC-4AE3-9099-3B3639198B5D}"/>
              </a:ext>
            </a:extLst>
          </p:cNvPr>
          <p:cNvSpPr/>
          <p:nvPr/>
        </p:nvSpPr>
        <p:spPr>
          <a:xfrm>
            <a:off x="4785081" y="1836929"/>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70C0"/>
              </a:solidFill>
            </a:endParaRPr>
          </a:p>
        </p:txBody>
      </p:sp>
      <p:sp>
        <p:nvSpPr>
          <p:cNvPr id="48" name="Rectangle 47">
            <a:extLst>
              <a:ext uri="{FF2B5EF4-FFF2-40B4-BE49-F238E27FC236}">
                <a16:creationId xmlns:a16="http://schemas.microsoft.com/office/drawing/2014/main" id="{5173C55E-B941-41FD-8715-5CF5C57DE522}"/>
              </a:ext>
            </a:extLst>
          </p:cNvPr>
          <p:cNvSpPr/>
          <p:nvPr/>
        </p:nvSpPr>
        <p:spPr>
          <a:xfrm>
            <a:off x="5058553" y="1836929"/>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2</a:t>
            </a:r>
          </a:p>
        </p:txBody>
      </p:sp>
      <p:sp>
        <p:nvSpPr>
          <p:cNvPr id="50" name="Rectangle 49">
            <a:extLst>
              <a:ext uri="{FF2B5EF4-FFF2-40B4-BE49-F238E27FC236}">
                <a16:creationId xmlns:a16="http://schemas.microsoft.com/office/drawing/2014/main" id="{92077F97-F626-47C6-A313-C874F5005FCB}"/>
              </a:ext>
            </a:extLst>
          </p:cNvPr>
          <p:cNvSpPr/>
          <p:nvPr/>
        </p:nvSpPr>
        <p:spPr>
          <a:xfrm>
            <a:off x="4785081" y="2110401"/>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3</a:t>
            </a:r>
          </a:p>
        </p:txBody>
      </p:sp>
      <p:sp>
        <p:nvSpPr>
          <p:cNvPr id="52" name="Rectangle 51">
            <a:extLst>
              <a:ext uri="{FF2B5EF4-FFF2-40B4-BE49-F238E27FC236}">
                <a16:creationId xmlns:a16="http://schemas.microsoft.com/office/drawing/2014/main" id="{53F421DB-8E4F-4D39-982D-0B0929505E02}"/>
              </a:ext>
            </a:extLst>
          </p:cNvPr>
          <p:cNvSpPr/>
          <p:nvPr/>
        </p:nvSpPr>
        <p:spPr>
          <a:xfrm>
            <a:off x="5058553" y="2110401"/>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dirty="0">
                <a:solidFill>
                  <a:srgbClr val="0070C0"/>
                </a:solidFill>
              </a:rPr>
              <a:t> 1</a:t>
            </a:r>
          </a:p>
        </p:txBody>
      </p:sp>
      <p:sp>
        <p:nvSpPr>
          <p:cNvPr id="54" name="Rectangle 53">
            <a:extLst>
              <a:ext uri="{FF2B5EF4-FFF2-40B4-BE49-F238E27FC236}">
                <a16:creationId xmlns:a16="http://schemas.microsoft.com/office/drawing/2014/main" id="{62206148-AB20-4D4E-A565-BAFBD4BC2D0D}"/>
              </a:ext>
            </a:extLst>
          </p:cNvPr>
          <p:cNvSpPr/>
          <p:nvPr/>
        </p:nvSpPr>
        <p:spPr>
          <a:xfrm>
            <a:off x="5883079" y="1836929"/>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65000"/>
                  </a:schemeClr>
                </a:solidFill>
              </a:rPr>
              <a:t>2</a:t>
            </a:r>
          </a:p>
        </p:txBody>
      </p:sp>
      <p:sp>
        <p:nvSpPr>
          <p:cNvPr id="56" name="Rectangle 55">
            <a:extLst>
              <a:ext uri="{FF2B5EF4-FFF2-40B4-BE49-F238E27FC236}">
                <a16:creationId xmlns:a16="http://schemas.microsoft.com/office/drawing/2014/main" id="{640F1E32-3CFD-45FC-AD4D-867276D8CA8A}"/>
              </a:ext>
            </a:extLst>
          </p:cNvPr>
          <p:cNvSpPr/>
          <p:nvPr/>
        </p:nvSpPr>
        <p:spPr>
          <a:xfrm>
            <a:off x="6156552" y="1836929"/>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65000"/>
                  </a:schemeClr>
                </a:solidFill>
              </a:rPr>
              <a:t>1</a:t>
            </a:r>
          </a:p>
        </p:txBody>
      </p:sp>
      <p:sp>
        <p:nvSpPr>
          <p:cNvPr id="58" name="Rectangle 57">
            <a:extLst>
              <a:ext uri="{FF2B5EF4-FFF2-40B4-BE49-F238E27FC236}">
                <a16:creationId xmlns:a16="http://schemas.microsoft.com/office/drawing/2014/main" id="{F90761DD-D9CE-4828-B263-83DC58346C1F}"/>
              </a:ext>
            </a:extLst>
          </p:cNvPr>
          <p:cNvSpPr/>
          <p:nvPr/>
        </p:nvSpPr>
        <p:spPr>
          <a:xfrm>
            <a:off x="5883079" y="2110401"/>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65000"/>
                  </a:schemeClr>
                </a:solidFill>
              </a:rPr>
              <a:t>3</a:t>
            </a:r>
          </a:p>
        </p:txBody>
      </p:sp>
      <p:sp>
        <p:nvSpPr>
          <p:cNvPr id="60" name="Rectangle 59">
            <a:extLst>
              <a:ext uri="{FF2B5EF4-FFF2-40B4-BE49-F238E27FC236}">
                <a16:creationId xmlns:a16="http://schemas.microsoft.com/office/drawing/2014/main" id="{BA79517D-3B63-4B6F-96BB-CD0407D6E91F}"/>
              </a:ext>
            </a:extLst>
          </p:cNvPr>
          <p:cNvSpPr/>
          <p:nvPr/>
        </p:nvSpPr>
        <p:spPr>
          <a:xfrm>
            <a:off x="6156552" y="2110401"/>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70C0"/>
              </a:solidFill>
            </a:endParaRPr>
          </a:p>
        </p:txBody>
      </p:sp>
      <p:sp>
        <p:nvSpPr>
          <p:cNvPr id="62" name="Rectangle 61">
            <a:extLst>
              <a:ext uri="{FF2B5EF4-FFF2-40B4-BE49-F238E27FC236}">
                <a16:creationId xmlns:a16="http://schemas.microsoft.com/office/drawing/2014/main" id="{9A8FB37A-82B0-465D-AD6B-8097B8D44382}"/>
              </a:ext>
            </a:extLst>
          </p:cNvPr>
          <p:cNvSpPr/>
          <p:nvPr/>
        </p:nvSpPr>
        <p:spPr>
          <a:xfrm>
            <a:off x="8074967" y="1836929"/>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65000"/>
                  </a:schemeClr>
                </a:solidFill>
              </a:rPr>
              <a:t>2</a:t>
            </a:r>
          </a:p>
        </p:txBody>
      </p:sp>
      <p:sp>
        <p:nvSpPr>
          <p:cNvPr id="64" name="Rectangle 63">
            <a:extLst>
              <a:ext uri="{FF2B5EF4-FFF2-40B4-BE49-F238E27FC236}">
                <a16:creationId xmlns:a16="http://schemas.microsoft.com/office/drawing/2014/main" id="{54E9B27C-A43C-4B77-A81F-D71238B034B6}"/>
              </a:ext>
            </a:extLst>
          </p:cNvPr>
          <p:cNvSpPr/>
          <p:nvPr/>
        </p:nvSpPr>
        <p:spPr>
          <a:xfrm>
            <a:off x="8348439" y="1836929"/>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65000"/>
                  </a:schemeClr>
                </a:solidFill>
              </a:rPr>
              <a:t>1</a:t>
            </a:r>
          </a:p>
        </p:txBody>
      </p:sp>
      <p:sp>
        <p:nvSpPr>
          <p:cNvPr id="66" name="Rectangle 65">
            <a:extLst>
              <a:ext uri="{FF2B5EF4-FFF2-40B4-BE49-F238E27FC236}">
                <a16:creationId xmlns:a16="http://schemas.microsoft.com/office/drawing/2014/main" id="{46EF7F46-14C9-4971-B783-1BAC61432478}"/>
              </a:ext>
            </a:extLst>
          </p:cNvPr>
          <p:cNvSpPr/>
          <p:nvPr/>
        </p:nvSpPr>
        <p:spPr>
          <a:xfrm>
            <a:off x="8074967" y="2110401"/>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65000"/>
                  </a:schemeClr>
                </a:solidFill>
              </a:rPr>
              <a:t>3</a:t>
            </a:r>
          </a:p>
        </p:txBody>
      </p:sp>
      <p:sp>
        <p:nvSpPr>
          <p:cNvPr id="68" name="Rectangle 67">
            <a:extLst>
              <a:ext uri="{FF2B5EF4-FFF2-40B4-BE49-F238E27FC236}">
                <a16:creationId xmlns:a16="http://schemas.microsoft.com/office/drawing/2014/main" id="{1B8A53BB-8F27-485D-B514-63783C1AC3C2}"/>
              </a:ext>
            </a:extLst>
          </p:cNvPr>
          <p:cNvSpPr/>
          <p:nvPr/>
        </p:nvSpPr>
        <p:spPr>
          <a:xfrm>
            <a:off x="8348439" y="2110401"/>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dirty="0">
                <a:solidFill>
                  <a:srgbClr val="0070C0"/>
                </a:solidFill>
              </a:rPr>
              <a:t> </a:t>
            </a:r>
          </a:p>
        </p:txBody>
      </p:sp>
      <p:sp>
        <p:nvSpPr>
          <p:cNvPr id="70" name="Rectangle 69">
            <a:extLst>
              <a:ext uri="{FF2B5EF4-FFF2-40B4-BE49-F238E27FC236}">
                <a16:creationId xmlns:a16="http://schemas.microsoft.com/office/drawing/2014/main" id="{A45C8A66-FFD2-4A78-8049-9B270627E168}"/>
              </a:ext>
            </a:extLst>
          </p:cNvPr>
          <p:cNvSpPr/>
          <p:nvPr/>
        </p:nvSpPr>
        <p:spPr>
          <a:xfrm>
            <a:off x="9172965" y="1836929"/>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70C0"/>
              </a:solidFill>
            </a:endParaRPr>
          </a:p>
        </p:txBody>
      </p:sp>
      <p:sp>
        <p:nvSpPr>
          <p:cNvPr id="72" name="Rectangle 71">
            <a:extLst>
              <a:ext uri="{FF2B5EF4-FFF2-40B4-BE49-F238E27FC236}">
                <a16:creationId xmlns:a16="http://schemas.microsoft.com/office/drawing/2014/main" id="{98A0B04C-6BCD-4E42-BD32-676483AEEEB6}"/>
              </a:ext>
            </a:extLst>
          </p:cNvPr>
          <p:cNvSpPr/>
          <p:nvPr/>
        </p:nvSpPr>
        <p:spPr>
          <a:xfrm>
            <a:off x="9446438" y="1836929"/>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1</a:t>
            </a:r>
          </a:p>
        </p:txBody>
      </p:sp>
      <p:sp>
        <p:nvSpPr>
          <p:cNvPr id="74" name="Rectangle 73">
            <a:extLst>
              <a:ext uri="{FF2B5EF4-FFF2-40B4-BE49-F238E27FC236}">
                <a16:creationId xmlns:a16="http://schemas.microsoft.com/office/drawing/2014/main" id="{9FEA0C92-EDDD-414B-A44A-46EDD510A63D}"/>
              </a:ext>
            </a:extLst>
          </p:cNvPr>
          <p:cNvSpPr/>
          <p:nvPr/>
        </p:nvSpPr>
        <p:spPr>
          <a:xfrm>
            <a:off x="9172965" y="2110401"/>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2</a:t>
            </a:r>
          </a:p>
        </p:txBody>
      </p:sp>
      <p:sp>
        <p:nvSpPr>
          <p:cNvPr id="76" name="Rectangle 75">
            <a:extLst>
              <a:ext uri="{FF2B5EF4-FFF2-40B4-BE49-F238E27FC236}">
                <a16:creationId xmlns:a16="http://schemas.microsoft.com/office/drawing/2014/main" id="{CBC3FE15-49AC-44E7-A3A5-77B7B4F48D4C}"/>
              </a:ext>
            </a:extLst>
          </p:cNvPr>
          <p:cNvSpPr/>
          <p:nvPr/>
        </p:nvSpPr>
        <p:spPr>
          <a:xfrm>
            <a:off x="9446438" y="2110401"/>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3</a:t>
            </a:r>
          </a:p>
        </p:txBody>
      </p:sp>
      <p:sp>
        <p:nvSpPr>
          <p:cNvPr id="86" name="Rectangle 85">
            <a:extLst>
              <a:ext uri="{FF2B5EF4-FFF2-40B4-BE49-F238E27FC236}">
                <a16:creationId xmlns:a16="http://schemas.microsoft.com/office/drawing/2014/main" id="{C3FE7441-9FBF-450E-AC7B-F13D835D60CD}"/>
              </a:ext>
            </a:extLst>
          </p:cNvPr>
          <p:cNvSpPr/>
          <p:nvPr/>
        </p:nvSpPr>
        <p:spPr>
          <a:xfrm>
            <a:off x="4238137" y="2714889"/>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3</a:t>
            </a:r>
          </a:p>
        </p:txBody>
      </p:sp>
      <p:sp>
        <p:nvSpPr>
          <p:cNvPr id="88" name="Rectangle 87">
            <a:extLst>
              <a:ext uri="{FF2B5EF4-FFF2-40B4-BE49-F238E27FC236}">
                <a16:creationId xmlns:a16="http://schemas.microsoft.com/office/drawing/2014/main" id="{B1850F17-8606-4FEF-ADE7-360FAFE0CA0F}"/>
              </a:ext>
            </a:extLst>
          </p:cNvPr>
          <p:cNvSpPr/>
          <p:nvPr/>
        </p:nvSpPr>
        <p:spPr>
          <a:xfrm>
            <a:off x="4511609" y="2714889"/>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2</a:t>
            </a:r>
          </a:p>
        </p:txBody>
      </p:sp>
      <p:sp>
        <p:nvSpPr>
          <p:cNvPr id="90" name="Rectangle 89">
            <a:extLst>
              <a:ext uri="{FF2B5EF4-FFF2-40B4-BE49-F238E27FC236}">
                <a16:creationId xmlns:a16="http://schemas.microsoft.com/office/drawing/2014/main" id="{A19CED65-36A1-4F53-9515-C1C0FD60CB07}"/>
              </a:ext>
            </a:extLst>
          </p:cNvPr>
          <p:cNvSpPr/>
          <p:nvPr/>
        </p:nvSpPr>
        <p:spPr>
          <a:xfrm>
            <a:off x="4238137" y="2988361"/>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70C0"/>
              </a:solidFill>
            </a:endParaRPr>
          </a:p>
        </p:txBody>
      </p:sp>
      <p:sp>
        <p:nvSpPr>
          <p:cNvPr id="92" name="Rectangle 91">
            <a:extLst>
              <a:ext uri="{FF2B5EF4-FFF2-40B4-BE49-F238E27FC236}">
                <a16:creationId xmlns:a16="http://schemas.microsoft.com/office/drawing/2014/main" id="{9BE5E277-CF35-42A6-8C98-BC8ACBFCFCE9}"/>
              </a:ext>
            </a:extLst>
          </p:cNvPr>
          <p:cNvSpPr/>
          <p:nvPr/>
        </p:nvSpPr>
        <p:spPr>
          <a:xfrm>
            <a:off x="4511609" y="2988361"/>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dirty="0">
                <a:solidFill>
                  <a:srgbClr val="0070C0"/>
                </a:solidFill>
              </a:rPr>
              <a:t> 1</a:t>
            </a:r>
          </a:p>
        </p:txBody>
      </p:sp>
      <p:sp>
        <p:nvSpPr>
          <p:cNvPr id="94" name="Rectangle 93">
            <a:extLst>
              <a:ext uri="{FF2B5EF4-FFF2-40B4-BE49-F238E27FC236}">
                <a16:creationId xmlns:a16="http://schemas.microsoft.com/office/drawing/2014/main" id="{FD589775-677D-47AF-9C1C-5AE213FA05CD}"/>
              </a:ext>
            </a:extLst>
          </p:cNvPr>
          <p:cNvSpPr/>
          <p:nvPr/>
        </p:nvSpPr>
        <p:spPr>
          <a:xfrm>
            <a:off x="5332026" y="2712469"/>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65000"/>
                  </a:schemeClr>
                </a:solidFill>
              </a:rPr>
              <a:t>2</a:t>
            </a:r>
          </a:p>
        </p:txBody>
      </p:sp>
      <p:sp>
        <p:nvSpPr>
          <p:cNvPr id="96" name="Rectangle 95">
            <a:extLst>
              <a:ext uri="{FF2B5EF4-FFF2-40B4-BE49-F238E27FC236}">
                <a16:creationId xmlns:a16="http://schemas.microsoft.com/office/drawing/2014/main" id="{CDC1EBE0-C575-4F21-ABEA-250A6E248DE4}"/>
              </a:ext>
            </a:extLst>
          </p:cNvPr>
          <p:cNvSpPr/>
          <p:nvPr/>
        </p:nvSpPr>
        <p:spPr>
          <a:xfrm>
            <a:off x="5605498" y="2712469"/>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70C0"/>
              </a:solidFill>
            </a:endParaRPr>
          </a:p>
        </p:txBody>
      </p:sp>
      <p:sp>
        <p:nvSpPr>
          <p:cNvPr id="98" name="Rectangle 97">
            <a:extLst>
              <a:ext uri="{FF2B5EF4-FFF2-40B4-BE49-F238E27FC236}">
                <a16:creationId xmlns:a16="http://schemas.microsoft.com/office/drawing/2014/main" id="{B63AD543-0232-4673-925C-BA26E1769368}"/>
              </a:ext>
            </a:extLst>
          </p:cNvPr>
          <p:cNvSpPr/>
          <p:nvPr/>
        </p:nvSpPr>
        <p:spPr>
          <a:xfrm>
            <a:off x="5332026" y="2985942"/>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65000"/>
                  </a:schemeClr>
                </a:solidFill>
              </a:rPr>
              <a:t>3</a:t>
            </a:r>
          </a:p>
        </p:txBody>
      </p:sp>
      <p:sp>
        <p:nvSpPr>
          <p:cNvPr id="100" name="Rectangle 99">
            <a:extLst>
              <a:ext uri="{FF2B5EF4-FFF2-40B4-BE49-F238E27FC236}">
                <a16:creationId xmlns:a16="http://schemas.microsoft.com/office/drawing/2014/main" id="{542221E7-B347-48AE-A98F-C9DDC6A225A3}"/>
              </a:ext>
            </a:extLst>
          </p:cNvPr>
          <p:cNvSpPr/>
          <p:nvPr/>
        </p:nvSpPr>
        <p:spPr>
          <a:xfrm>
            <a:off x="5605498" y="2985942"/>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dirty="0">
                <a:solidFill>
                  <a:srgbClr val="0070C0"/>
                </a:solidFill>
              </a:rPr>
              <a:t> </a:t>
            </a:r>
            <a:r>
              <a:rPr lang="en-US" dirty="0">
                <a:solidFill>
                  <a:schemeClr val="bg1">
                    <a:lumMod val="65000"/>
                  </a:schemeClr>
                </a:solidFill>
              </a:rPr>
              <a:t>1</a:t>
            </a:r>
          </a:p>
        </p:txBody>
      </p:sp>
      <p:sp>
        <p:nvSpPr>
          <p:cNvPr id="102" name="Rectangle 101">
            <a:extLst>
              <a:ext uri="{FF2B5EF4-FFF2-40B4-BE49-F238E27FC236}">
                <a16:creationId xmlns:a16="http://schemas.microsoft.com/office/drawing/2014/main" id="{E8BF59FC-4304-4D6D-B917-4DE970B975B4}"/>
              </a:ext>
            </a:extLst>
          </p:cNvPr>
          <p:cNvSpPr/>
          <p:nvPr/>
        </p:nvSpPr>
        <p:spPr>
          <a:xfrm>
            <a:off x="8621911" y="2712469"/>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65000"/>
                  </a:schemeClr>
                </a:solidFill>
              </a:rPr>
              <a:t>2</a:t>
            </a:r>
          </a:p>
        </p:txBody>
      </p:sp>
      <p:sp>
        <p:nvSpPr>
          <p:cNvPr id="104" name="Rectangle 103">
            <a:extLst>
              <a:ext uri="{FF2B5EF4-FFF2-40B4-BE49-F238E27FC236}">
                <a16:creationId xmlns:a16="http://schemas.microsoft.com/office/drawing/2014/main" id="{3B0D418B-6B71-44FE-A40C-501321DC75BA}"/>
              </a:ext>
            </a:extLst>
          </p:cNvPr>
          <p:cNvSpPr/>
          <p:nvPr/>
        </p:nvSpPr>
        <p:spPr>
          <a:xfrm>
            <a:off x="8895384" y="2712469"/>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1</a:t>
            </a:r>
          </a:p>
        </p:txBody>
      </p:sp>
      <p:sp>
        <p:nvSpPr>
          <p:cNvPr id="106" name="Rectangle 105">
            <a:extLst>
              <a:ext uri="{FF2B5EF4-FFF2-40B4-BE49-F238E27FC236}">
                <a16:creationId xmlns:a16="http://schemas.microsoft.com/office/drawing/2014/main" id="{5183C086-436F-448B-848C-FCCDAA26B237}"/>
              </a:ext>
            </a:extLst>
          </p:cNvPr>
          <p:cNvSpPr/>
          <p:nvPr/>
        </p:nvSpPr>
        <p:spPr>
          <a:xfrm>
            <a:off x="8621911" y="2985942"/>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70C0"/>
              </a:solidFill>
            </a:endParaRPr>
          </a:p>
        </p:txBody>
      </p:sp>
      <p:sp>
        <p:nvSpPr>
          <p:cNvPr id="108" name="Rectangle 107">
            <a:extLst>
              <a:ext uri="{FF2B5EF4-FFF2-40B4-BE49-F238E27FC236}">
                <a16:creationId xmlns:a16="http://schemas.microsoft.com/office/drawing/2014/main" id="{F953A140-2E06-4CB3-B1AA-AE141F61B846}"/>
              </a:ext>
            </a:extLst>
          </p:cNvPr>
          <p:cNvSpPr/>
          <p:nvPr/>
        </p:nvSpPr>
        <p:spPr>
          <a:xfrm>
            <a:off x="8895384" y="2985942"/>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65000"/>
                  </a:schemeClr>
                </a:solidFill>
              </a:rPr>
              <a:t>3</a:t>
            </a:r>
          </a:p>
        </p:txBody>
      </p:sp>
      <p:sp>
        <p:nvSpPr>
          <p:cNvPr id="110" name="Rectangle 109">
            <a:extLst>
              <a:ext uri="{FF2B5EF4-FFF2-40B4-BE49-F238E27FC236}">
                <a16:creationId xmlns:a16="http://schemas.microsoft.com/office/drawing/2014/main" id="{C65D43A3-6552-4E80-8C4E-AF9B1A53DD75}"/>
              </a:ext>
            </a:extLst>
          </p:cNvPr>
          <p:cNvSpPr/>
          <p:nvPr/>
        </p:nvSpPr>
        <p:spPr>
          <a:xfrm>
            <a:off x="9754447" y="2712469"/>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1</a:t>
            </a:r>
          </a:p>
        </p:txBody>
      </p:sp>
      <p:sp>
        <p:nvSpPr>
          <p:cNvPr id="112" name="Rectangle 111">
            <a:extLst>
              <a:ext uri="{FF2B5EF4-FFF2-40B4-BE49-F238E27FC236}">
                <a16:creationId xmlns:a16="http://schemas.microsoft.com/office/drawing/2014/main" id="{33D1A95D-14CC-4108-ABE2-1CEF573DCD89}"/>
              </a:ext>
            </a:extLst>
          </p:cNvPr>
          <p:cNvSpPr/>
          <p:nvPr/>
        </p:nvSpPr>
        <p:spPr>
          <a:xfrm>
            <a:off x="10027919" y="2712469"/>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1</a:t>
            </a:r>
          </a:p>
        </p:txBody>
      </p:sp>
      <p:sp>
        <p:nvSpPr>
          <p:cNvPr id="114" name="Rectangle 113">
            <a:extLst>
              <a:ext uri="{FF2B5EF4-FFF2-40B4-BE49-F238E27FC236}">
                <a16:creationId xmlns:a16="http://schemas.microsoft.com/office/drawing/2014/main" id="{6718C8AB-C10C-46EC-8B7A-4DD281C8B36C}"/>
              </a:ext>
            </a:extLst>
          </p:cNvPr>
          <p:cNvSpPr/>
          <p:nvPr/>
        </p:nvSpPr>
        <p:spPr>
          <a:xfrm>
            <a:off x="9754447" y="2985942"/>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2</a:t>
            </a:r>
          </a:p>
        </p:txBody>
      </p:sp>
      <p:sp>
        <p:nvSpPr>
          <p:cNvPr id="116" name="Rectangle 115">
            <a:extLst>
              <a:ext uri="{FF2B5EF4-FFF2-40B4-BE49-F238E27FC236}">
                <a16:creationId xmlns:a16="http://schemas.microsoft.com/office/drawing/2014/main" id="{6DFFCE0B-8F2F-4E2E-B878-D9737955C93E}"/>
              </a:ext>
            </a:extLst>
          </p:cNvPr>
          <p:cNvSpPr/>
          <p:nvPr/>
        </p:nvSpPr>
        <p:spPr>
          <a:xfrm>
            <a:off x="10027919" y="2985942"/>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3</a:t>
            </a:r>
          </a:p>
        </p:txBody>
      </p:sp>
      <p:sp>
        <p:nvSpPr>
          <p:cNvPr id="118" name="Rectangle 117">
            <a:extLst>
              <a:ext uri="{FF2B5EF4-FFF2-40B4-BE49-F238E27FC236}">
                <a16:creationId xmlns:a16="http://schemas.microsoft.com/office/drawing/2014/main" id="{8E53333C-B7C2-4AD3-AC7E-49A698CB9569}"/>
              </a:ext>
            </a:extLst>
          </p:cNvPr>
          <p:cNvSpPr/>
          <p:nvPr/>
        </p:nvSpPr>
        <p:spPr>
          <a:xfrm>
            <a:off x="3691192" y="359378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3</a:t>
            </a:r>
          </a:p>
        </p:txBody>
      </p:sp>
      <p:sp>
        <p:nvSpPr>
          <p:cNvPr id="120" name="Rectangle 119">
            <a:extLst>
              <a:ext uri="{FF2B5EF4-FFF2-40B4-BE49-F238E27FC236}">
                <a16:creationId xmlns:a16="http://schemas.microsoft.com/office/drawing/2014/main" id="{4327A604-A185-46E9-8A31-90B5F23ECA4A}"/>
              </a:ext>
            </a:extLst>
          </p:cNvPr>
          <p:cNvSpPr/>
          <p:nvPr/>
        </p:nvSpPr>
        <p:spPr>
          <a:xfrm>
            <a:off x="3964664" y="359378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2</a:t>
            </a:r>
          </a:p>
        </p:txBody>
      </p:sp>
      <p:sp>
        <p:nvSpPr>
          <p:cNvPr id="122" name="Rectangle 121">
            <a:extLst>
              <a:ext uri="{FF2B5EF4-FFF2-40B4-BE49-F238E27FC236}">
                <a16:creationId xmlns:a16="http://schemas.microsoft.com/office/drawing/2014/main" id="{CEDD03F7-2AB2-4BE6-80ED-9DBCAA549F85}"/>
              </a:ext>
            </a:extLst>
          </p:cNvPr>
          <p:cNvSpPr/>
          <p:nvPr/>
        </p:nvSpPr>
        <p:spPr>
          <a:xfrm>
            <a:off x="3691192" y="386725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1</a:t>
            </a:r>
          </a:p>
        </p:txBody>
      </p:sp>
      <p:sp>
        <p:nvSpPr>
          <p:cNvPr id="124" name="Rectangle 123">
            <a:extLst>
              <a:ext uri="{FF2B5EF4-FFF2-40B4-BE49-F238E27FC236}">
                <a16:creationId xmlns:a16="http://schemas.microsoft.com/office/drawing/2014/main" id="{C9DECCC8-0F55-4BA1-8250-6B224E67B791}"/>
              </a:ext>
            </a:extLst>
          </p:cNvPr>
          <p:cNvSpPr/>
          <p:nvPr/>
        </p:nvSpPr>
        <p:spPr>
          <a:xfrm>
            <a:off x="3964664" y="386725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dirty="0">
                <a:solidFill>
                  <a:srgbClr val="0070C0"/>
                </a:solidFill>
              </a:rPr>
              <a:t> </a:t>
            </a:r>
          </a:p>
        </p:txBody>
      </p:sp>
      <p:sp>
        <p:nvSpPr>
          <p:cNvPr id="126" name="Rectangle 125">
            <a:extLst>
              <a:ext uri="{FF2B5EF4-FFF2-40B4-BE49-F238E27FC236}">
                <a16:creationId xmlns:a16="http://schemas.microsoft.com/office/drawing/2014/main" id="{2F98365E-08C6-4D6C-9C82-C2A05B8F0021}"/>
              </a:ext>
            </a:extLst>
          </p:cNvPr>
          <p:cNvSpPr/>
          <p:nvPr/>
        </p:nvSpPr>
        <p:spPr>
          <a:xfrm>
            <a:off x="4785081" y="359378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70C0"/>
              </a:solidFill>
            </a:endParaRPr>
          </a:p>
        </p:txBody>
      </p:sp>
      <p:sp>
        <p:nvSpPr>
          <p:cNvPr id="128" name="Rectangle 127">
            <a:extLst>
              <a:ext uri="{FF2B5EF4-FFF2-40B4-BE49-F238E27FC236}">
                <a16:creationId xmlns:a16="http://schemas.microsoft.com/office/drawing/2014/main" id="{B939F394-615D-480B-BD77-BA9C6FE727FA}"/>
              </a:ext>
            </a:extLst>
          </p:cNvPr>
          <p:cNvSpPr/>
          <p:nvPr/>
        </p:nvSpPr>
        <p:spPr>
          <a:xfrm>
            <a:off x="5058553" y="359378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65000"/>
                  </a:schemeClr>
                </a:solidFill>
              </a:rPr>
              <a:t>2</a:t>
            </a:r>
          </a:p>
        </p:txBody>
      </p:sp>
      <p:sp>
        <p:nvSpPr>
          <p:cNvPr id="130" name="Rectangle 129">
            <a:extLst>
              <a:ext uri="{FF2B5EF4-FFF2-40B4-BE49-F238E27FC236}">
                <a16:creationId xmlns:a16="http://schemas.microsoft.com/office/drawing/2014/main" id="{4F4550F1-E071-4514-9227-906411323B73}"/>
              </a:ext>
            </a:extLst>
          </p:cNvPr>
          <p:cNvSpPr/>
          <p:nvPr/>
        </p:nvSpPr>
        <p:spPr>
          <a:xfrm>
            <a:off x="4785081" y="386725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65000"/>
                  </a:schemeClr>
                </a:solidFill>
              </a:rPr>
              <a:t>3</a:t>
            </a:r>
          </a:p>
        </p:txBody>
      </p:sp>
      <p:sp>
        <p:nvSpPr>
          <p:cNvPr id="132" name="Rectangle 131">
            <a:extLst>
              <a:ext uri="{FF2B5EF4-FFF2-40B4-BE49-F238E27FC236}">
                <a16:creationId xmlns:a16="http://schemas.microsoft.com/office/drawing/2014/main" id="{20681581-5FB1-4A83-A9E5-0DCCCAA51D4D}"/>
              </a:ext>
            </a:extLst>
          </p:cNvPr>
          <p:cNvSpPr/>
          <p:nvPr/>
        </p:nvSpPr>
        <p:spPr>
          <a:xfrm>
            <a:off x="5058553" y="386725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dirty="0">
                <a:solidFill>
                  <a:srgbClr val="0070C0"/>
                </a:solidFill>
              </a:rPr>
              <a:t> </a:t>
            </a:r>
            <a:r>
              <a:rPr lang="en-US" dirty="0">
                <a:solidFill>
                  <a:schemeClr val="bg1">
                    <a:lumMod val="65000"/>
                  </a:schemeClr>
                </a:solidFill>
              </a:rPr>
              <a:t>1</a:t>
            </a:r>
          </a:p>
        </p:txBody>
      </p:sp>
      <p:sp>
        <p:nvSpPr>
          <p:cNvPr id="142" name="Rectangle 141">
            <a:extLst>
              <a:ext uri="{FF2B5EF4-FFF2-40B4-BE49-F238E27FC236}">
                <a16:creationId xmlns:a16="http://schemas.microsoft.com/office/drawing/2014/main" id="{89578C1D-DF17-4C76-A0F9-34896D6C6119}"/>
              </a:ext>
            </a:extLst>
          </p:cNvPr>
          <p:cNvSpPr/>
          <p:nvPr/>
        </p:nvSpPr>
        <p:spPr>
          <a:xfrm>
            <a:off x="9207503" y="359378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70C0"/>
              </a:solidFill>
            </a:endParaRPr>
          </a:p>
        </p:txBody>
      </p:sp>
      <p:sp>
        <p:nvSpPr>
          <p:cNvPr id="144" name="Rectangle 143">
            <a:extLst>
              <a:ext uri="{FF2B5EF4-FFF2-40B4-BE49-F238E27FC236}">
                <a16:creationId xmlns:a16="http://schemas.microsoft.com/office/drawing/2014/main" id="{F6FF8AE0-DADA-478E-8B53-1EAEA36A2AB5}"/>
              </a:ext>
            </a:extLst>
          </p:cNvPr>
          <p:cNvSpPr/>
          <p:nvPr/>
        </p:nvSpPr>
        <p:spPr>
          <a:xfrm>
            <a:off x="9480975" y="359378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65000"/>
                  </a:schemeClr>
                </a:solidFill>
              </a:rPr>
              <a:t>1</a:t>
            </a:r>
          </a:p>
        </p:txBody>
      </p:sp>
      <p:sp>
        <p:nvSpPr>
          <p:cNvPr id="146" name="Rectangle 145">
            <a:extLst>
              <a:ext uri="{FF2B5EF4-FFF2-40B4-BE49-F238E27FC236}">
                <a16:creationId xmlns:a16="http://schemas.microsoft.com/office/drawing/2014/main" id="{19D75508-D5A9-42EA-8953-2BEBDFE4F017}"/>
              </a:ext>
            </a:extLst>
          </p:cNvPr>
          <p:cNvSpPr/>
          <p:nvPr/>
        </p:nvSpPr>
        <p:spPr>
          <a:xfrm>
            <a:off x="9207503" y="386725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65000"/>
                  </a:schemeClr>
                </a:solidFill>
              </a:rPr>
              <a:t>2</a:t>
            </a:r>
          </a:p>
        </p:txBody>
      </p:sp>
      <p:sp>
        <p:nvSpPr>
          <p:cNvPr id="148" name="Rectangle 147">
            <a:extLst>
              <a:ext uri="{FF2B5EF4-FFF2-40B4-BE49-F238E27FC236}">
                <a16:creationId xmlns:a16="http://schemas.microsoft.com/office/drawing/2014/main" id="{71B4BD7B-13D7-4D29-96C2-B3EEB8DF7584}"/>
              </a:ext>
            </a:extLst>
          </p:cNvPr>
          <p:cNvSpPr/>
          <p:nvPr/>
        </p:nvSpPr>
        <p:spPr>
          <a:xfrm>
            <a:off x="9480975" y="386725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65000"/>
                  </a:schemeClr>
                </a:solidFill>
              </a:rPr>
              <a:t>3</a:t>
            </a:r>
          </a:p>
        </p:txBody>
      </p:sp>
      <p:sp>
        <p:nvSpPr>
          <p:cNvPr id="150" name="Rectangle 149">
            <a:extLst>
              <a:ext uri="{FF2B5EF4-FFF2-40B4-BE49-F238E27FC236}">
                <a16:creationId xmlns:a16="http://schemas.microsoft.com/office/drawing/2014/main" id="{E58CC1F9-44B4-4EA6-9D7D-4748B6387288}"/>
              </a:ext>
            </a:extLst>
          </p:cNvPr>
          <p:cNvSpPr/>
          <p:nvPr/>
        </p:nvSpPr>
        <p:spPr>
          <a:xfrm>
            <a:off x="10301392" y="359378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1</a:t>
            </a:r>
          </a:p>
        </p:txBody>
      </p:sp>
      <p:sp>
        <p:nvSpPr>
          <p:cNvPr id="152" name="Rectangle 151">
            <a:extLst>
              <a:ext uri="{FF2B5EF4-FFF2-40B4-BE49-F238E27FC236}">
                <a16:creationId xmlns:a16="http://schemas.microsoft.com/office/drawing/2014/main" id="{B5F6832B-9DD9-4ECC-9DEE-6F95CAE0ABA4}"/>
              </a:ext>
            </a:extLst>
          </p:cNvPr>
          <p:cNvSpPr/>
          <p:nvPr/>
        </p:nvSpPr>
        <p:spPr>
          <a:xfrm>
            <a:off x="10574864" y="359378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3</a:t>
            </a:r>
          </a:p>
        </p:txBody>
      </p:sp>
      <p:sp>
        <p:nvSpPr>
          <p:cNvPr id="154" name="Rectangle 153">
            <a:extLst>
              <a:ext uri="{FF2B5EF4-FFF2-40B4-BE49-F238E27FC236}">
                <a16:creationId xmlns:a16="http://schemas.microsoft.com/office/drawing/2014/main" id="{F562A025-6C1B-442A-88B3-C9FE341B1A87}"/>
              </a:ext>
            </a:extLst>
          </p:cNvPr>
          <p:cNvSpPr/>
          <p:nvPr/>
        </p:nvSpPr>
        <p:spPr>
          <a:xfrm>
            <a:off x="10301392" y="386725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2</a:t>
            </a:r>
          </a:p>
        </p:txBody>
      </p:sp>
      <p:sp>
        <p:nvSpPr>
          <p:cNvPr id="156" name="Rectangle 155">
            <a:extLst>
              <a:ext uri="{FF2B5EF4-FFF2-40B4-BE49-F238E27FC236}">
                <a16:creationId xmlns:a16="http://schemas.microsoft.com/office/drawing/2014/main" id="{904478C9-F18F-43E5-8A6F-8EAD47C64879}"/>
              </a:ext>
            </a:extLst>
          </p:cNvPr>
          <p:cNvSpPr/>
          <p:nvPr/>
        </p:nvSpPr>
        <p:spPr>
          <a:xfrm>
            <a:off x="10574864" y="386725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70C0"/>
              </a:solidFill>
            </a:endParaRPr>
          </a:p>
        </p:txBody>
      </p:sp>
      <p:sp>
        <p:nvSpPr>
          <p:cNvPr id="158" name="Rectangle 157">
            <a:extLst>
              <a:ext uri="{FF2B5EF4-FFF2-40B4-BE49-F238E27FC236}">
                <a16:creationId xmlns:a16="http://schemas.microsoft.com/office/drawing/2014/main" id="{25470D6D-F794-4C85-92EC-3A87FB8C23DE}"/>
              </a:ext>
            </a:extLst>
          </p:cNvPr>
          <p:cNvSpPr/>
          <p:nvPr/>
        </p:nvSpPr>
        <p:spPr>
          <a:xfrm>
            <a:off x="3144247" y="446932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3</a:t>
            </a:r>
          </a:p>
        </p:txBody>
      </p:sp>
      <p:sp>
        <p:nvSpPr>
          <p:cNvPr id="160" name="Rectangle 159">
            <a:extLst>
              <a:ext uri="{FF2B5EF4-FFF2-40B4-BE49-F238E27FC236}">
                <a16:creationId xmlns:a16="http://schemas.microsoft.com/office/drawing/2014/main" id="{49A89041-D4E0-4A4E-83F0-A94DA877F142}"/>
              </a:ext>
            </a:extLst>
          </p:cNvPr>
          <p:cNvSpPr/>
          <p:nvPr/>
        </p:nvSpPr>
        <p:spPr>
          <a:xfrm>
            <a:off x="3417720" y="446932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70C0"/>
              </a:solidFill>
            </a:endParaRPr>
          </a:p>
        </p:txBody>
      </p:sp>
      <p:sp>
        <p:nvSpPr>
          <p:cNvPr id="162" name="Rectangle 161">
            <a:extLst>
              <a:ext uri="{FF2B5EF4-FFF2-40B4-BE49-F238E27FC236}">
                <a16:creationId xmlns:a16="http://schemas.microsoft.com/office/drawing/2014/main" id="{6774DC2C-8090-40B4-BE9C-72533287459F}"/>
              </a:ext>
            </a:extLst>
          </p:cNvPr>
          <p:cNvSpPr/>
          <p:nvPr/>
        </p:nvSpPr>
        <p:spPr>
          <a:xfrm>
            <a:off x="3144247" y="474279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1</a:t>
            </a:r>
          </a:p>
        </p:txBody>
      </p:sp>
      <p:sp>
        <p:nvSpPr>
          <p:cNvPr id="164" name="Rectangle 163">
            <a:extLst>
              <a:ext uri="{FF2B5EF4-FFF2-40B4-BE49-F238E27FC236}">
                <a16:creationId xmlns:a16="http://schemas.microsoft.com/office/drawing/2014/main" id="{1E3B5C26-6824-4341-89F1-2EBD108F554D}"/>
              </a:ext>
            </a:extLst>
          </p:cNvPr>
          <p:cNvSpPr/>
          <p:nvPr/>
        </p:nvSpPr>
        <p:spPr>
          <a:xfrm>
            <a:off x="3417720" y="474279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dirty="0">
                <a:solidFill>
                  <a:srgbClr val="0070C0"/>
                </a:solidFill>
              </a:rPr>
              <a:t> 2</a:t>
            </a:r>
          </a:p>
        </p:txBody>
      </p:sp>
      <p:sp>
        <p:nvSpPr>
          <p:cNvPr id="166" name="Rectangle 165">
            <a:extLst>
              <a:ext uri="{FF2B5EF4-FFF2-40B4-BE49-F238E27FC236}">
                <a16:creationId xmlns:a16="http://schemas.microsoft.com/office/drawing/2014/main" id="{5C433D83-C36D-4310-B670-D7717A570DAD}"/>
              </a:ext>
            </a:extLst>
          </p:cNvPr>
          <p:cNvSpPr/>
          <p:nvPr/>
        </p:nvSpPr>
        <p:spPr>
          <a:xfrm>
            <a:off x="4197805" y="446932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65000"/>
                  </a:schemeClr>
                </a:solidFill>
              </a:rPr>
              <a:t>3</a:t>
            </a:r>
          </a:p>
        </p:txBody>
      </p:sp>
      <p:sp>
        <p:nvSpPr>
          <p:cNvPr id="168" name="Rectangle 167">
            <a:extLst>
              <a:ext uri="{FF2B5EF4-FFF2-40B4-BE49-F238E27FC236}">
                <a16:creationId xmlns:a16="http://schemas.microsoft.com/office/drawing/2014/main" id="{C648E4B8-8367-4493-8A5C-F7DD35698A23}"/>
              </a:ext>
            </a:extLst>
          </p:cNvPr>
          <p:cNvSpPr/>
          <p:nvPr/>
        </p:nvSpPr>
        <p:spPr>
          <a:xfrm>
            <a:off x="4471277" y="446932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65000"/>
                  </a:schemeClr>
                </a:solidFill>
              </a:rPr>
              <a:t>2</a:t>
            </a:r>
          </a:p>
        </p:txBody>
      </p:sp>
      <p:sp>
        <p:nvSpPr>
          <p:cNvPr id="170" name="Rectangle 169">
            <a:extLst>
              <a:ext uri="{FF2B5EF4-FFF2-40B4-BE49-F238E27FC236}">
                <a16:creationId xmlns:a16="http://schemas.microsoft.com/office/drawing/2014/main" id="{AD5AD946-EFE2-4C3B-A548-6B2A1D4D0AFF}"/>
              </a:ext>
            </a:extLst>
          </p:cNvPr>
          <p:cNvSpPr/>
          <p:nvPr/>
        </p:nvSpPr>
        <p:spPr>
          <a:xfrm>
            <a:off x="4197805" y="474279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70C0"/>
              </a:solidFill>
            </a:endParaRPr>
          </a:p>
        </p:txBody>
      </p:sp>
      <p:sp>
        <p:nvSpPr>
          <p:cNvPr id="172" name="Rectangle 171">
            <a:extLst>
              <a:ext uri="{FF2B5EF4-FFF2-40B4-BE49-F238E27FC236}">
                <a16:creationId xmlns:a16="http://schemas.microsoft.com/office/drawing/2014/main" id="{D3AF2719-6B98-4A97-AA3E-65941AB109E5}"/>
              </a:ext>
            </a:extLst>
          </p:cNvPr>
          <p:cNvSpPr/>
          <p:nvPr/>
        </p:nvSpPr>
        <p:spPr>
          <a:xfrm>
            <a:off x="4471277" y="474279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dirty="0">
                <a:solidFill>
                  <a:srgbClr val="0070C0"/>
                </a:solidFill>
              </a:rPr>
              <a:t> </a:t>
            </a:r>
            <a:r>
              <a:rPr lang="en-US" dirty="0">
                <a:solidFill>
                  <a:schemeClr val="bg1">
                    <a:lumMod val="65000"/>
                  </a:schemeClr>
                </a:solidFill>
              </a:rPr>
              <a:t>1</a:t>
            </a:r>
          </a:p>
        </p:txBody>
      </p:sp>
      <p:sp>
        <p:nvSpPr>
          <p:cNvPr id="174" name="Rectangle 173">
            <a:extLst>
              <a:ext uri="{FF2B5EF4-FFF2-40B4-BE49-F238E27FC236}">
                <a16:creationId xmlns:a16="http://schemas.microsoft.com/office/drawing/2014/main" id="{0CD25C48-024D-4A55-A626-83841CEE2D6A}"/>
              </a:ext>
            </a:extLst>
          </p:cNvPr>
          <p:cNvSpPr/>
          <p:nvPr/>
        </p:nvSpPr>
        <p:spPr>
          <a:xfrm>
            <a:off x="9754447" y="446932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65000"/>
                  </a:schemeClr>
                </a:solidFill>
              </a:rPr>
              <a:t>1</a:t>
            </a:r>
          </a:p>
        </p:txBody>
      </p:sp>
      <p:sp>
        <p:nvSpPr>
          <p:cNvPr id="176" name="Rectangle 175">
            <a:extLst>
              <a:ext uri="{FF2B5EF4-FFF2-40B4-BE49-F238E27FC236}">
                <a16:creationId xmlns:a16="http://schemas.microsoft.com/office/drawing/2014/main" id="{6EBDFEAF-6ED1-41C1-BF6D-356E8645D324}"/>
              </a:ext>
            </a:extLst>
          </p:cNvPr>
          <p:cNvSpPr/>
          <p:nvPr/>
        </p:nvSpPr>
        <p:spPr>
          <a:xfrm>
            <a:off x="10027919" y="446932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70C0"/>
              </a:solidFill>
            </a:endParaRPr>
          </a:p>
        </p:txBody>
      </p:sp>
      <p:sp>
        <p:nvSpPr>
          <p:cNvPr id="178" name="Rectangle 177">
            <a:extLst>
              <a:ext uri="{FF2B5EF4-FFF2-40B4-BE49-F238E27FC236}">
                <a16:creationId xmlns:a16="http://schemas.microsoft.com/office/drawing/2014/main" id="{79B947FF-27F1-4C04-B933-6A25B8A25A17}"/>
              </a:ext>
            </a:extLst>
          </p:cNvPr>
          <p:cNvSpPr/>
          <p:nvPr/>
        </p:nvSpPr>
        <p:spPr>
          <a:xfrm>
            <a:off x="9754447" y="474279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65000"/>
                  </a:schemeClr>
                </a:solidFill>
              </a:rPr>
              <a:t>2</a:t>
            </a:r>
          </a:p>
        </p:txBody>
      </p:sp>
      <p:sp>
        <p:nvSpPr>
          <p:cNvPr id="180" name="Rectangle 179">
            <a:extLst>
              <a:ext uri="{FF2B5EF4-FFF2-40B4-BE49-F238E27FC236}">
                <a16:creationId xmlns:a16="http://schemas.microsoft.com/office/drawing/2014/main" id="{4078D582-70E8-42C9-9C10-D66BF647B8EF}"/>
              </a:ext>
            </a:extLst>
          </p:cNvPr>
          <p:cNvSpPr/>
          <p:nvPr/>
        </p:nvSpPr>
        <p:spPr>
          <a:xfrm>
            <a:off x="10027919" y="474279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65000"/>
                  </a:schemeClr>
                </a:solidFill>
              </a:rPr>
              <a:t>3</a:t>
            </a:r>
          </a:p>
        </p:txBody>
      </p:sp>
      <p:sp>
        <p:nvSpPr>
          <p:cNvPr id="182" name="Rectangle 181">
            <a:extLst>
              <a:ext uri="{FF2B5EF4-FFF2-40B4-BE49-F238E27FC236}">
                <a16:creationId xmlns:a16="http://schemas.microsoft.com/office/drawing/2014/main" id="{8E66B331-7670-4A6B-9C4F-4391DF937673}"/>
              </a:ext>
            </a:extLst>
          </p:cNvPr>
          <p:cNvSpPr/>
          <p:nvPr/>
        </p:nvSpPr>
        <p:spPr>
          <a:xfrm>
            <a:off x="10888666" y="446932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1</a:t>
            </a:r>
          </a:p>
        </p:txBody>
      </p:sp>
      <p:sp>
        <p:nvSpPr>
          <p:cNvPr id="184" name="Rectangle 183">
            <a:extLst>
              <a:ext uri="{FF2B5EF4-FFF2-40B4-BE49-F238E27FC236}">
                <a16:creationId xmlns:a16="http://schemas.microsoft.com/office/drawing/2014/main" id="{25CCC7E8-EC6E-4015-A37B-F7BD1E40C66A}"/>
              </a:ext>
            </a:extLst>
          </p:cNvPr>
          <p:cNvSpPr/>
          <p:nvPr/>
        </p:nvSpPr>
        <p:spPr>
          <a:xfrm>
            <a:off x="11162138" y="446932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3</a:t>
            </a:r>
          </a:p>
        </p:txBody>
      </p:sp>
      <p:sp>
        <p:nvSpPr>
          <p:cNvPr id="186" name="Rectangle 185">
            <a:extLst>
              <a:ext uri="{FF2B5EF4-FFF2-40B4-BE49-F238E27FC236}">
                <a16:creationId xmlns:a16="http://schemas.microsoft.com/office/drawing/2014/main" id="{8718A21C-2D6B-41D2-A51B-E99BAAC7965A}"/>
              </a:ext>
            </a:extLst>
          </p:cNvPr>
          <p:cNvSpPr/>
          <p:nvPr/>
        </p:nvSpPr>
        <p:spPr>
          <a:xfrm>
            <a:off x="10888666" y="474279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70C0"/>
              </a:solidFill>
            </a:endParaRPr>
          </a:p>
        </p:txBody>
      </p:sp>
      <p:sp>
        <p:nvSpPr>
          <p:cNvPr id="188" name="Rectangle 187">
            <a:extLst>
              <a:ext uri="{FF2B5EF4-FFF2-40B4-BE49-F238E27FC236}">
                <a16:creationId xmlns:a16="http://schemas.microsoft.com/office/drawing/2014/main" id="{4F457A19-A899-481B-B605-85C246965BCB}"/>
              </a:ext>
            </a:extLst>
          </p:cNvPr>
          <p:cNvSpPr/>
          <p:nvPr/>
        </p:nvSpPr>
        <p:spPr>
          <a:xfrm>
            <a:off x="11162138" y="474279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2</a:t>
            </a:r>
          </a:p>
        </p:txBody>
      </p:sp>
      <p:sp>
        <p:nvSpPr>
          <p:cNvPr id="190" name="Rectangle 189">
            <a:extLst>
              <a:ext uri="{FF2B5EF4-FFF2-40B4-BE49-F238E27FC236}">
                <a16:creationId xmlns:a16="http://schemas.microsoft.com/office/drawing/2014/main" id="{B7727BA4-2297-4FC6-A1BB-C77318DB99D8}"/>
              </a:ext>
            </a:extLst>
          </p:cNvPr>
          <p:cNvSpPr/>
          <p:nvPr/>
        </p:nvSpPr>
        <p:spPr>
          <a:xfrm>
            <a:off x="2587280" y="534486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70C0"/>
              </a:solidFill>
            </a:endParaRPr>
          </a:p>
        </p:txBody>
      </p:sp>
      <p:sp>
        <p:nvSpPr>
          <p:cNvPr id="192" name="Rectangle 191">
            <a:extLst>
              <a:ext uri="{FF2B5EF4-FFF2-40B4-BE49-F238E27FC236}">
                <a16:creationId xmlns:a16="http://schemas.microsoft.com/office/drawing/2014/main" id="{49F41E0B-4BF9-4C32-A4BF-A3D865DA3554}"/>
              </a:ext>
            </a:extLst>
          </p:cNvPr>
          <p:cNvSpPr/>
          <p:nvPr/>
        </p:nvSpPr>
        <p:spPr>
          <a:xfrm>
            <a:off x="2860752" y="534486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3</a:t>
            </a:r>
          </a:p>
        </p:txBody>
      </p:sp>
      <p:sp>
        <p:nvSpPr>
          <p:cNvPr id="194" name="Rectangle 193">
            <a:extLst>
              <a:ext uri="{FF2B5EF4-FFF2-40B4-BE49-F238E27FC236}">
                <a16:creationId xmlns:a16="http://schemas.microsoft.com/office/drawing/2014/main" id="{19BF9DC5-0D70-49D0-9EDD-98CD1C6A40F3}"/>
              </a:ext>
            </a:extLst>
          </p:cNvPr>
          <p:cNvSpPr/>
          <p:nvPr/>
        </p:nvSpPr>
        <p:spPr>
          <a:xfrm>
            <a:off x="2587280" y="561833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1</a:t>
            </a:r>
          </a:p>
        </p:txBody>
      </p:sp>
      <p:sp>
        <p:nvSpPr>
          <p:cNvPr id="196" name="Rectangle 195">
            <a:extLst>
              <a:ext uri="{FF2B5EF4-FFF2-40B4-BE49-F238E27FC236}">
                <a16:creationId xmlns:a16="http://schemas.microsoft.com/office/drawing/2014/main" id="{94157FA3-90E5-4BD8-8F44-EE95A5FFE66A}"/>
              </a:ext>
            </a:extLst>
          </p:cNvPr>
          <p:cNvSpPr/>
          <p:nvPr/>
        </p:nvSpPr>
        <p:spPr>
          <a:xfrm>
            <a:off x="2860752" y="561833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dirty="0">
                <a:solidFill>
                  <a:srgbClr val="0070C0"/>
                </a:solidFill>
              </a:rPr>
              <a:t> 2</a:t>
            </a:r>
          </a:p>
        </p:txBody>
      </p:sp>
      <p:sp>
        <p:nvSpPr>
          <p:cNvPr id="198" name="Rectangle 197">
            <a:extLst>
              <a:ext uri="{FF2B5EF4-FFF2-40B4-BE49-F238E27FC236}">
                <a16:creationId xmlns:a16="http://schemas.microsoft.com/office/drawing/2014/main" id="{18547CD8-CC68-4E83-A821-9BE219A1F621}"/>
              </a:ext>
            </a:extLst>
          </p:cNvPr>
          <p:cNvSpPr/>
          <p:nvPr/>
        </p:nvSpPr>
        <p:spPr>
          <a:xfrm>
            <a:off x="3691192" y="534486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65000"/>
                  </a:schemeClr>
                </a:solidFill>
              </a:rPr>
              <a:t>3</a:t>
            </a:r>
          </a:p>
        </p:txBody>
      </p:sp>
      <p:sp>
        <p:nvSpPr>
          <p:cNvPr id="200" name="Rectangle 199">
            <a:extLst>
              <a:ext uri="{FF2B5EF4-FFF2-40B4-BE49-F238E27FC236}">
                <a16:creationId xmlns:a16="http://schemas.microsoft.com/office/drawing/2014/main" id="{D6D143EA-ECAF-4E8E-912B-18047A401DF0}"/>
              </a:ext>
            </a:extLst>
          </p:cNvPr>
          <p:cNvSpPr/>
          <p:nvPr/>
        </p:nvSpPr>
        <p:spPr>
          <a:xfrm>
            <a:off x="3964664" y="534486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65000"/>
                  </a:schemeClr>
                </a:solidFill>
              </a:rPr>
              <a:t>2</a:t>
            </a:r>
          </a:p>
        </p:txBody>
      </p:sp>
      <p:sp>
        <p:nvSpPr>
          <p:cNvPr id="202" name="Rectangle 201">
            <a:extLst>
              <a:ext uri="{FF2B5EF4-FFF2-40B4-BE49-F238E27FC236}">
                <a16:creationId xmlns:a16="http://schemas.microsoft.com/office/drawing/2014/main" id="{FF37017D-194E-4981-B82F-14C1C4CEFB93}"/>
              </a:ext>
            </a:extLst>
          </p:cNvPr>
          <p:cNvSpPr/>
          <p:nvPr/>
        </p:nvSpPr>
        <p:spPr>
          <a:xfrm>
            <a:off x="3691192" y="561833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65000"/>
                  </a:schemeClr>
                </a:solidFill>
              </a:rPr>
              <a:t>1</a:t>
            </a:r>
          </a:p>
        </p:txBody>
      </p:sp>
      <p:sp>
        <p:nvSpPr>
          <p:cNvPr id="204" name="Rectangle 203">
            <a:extLst>
              <a:ext uri="{FF2B5EF4-FFF2-40B4-BE49-F238E27FC236}">
                <a16:creationId xmlns:a16="http://schemas.microsoft.com/office/drawing/2014/main" id="{0E0C5972-D60B-4C9E-8488-BF6B9F3B3AC0}"/>
              </a:ext>
            </a:extLst>
          </p:cNvPr>
          <p:cNvSpPr/>
          <p:nvPr/>
        </p:nvSpPr>
        <p:spPr>
          <a:xfrm>
            <a:off x="3964664" y="561833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dirty="0">
                <a:solidFill>
                  <a:srgbClr val="0070C0"/>
                </a:solidFill>
              </a:rPr>
              <a:t> </a:t>
            </a:r>
          </a:p>
        </p:txBody>
      </p:sp>
      <p:sp>
        <p:nvSpPr>
          <p:cNvPr id="207" name="Rectangle 206">
            <a:extLst>
              <a:ext uri="{FF2B5EF4-FFF2-40B4-BE49-F238E27FC236}">
                <a16:creationId xmlns:a16="http://schemas.microsoft.com/office/drawing/2014/main" id="{84E230E9-41E4-4F8C-8826-30A4CEFFF294}"/>
              </a:ext>
            </a:extLst>
          </p:cNvPr>
          <p:cNvSpPr/>
          <p:nvPr/>
        </p:nvSpPr>
        <p:spPr>
          <a:xfrm>
            <a:off x="10301392" y="534486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65000"/>
                  </a:schemeClr>
                </a:solidFill>
              </a:rPr>
              <a:t>1</a:t>
            </a:r>
          </a:p>
        </p:txBody>
      </p:sp>
      <p:sp>
        <p:nvSpPr>
          <p:cNvPr id="209" name="Rectangle 208">
            <a:extLst>
              <a:ext uri="{FF2B5EF4-FFF2-40B4-BE49-F238E27FC236}">
                <a16:creationId xmlns:a16="http://schemas.microsoft.com/office/drawing/2014/main" id="{A0583294-C99B-4563-8A62-9B1AC59D1B95}"/>
              </a:ext>
            </a:extLst>
          </p:cNvPr>
          <p:cNvSpPr/>
          <p:nvPr/>
        </p:nvSpPr>
        <p:spPr>
          <a:xfrm>
            <a:off x="10574864" y="534486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65000"/>
                  </a:schemeClr>
                </a:solidFill>
              </a:rPr>
              <a:t>3</a:t>
            </a:r>
          </a:p>
        </p:txBody>
      </p:sp>
      <p:sp>
        <p:nvSpPr>
          <p:cNvPr id="211" name="Rectangle 210">
            <a:extLst>
              <a:ext uri="{FF2B5EF4-FFF2-40B4-BE49-F238E27FC236}">
                <a16:creationId xmlns:a16="http://schemas.microsoft.com/office/drawing/2014/main" id="{48A56B0E-397E-4DC1-B682-34AFC1090747}"/>
              </a:ext>
            </a:extLst>
          </p:cNvPr>
          <p:cNvSpPr/>
          <p:nvPr/>
        </p:nvSpPr>
        <p:spPr>
          <a:xfrm>
            <a:off x="10301392" y="561833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65000"/>
                  </a:schemeClr>
                </a:solidFill>
              </a:rPr>
              <a:t>2</a:t>
            </a:r>
          </a:p>
        </p:txBody>
      </p:sp>
      <p:sp>
        <p:nvSpPr>
          <p:cNvPr id="213" name="Rectangle 212">
            <a:extLst>
              <a:ext uri="{FF2B5EF4-FFF2-40B4-BE49-F238E27FC236}">
                <a16:creationId xmlns:a16="http://schemas.microsoft.com/office/drawing/2014/main" id="{D96F555A-EA21-4CCB-A507-7F946956ADB0}"/>
              </a:ext>
            </a:extLst>
          </p:cNvPr>
          <p:cNvSpPr/>
          <p:nvPr/>
        </p:nvSpPr>
        <p:spPr>
          <a:xfrm>
            <a:off x="10574864" y="561833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70C0"/>
              </a:solidFill>
            </a:endParaRPr>
          </a:p>
        </p:txBody>
      </p:sp>
      <p:sp>
        <p:nvSpPr>
          <p:cNvPr id="215" name="Rectangle 214">
            <a:extLst>
              <a:ext uri="{FF2B5EF4-FFF2-40B4-BE49-F238E27FC236}">
                <a16:creationId xmlns:a16="http://schemas.microsoft.com/office/drawing/2014/main" id="{AB36BD8B-1BE3-4179-A57F-B49C71620AB3}"/>
              </a:ext>
            </a:extLst>
          </p:cNvPr>
          <p:cNvSpPr/>
          <p:nvPr/>
        </p:nvSpPr>
        <p:spPr>
          <a:xfrm>
            <a:off x="11435610" y="534486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70C0"/>
              </a:solidFill>
            </a:endParaRPr>
          </a:p>
        </p:txBody>
      </p:sp>
      <p:sp>
        <p:nvSpPr>
          <p:cNvPr id="217" name="Rectangle 216">
            <a:extLst>
              <a:ext uri="{FF2B5EF4-FFF2-40B4-BE49-F238E27FC236}">
                <a16:creationId xmlns:a16="http://schemas.microsoft.com/office/drawing/2014/main" id="{E2C4B97F-3171-4508-A47A-92EBD9BD258D}"/>
              </a:ext>
            </a:extLst>
          </p:cNvPr>
          <p:cNvSpPr/>
          <p:nvPr/>
        </p:nvSpPr>
        <p:spPr>
          <a:xfrm>
            <a:off x="11709083" y="534486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3</a:t>
            </a:r>
          </a:p>
        </p:txBody>
      </p:sp>
      <p:sp>
        <p:nvSpPr>
          <p:cNvPr id="219" name="Rectangle 218">
            <a:extLst>
              <a:ext uri="{FF2B5EF4-FFF2-40B4-BE49-F238E27FC236}">
                <a16:creationId xmlns:a16="http://schemas.microsoft.com/office/drawing/2014/main" id="{0FD1519F-8017-437F-A0E3-A1C501C9967C}"/>
              </a:ext>
            </a:extLst>
          </p:cNvPr>
          <p:cNvSpPr/>
          <p:nvPr/>
        </p:nvSpPr>
        <p:spPr>
          <a:xfrm>
            <a:off x="11435610" y="561833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1</a:t>
            </a:r>
          </a:p>
        </p:txBody>
      </p:sp>
      <p:sp>
        <p:nvSpPr>
          <p:cNvPr id="221" name="Rectangle 220">
            <a:extLst>
              <a:ext uri="{FF2B5EF4-FFF2-40B4-BE49-F238E27FC236}">
                <a16:creationId xmlns:a16="http://schemas.microsoft.com/office/drawing/2014/main" id="{A77979B8-0B56-4BD7-98D8-B67909DE9D95}"/>
              </a:ext>
            </a:extLst>
          </p:cNvPr>
          <p:cNvSpPr/>
          <p:nvPr/>
        </p:nvSpPr>
        <p:spPr>
          <a:xfrm>
            <a:off x="11709083" y="561833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2</a:t>
            </a:r>
          </a:p>
        </p:txBody>
      </p:sp>
      <p:grpSp>
        <p:nvGrpSpPr>
          <p:cNvPr id="227" name="Group 226">
            <a:extLst>
              <a:ext uri="{FF2B5EF4-FFF2-40B4-BE49-F238E27FC236}">
                <a16:creationId xmlns:a16="http://schemas.microsoft.com/office/drawing/2014/main" id="{2D243FE2-5466-4765-A2D4-C72E53D1CE53}"/>
              </a:ext>
            </a:extLst>
          </p:cNvPr>
          <p:cNvGrpSpPr/>
          <p:nvPr/>
        </p:nvGrpSpPr>
        <p:grpSpPr>
          <a:xfrm>
            <a:off x="6859694" y="668924"/>
            <a:ext cx="764968" cy="242745"/>
            <a:chOff x="4965844" y="771525"/>
            <a:chExt cx="790431" cy="250825"/>
          </a:xfrm>
        </p:grpSpPr>
        <p:cxnSp>
          <p:nvCxnSpPr>
            <p:cNvPr id="224" name="Straight Arrow Connector 223">
              <a:extLst>
                <a:ext uri="{FF2B5EF4-FFF2-40B4-BE49-F238E27FC236}">
                  <a16:creationId xmlns:a16="http://schemas.microsoft.com/office/drawing/2014/main" id="{0878304C-873A-4F2B-9AEA-D8FF21089C29}"/>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26" name="Straight Arrow Connector 225">
              <a:extLst>
                <a:ext uri="{FF2B5EF4-FFF2-40B4-BE49-F238E27FC236}">
                  <a16:creationId xmlns:a16="http://schemas.microsoft.com/office/drawing/2014/main" id="{1926FB77-6C8F-4490-A545-A240DBFF35E9}"/>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238" name="Group 237">
            <a:extLst>
              <a:ext uri="{FF2B5EF4-FFF2-40B4-BE49-F238E27FC236}">
                <a16:creationId xmlns:a16="http://schemas.microsoft.com/office/drawing/2014/main" id="{BD579137-9015-4A23-ABC2-97FFC6439958}"/>
              </a:ext>
            </a:extLst>
          </p:cNvPr>
          <p:cNvGrpSpPr/>
          <p:nvPr/>
        </p:nvGrpSpPr>
        <p:grpSpPr>
          <a:xfrm>
            <a:off x="5164143" y="1545115"/>
            <a:ext cx="1473518" cy="231288"/>
            <a:chOff x="3149203" y="1681499"/>
            <a:chExt cx="1522565" cy="238987"/>
          </a:xfrm>
        </p:grpSpPr>
        <p:cxnSp>
          <p:nvCxnSpPr>
            <p:cNvPr id="229" name="Straight Arrow Connector 228">
              <a:extLst>
                <a:ext uri="{FF2B5EF4-FFF2-40B4-BE49-F238E27FC236}">
                  <a16:creationId xmlns:a16="http://schemas.microsoft.com/office/drawing/2014/main" id="{2833388E-58C0-40AA-98A6-7DDBE7225A61}"/>
                </a:ext>
              </a:extLst>
            </p:cNvPr>
            <p:cNvCxnSpPr>
              <a:cxnSpLocks/>
            </p:cNvCxnSpPr>
            <p:nvPr/>
          </p:nvCxnSpPr>
          <p:spPr>
            <a:xfrm flipH="1">
              <a:off x="4298950" y="1681979"/>
              <a:ext cx="372818" cy="236971"/>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30" name="Straight Arrow Connector 229">
              <a:extLst>
                <a:ext uri="{FF2B5EF4-FFF2-40B4-BE49-F238E27FC236}">
                  <a16:creationId xmlns:a16="http://schemas.microsoft.com/office/drawing/2014/main" id="{9CE91739-6B21-427A-910A-52723133A4A2}"/>
                </a:ext>
              </a:extLst>
            </p:cNvPr>
            <p:cNvCxnSpPr>
              <a:cxnSpLocks/>
            </p:cNvCxnSpPr>
            <p:nvPr/>
          </p:nvCxnSpPr>
          <p:spPr>
            <a:xfrm flipH="1">
              <a:off x="3149203" y="1681499"/>
              <a:ext cx="1336156" cy="238987"/>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239" name="Group 238">
            <a:extLst>
              <a:ext uri="{FF2B5EF4-FFF2-40B4-BE49-F238E27FC236}">
                <a16:creationId xmlns:a16="http://schemas.microsoft.com/office/drawing/2014/main" id="{FA6DBD08-8021-41F6-99D4-F6C7D95263A2}"/>
              </a:ext>
            </a:extLst>
          </p:cNvPr>
          <p:cNvGrpSpPr/>
          <p:nvPr/>
        </p:nvGrpSpPr>
        <p:grpSpPr>
          <a:xfrm>
            <a:off x="4676069" y="2439276"/>
            <a:ext cx="764968" cy="242745"/>
            <a:chOff x="4965844" y="771525"/>
            <a:chExt cx="790431" cy="250825"/>
          </a:xfrm>
        </p:grpSpPr>
        <p:cxnSp>
          <p:nvCxnSpPr>
            <p:cNvPr id="240" name="Straight Arrow Connector 239">
              <a:extLst>
                <a:ext uri="{FF2B5EF4-FFF2-40B4-BE49-F238E27FC236}">
                  <a16:creationId xmlns:a16="http://schemas.microsoft.com/office/drawing/2014/main" id="{8B223F64-CB1C-496F-B395-07530E7DD40A}"/>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41" name="Straight Arrow Connector 240">
              <a:extLst>
                <a:ext uri="{FF2B5EF4-FFF2-40B4-BE49-F238E27FC236}">
                  <a16:creationId xmlns:a16="http://schemas.microsoft.com/office/drawing/2014/main" id="{5668BECF-DCF0-490B-9DD5-918B8D7FB5C5}"/>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242" name="Group 241">
            <a:extLst>
              <a:ext uri="{FF2B5EF4-FFF2-40B4-BE49-F238E27FC236}">
                <a16:creationId xmlns:a16="http://schemas.microsoft.com/office/drawing/2014/main" id="{F0C1A1B0-32DF-4405-9851-9252ACE409DD}"/>
              </a:ext>
            </a:extLst>
          </p:cNvPr>
          <p:cNvGrpSpPr/>
          <p:nvPr/>
        </p:nvGrpSpPr>
        <p:grpSpPr>
          <a:xfrm>
            <a:off x="4101400" y="3302203"/>
            <a:ext cx="764968" cy="242745"/>
            <a:chOff x="4965844" y="771525"/>
            <a:chExt cx="790431" cy="250825"/>
          </a:xfrm>
        </p:grpSpPr>
        <p:cxnSp>
          <p:nvCxnSpPr>
            <p:cNvPr id="243" name="Straight Arrow Connector 242">
              <a:extLst>
                <a:ext uri="{FF2B5EF4-FFF2-40B4-BE49-F238E27FC236}">
                  <a16:creationId xmlns:a16="http://schemas.microsoft.com/office/drawing/2014/main" id="{BA1C1F2A-E288-465A-AB17-DE61450429D1}"/>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44" name="Straight Arrow Connector 243">
              <a:extLst>
                <a:ext uri="{FF2B5EF4-FFF2-40B4-BE49-F238E27FC236}">
                  <a16:creationId xmlns:a16="http://schemas.microsoft.com/office/drawing/2014/main" id="{61FEBC6B-9D58-4CCD-9B83-DBEF07A2C2A0}"/>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245" name="Group 244">
            <a:extLst>
              <a:ext uri="{FF2B5EF4-FFF2-40B4-BE49-F238E27FC236}">
                <a16:creationId xmlns:a16="http://schemas.microsoft.com/office/drawing/2014/main" id="{F1BFD063-6FF3-4751-9795-53CB0F729353}"/>
              </a:ext>
            </a:extLst>
          </p:cNvPr>
          <p:cNvGrpSpPr/>
          <p:nvPr/>
        </p:nvGrpSpPr>
        <p:grpSpPr>
          <a:xfrm>
            <a:off x="3582180" y="4183653"/>
            <a:ext cx="764968" cy="242745"/>
            <a:chOff x="4965844" y="771525"/>
            <a:chExt cx="790431" cy="250825"/>
          </a:xfrm>
        </p:grpSpPr>
        <p:cxnSp>
          <p:nvCxnSpPr>
            <p:cNvPr id="246" name="Straight Arrow Connector 245">
              <a:extLst>
                <a:ext uri="{FF2B5EF4-FFF2-40B4-BE49-F238E27FC236}">
                  <a16:creationId xmlns:a16="http://schemas.microsoft.com/office/drawing/2014/main" id="{33670B91-2DBE-4A3C-84B0-6054B2D27360}"/>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47" name="Straight Arrow Connector 246">
              <a:extLst>
                <a:ext uri="{FF2B5EF4-FFF2-40B4-BE49-F238E27FC236}">
                  <a16:creationId xmlns:a16="http://schemas.microsoft.com/office/drawing/2014/main" id="{AB2F6338-97F7-42A2-AF0E-4DF4D2A5958B}"/>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248" name="Group 247">
            <a:extLst>
              <a:ext uri="{FF2B5EF4-FFF2-40B4-BE49-F238E27FC236}">
                <a16:creationId xmlns:a16="http://schemas.microsoft.com/office/drawing/2014/main" id="{B3A8D730-AB33-4390-8726-58C48BE13BB1}"/>
              </a:ext>
            </a:extLst>
          </p:cNvPr>
          <p:cNvGrpSpPr/>
          <p:nvPr/>
        </p:nvGrpSpPr>
        <p:grpSpPr>
          <a:xfrm>
            <a:off x="3047665" y="5066455"/>
            <a:ext cx="764968" cy="242745"/>
            <a:chOff x="4965844" y="771525"/>
            <a:chExt cx="790431" cy="250825"/>
          </a:xfrm>
        </p:grpSpPr>
        <p:cxnSp>
          <p:nvCxnSpPr>
            <p:cNvPr id="249" name="Straight Arrow Connector 248">
              <a:extLst>
                <a:ext uri="{FF2B5EF4-FFF2-40B4-BE49-F238E27FC236}">
                  <a16:creationId xmlns:a16="http://schemas.microsoft.com/office/drawing/2014/main" id="{E3F624F3-381F-4A4B-AF9A-7E09DB4E796D}"/>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50" name="Straight Arrow Connector 249">
              <a:extLst>
                <a:ext uri="{FF2B5EF4-FFF2-40B4-BE49-F238E27FC236}">
                  <a16:creationId xmlns:a16="http://schemas.microsoft.com/office/drawing/2014/main" id="{B8A85237-FCC9-4E75-A2D1-7090B406A99A}"/>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251" name="Group 250">
            <a:extLst>
              <a:ext uri="{FF2B5EF4-FFF2-40B4-BE49-F238E27FC236}">
                <a16:creationId xmlns:a16="http://schemas.microsoft.com/office/drawing/2014/main" id="{0F687517-FC3A-4934-AA65-C2AFC9518B83}"/>
              </a:ext>
            </a:extLst>
          </p:cNvPr>
          <p:cNvGrpSpPr/>
          <p:nvPr/>
        </p:nvGrpSpPr>
        <p:grpSpPr>
          <a:xfrm>
            <a:off x="9063953" y="2426663"/>
            <a:ext cx="764968" cy="242745"/>
            <a:chOff x="4965844" y="771525"/>
            <a:chExt cx="790431" cy="250825"/>
          </a:xfrm>
        </p:grpSpPr>
        <p:cxnSp>
          <p:nvCxnSpPr>
            <p:cNvPr id="252" name="Straight Arrow Connector 251">
              <a:extLst>
                <a:ext uri="{FF2B5EF4-FFF2-40B4-BE49-F238E27FC236}">
                  <a16:creationId xmlns:a16="http://schemas.microsoft.com/office/drawing/2014/main" id="{941FD613-EF1A-4881-9275-5554989DE665}"/>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53" name="Straight Arrow Connector 252">
              <a:extLst>
                <a:ext uri="{FF2B5EF4-FFF2-40B4-BE49-F238E27FC236}">
                  <a16:creationId xmlns:a16="http://schemas.microsoft.com/office/drawing/2014/main" id="{5FDAC432-72D6-4ED5-BC44-E66A1C2772B1}"/>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254" name="Group 253">
            <a:extLst>
              <a:ext uri="{FF2B5EF4-FFF2-40B4-BE49-F238E27FC236}">
                <a16:creationId xmlns:a16="http://schemas.microsoft.com/office/drawing/2014/main" id="{19494F22-42D4-4E01-AF37-C9C07D78DE2A}"/>
              </a:ext>
            </a:extLst>
          </p:cNvPr>
          <p:cNvGrpSpPr/>
          <p:nvPr/>
        </p:nvGrpSpPr>
        <p:grpSpPr>
          <a:xfrm>
            <a:off x="9645435" y="3313232"/>
            <a:ext cx="764968" cy="242745"/>
            <a:chOff x="4965844" y="771525"/>
            <a:chExt cx="790431" cy="250825"/>
          </a:xfrm>
        </p:grpSpPr>
        <p:cxnSp>
          <p:nvCxnSpPr>
            <p:cNvPr id="255" name="Straight Arrow Connector 254">
              <a:extLst>
                <a:ext uri="{FF2B5EF4-FFF2-40B4-BE49-F238E27FC236}">
                  <a16:creationId xmlns:a16="http://schemas.microsoft.com/office/drawing/2014/main" id="{6CB3D75C-06E7-482A-8713-A126AC462DBA}"/>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56" name="Straight Arrow Connector 255">
              <a:extLst>
                <a:ext uri="{FF2B5EF4-FFF2-40B4-BE49-F238E27FC236}">
                  <a16:creationId xmlns:a16="http://schemas.microsoft.com/office/drawing/2014/main" id="{4493C65D-813C-41BF-BE50-E8E579D0AD3A}"/>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257" name="Group 256">
            <a:extLst>
              <a:ext uri="{FF2B5EF4-FFF2-40B4-BE49-F238E27FC236}">
                <a16:creationId xmlns:a16="http://schemas.microsoft.com/office/drawing/2014/main" id="{B3AC7F79-3C29-4482-AF2A-70F63E1BCFFD}"/>
              </a:ext>
            </a:extLst>
          </p:cNvPr>
          <p:cNvGrpSpPr/>
          <p:nvPr/>
        </p:nvGrpSpPr>
        <p:grpSpPr>
          <a:xfrm>
            <a:off x="10164655" y="4185608"/>
            <a:ext cx="764968" cy="242745"/>
            <a:chOff x="4965844" y="771525"/>
            <a:chExt cx="790431" cy="250825"/>
          </a:xfrm>
        </p:grpSpPr>
        <p:cxnSp>
          <p:nvCxnSpPr>
            <p:cNvPr id="258" name="Straight Arrow Connector 257">
              <a:extLst>
                <a:ext uri="{FF2B5EF4-FFF2-40B4-BE49-F238E27FC236}">
                  <a16:creationId xmlns:a16="http://schemas.microsoft.com/office/drawing/2014/main" id="{707A381D-FA1E-451E-B451-5780C053F3C2}"/>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59" name="Straight Arrow Connector 258">
              <a:extLst>
                <a:ext uri="{FF2B5EF4-FFF2-40B4-BE49-F238E27FC236}">
                  <a16:creationId xmlns:a16="http://schemas.microsoft.com/office/drawing/2014/main" id="{DB8D9168-DA62-442B-AA2C-95FB93F96279}"/>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260" name="Group 259">
            <a:extLst>
              <a:ext uri="{FF2B5EF4-FFF2-40B4-BE49-F238E27FC236}">
                <a16:creationId xmlns:a16="http://schemas.microsoft.com/office/drawing/2014/main" id="{83746294-8239-4E04-B9C3-249C3D03AD2C}"/>
              </a:ext>
            </a:extLst>
          </p:cNvPr>
          <p:cNvGrpSpPr/>
          <p:nvPr/>
        </p:nvGrpSpPr>
        <p:grpSpPr>
          <a:xfrm>
            <a:off x="10779653" y="5059193"/>
            <a:ext cx="764968" cy="242745"/>
            <a:chOff x="4965844" y="771525"/>
            <a:chExt cx="790431" cy="250825"/>
          </a:xfrm>
        </p:grpSpPr>
        <p:cxnSp>
          <p:nvCxnSpPr>
            <p:cNvPr id="261" name="Straight Arrow Connector 260">
              <a:extLst>
                <a:ext uri="{FF2B5EF4-FFF2-40B4-BE49-F238E27FC236}">
                  <a16:creationId xmlns:a16="http://schemas.microsoft.com/office/drawing/2014/main" id="{13B0D50E-AF60-4293-A292-39EB1D6A503D}"/>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62" name="Straight Arrow Connector 261">
              <a:extLst>
                <a:ext uri="{FF2B5EF4-FFF2-40B4-BE49-F238E27FC236}">
                  <a16:creationId xmlns:a16="http://schemas.microsoft.com/office/drawing/2014/main" id="{88BA3AA3-02A9-48F8-99B0-53901DDD1824}"/>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263" name="Group 262">
            <a:extLst>
              <a:ext uri="{FF2B5EF4-FFF2-40B4-BE49-F238E27FC236}">
                <a16:creationId xmlns:a16="http://schemas.microsoft.com/office/drawing/2014/main" id="{9C4D3111-3157-4099-AE07-31160F7033D7}"/>
              </a:ext>
            </a:extLst>
          </p:cNvPr>
          <p:cNvGrpSpPr/>
          <p:nvPr/>
        </p:nvGrpSpPr>
        <p:grpSpPr>
          <a:xfrm flipH="1">
            <a:off x="7848374" y="1539762"/>
            <a:ext cx="1473518" cy="231288"/>
            <a:chOff x="3149203" y="1681499"/>
            <a:chExt cx="1522565" cy="238987"/>
          </a:xfrm>
        </p:grpSpPr>
        <p:cxnSp>
          <p:nvCxnSpPr>
            <p:cNvPr id="264" name="Straight Arrow Connector 263">
              <a:extLst>
                <a:ext uri="{FF2B5EF4-FFF2-40B4-BE49-F238E27FC236}">
                  <a16:creationId xmlns:a16="http://schemas.microsoft.com/office/drawing/2014/main" id="{648A8117-AAA4-407D-A3D4-5DAB5877D27C}"/>
                </a:ext>
              </a:extLst>
            </p:cNvPr>
            <p:cNvCxnSpPr>
              <a:cxnSpLocks/>
            </p:cNvCxnSpPr>
            <p:nvPr/>
          </p:nvCxnSpPr>
          <p:spPr>
            <a:xfrm flipH="1">
              <a:off x="4298950" y="1681979"/>
              <a:ext cx="372818" cy="236971"/>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65" name="Straight Arrow Connector 264">
              <a:extLst>
                <a:ext uri="{FF2B5EF4-FFF2-40B4-BE49-F238E27FC236}">
                  <a16:creationId xmlns:a16="http://schemas.microsoft.com/office/drawing/2014/main" id="{ADAE278C-EE92-4581-A0DF-99AE4A6CA223}"/>
                </a:ext>
              </a:extLst>
            </p:cNvPr>
            <p:cNvCxnSpPr>
              <a:cxnSpLocks/>
            </p:cNvCxnSpPr>
            <p:nvPr/>
          </p:nvCxnSpPr>
          <p:spPr>
            <a:xfrm flipH="1">
              <a:off x="3149203" y="1681499"/>
              <a:ext cx="1336156" cy="238987"/>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sp>
        <p:nvSpPr>
          <p:cNvPr id="268" name="Rectangle 267">
            <a:extLst>
              <a:ext uri="{FF2B5EF4-FFF2-40B4-BE49-F238E27FC236}">
                <a16:creationId xmlns:a16="http://schemas.microsoft.com/office/drawing/2014/main" id="{4660DFF0-40E1-4838-9100-0663E4320EE2}"/>
              </a:ext>
            </a:extLst>
          </p:cNvPr>
          <p:cNvSpPr/>
          <p:nvPr/>
        </p:nvSpPr>
        <p:spPr>
          <a:xfrm>
            <a:off x="2040335" y="6228834"/>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65000"/>
                  </a:schemeClr>
                </a:solidFill>
              </a:rPr>
              <a:t>1</a:t>
            </a:r>
          </a:p>
        </p:txBody>
      </p:sp>
      <p:sp>
        <p:nvSpPr>
          <p:cNvPr id="270" name="Rectangle 269">
            <a:extLst>
              <a:ext uri="{FF2B5EF4-FFF2-40B4-BE49-F238E27FC236}">
                <a16:creationId xmlns:a16="http://schemas.microsoft.com/office/drawing/2014/main" id="{67C8BB45-48C4-408A-94C8-441BCA0391FC}"/>
              </a:ext>
            </a:extLst>
          </p:cNvPr>
          <p:cNvSpPr/>
          <p:nvPr/>
        </p:nvSpPr>
        <p:spPr>
          <a:xfrm>
            <a:off x="2313807" y="6228834"/>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65000"/>
                  </a:schemeClr>
                </a:solidFill>
              </a:rPr>
              <a:t>3</a:t>
            </a:r>
          </a:p>
        </p:txBody>
      </p:sp>
      <p:sp>
        <p:nvSpPr>
          <p:cNvPr id="272" name="Rectangle 271">
            <a:extLst>
              <a:ext uri="{FF2B5EF4-FFF2-40B4-BE49-F238E27FC236}">
                <a16:creationId xmlns:a16="http://schemas.microsoft.com/office/drawing/2014/main" id="{7D5F0393-464A-4E1A-92C4-702756B1F719}"/>
              </a:ext>
            </a:extLst>
          </p:cNvPr>
          <p:cNvSpPr/>
          <p:nvPr/>
        </p:nvSpPr>
        <p:spPr>
          <a:xfrm>
            <a:off x="2040335" y="6502307"/>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70C0"/>
              </a:solidFill>
            </a:endParaRPr>
          </a:p>
        </p:txBody>
      </p:sp>
      <p:sp>
        <p:nvSpPr>
          <p:cNvPr id="274" name="Rectangle 273">
            <a:extLst>
              <a:ext uri="{FF2B5EF4-FFF2-40B4-BE49-F238E27FC236}">
                <a16:creationId xmlns:a16="http://schemas.microsoft.com/office/drawing/2014/main" id="{59A9CE5C-BDC2-4F64-B44D-22A8F189934D}"/>
              </a:ext>
            </a:extLst>
          </p:cNvPr>
          <p:cNvSpPr/>
          <p:nvPr/>
        </p:nvSpPr>
        <p:spPr>
          <a:xfrm>
            <a:off x="2313807" y="6502307"/>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dirty="0">
                <a:solidFill>
                  <a:srgbClr val="0070C0"/>
                </a:solidFill>
              </a:rPr>
              <a:t> </a:t>
            </a:r>
            <a:r>
              <a:rPr lang="en-US" dirty="0">
                <a:solidFill>
                  <a:schemeClr val="bg1">
                    <a:lumMod val="65000"/>
                  </a:schemeClr>
                </a:solidFill>
              </a:rPr>
              <a:t>2</a:t>
            </a:r>
          </a:p>
        </p:txBody>
      </p:sp>
      <p:sp>
        <p:nvSpPr>
          <p:cNvPr id="276" name="Rectangle 275">
            <a:extLst>
              <a:ext uri="{FF2B5EF4-FFF2-40B4-BE49-F238E27FC236}">
                <a16:creationId xmlns:a16="http://schemas.microsoft.com/office/drawing/2014/main" id="{A224FA8B-8496-4650-BC30-E3667A9146F8}"/>
              </a:ext>
            </a:extLst>
          </p:cNvPr>
          <p:cNvSpPr/>
          <p:nvPr/>
        </p:nvSpPr>
        <p:spPr>
          <a:xfrm>
            <a:off x="3144247" y="6228834"/>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65000"/>
                  </a:schemeClr>
                </a:solidFill>
              </a:rPr>
              <a:t>3</a:t>
            </a:r>
          </a:p>
        </p:txBody>
      </p:sp>
      <p:sp>
        <p:nvSpPr>
          <p:cNvPr id="278" name="Rectangle 277">
            <a:extLst>
              <a:ext uri="{FF2B5EF4-FFF2-40B4-BE49-F238E27FC236}">
                <a16:creationId xmlns:a16="http://schemas.microsoft.com/office/drawing/2014/main" id="{9AF127D8-9E3C-424A-A0E3-A0A67B242A1A}"/>
              </a:ext>
            </a:extLst>
          </p:cNvPr>
          <p:cNvSpPr/>
          <p:nvPr/>
        </p:nvSpPr>
        <p:spPr>
          <a:xfrm>
            <a:off x="3417720" y="6228834"/>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70C0"/>
              </a:solidFill>
            </a:endParaRPr>
          </a:p>
        </p:txBody>
      </p:sp>
      <p:sp>
        <p:nvSpPr>
          <p:cNvPr id="280" name="Rectangle 279">
            <a:extLst>
              <a:ext uri="{FF2B5EF4-FFF2-40B4-BE49-F238E27FC236}">
                <a16:creationId xmlns:a16="http://schemas.microsoft.com/office/drawing/2014/main" id="{19EBFC64-5F30-4760-9D53-73263EE3ED3A}"/>
              </a:ext>
            </a:extLst>
          </p:cNvPr>
          <p:cNvSpPr/>
          <p:nvPr/>
        </p:nvSpPr>
        <p:spPr>
          <a:xfrm>
            <a:off x="3144247" y="6502307"/>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bg1">
                    <a:lumMod val="65000"/>
                  </a:schemeClr>
                </a:solidFill>
              </a:rPr>
              <a:t>1</a:t>
            </a:r>
          </a:p>
        </p:txBody>
      </p:sp>
      <p:sp>
        <p:nvSpPr>
          <p:cNvPr id="282" name="Rectangle 281">
            <a:extLst>
              <a:ext uri="{FF2B5EF4-FFF2-40B4-BE49-F238E27FC236}">
                <a16:creationId xmlns:a16="http://schemas.microsoft.com/office/drawing/2014/main" id="{3A11ECD3-75C3-45DE-A477-E8C0EE1587A3}"/>
              </a:ext>
            </a:extLst>
          </p:cNvPr>
          <p:cNvSpPr/>
          <p:nvPr/>
        </p:nvSpPr>
        <p:spPr>
          <a:xfrm>
            <a:off x="3417720" y="6502307"/>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dirty="0">
                <a:solidFill>
                  <a:srgbClr val="0070C0"/>
                </a:solidFill>
              </a:rPr>
              <a:t> </a:t>
            </a:r>
            <a:r>
              <a:rPr lang="en-US" dirty="0">
                <a:solidFill>
                  <a:schemeClr val="bg1">
                    <a:lumMod val="65000"/>
                  </a:schemeClr>
                </a:solidFill>
              </a:rPr>
              <a:t>2</a:t>
            </a:r>
          </a:p>
        </p:txBody>
      </p:sp>
      <p:grpSp>
        <p:nvGrpSpPr>
          <p:cNvPr id="283" name="Group 282">
            <a:extLst>
              <a:ext uri="{FF2B5EF4-FFF2-40B4-BE49-F238E27FC236}">
                <a16:creationId xmlns:a16="http://schemas.microsoft.com/office/drawing/2014/main" id="{2CBF1A72-254C-42DC-9E49-D3955A2A1B92}"/>
              </a:ext>
            </a:extLst>
          </p:cNvPr>
          <p:cNvGrpSpPr/>
          <p:nvPr/>
        </p:nvGrpSpPr>
        <p:grpSpPr>
          <a:xfrm>
            <a:off x="2478267" y="5951213"/>
            <a:ext cx="764968" cy="242745"/>
            <a:chOff x="4965844" y="771525"/>
            <a:chExt cx="790431" cy="250825"/>
          </a:xfrm>
        </p:grpSpPr>
        <p:cxnSp>
          <p:nvCxnSpPr>
            <p:cNvPr id="284" name="Straight Arrow Connector 283">
              <a:extLst>
                <a:ext uri="{FF2B5EF4-FFF2-40B4-BE49-F238E27FC236}">
                  <a16:creationId xmlns:a16="http://schemas.microsoft.com/office/drawing/2014/main" id="{5B449B6E-3E40-4B0C-9CB7-8C3EA9C8911B}"/>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85" name="Straight Arrow Connector 284">
              <a:extLst>
                <a:ext uri="{FF2B5EF4-FFF2-40B4-BE49-F238E27FC236}">
                  <a16:creationId xmlns:a16="http://schemas.microsoft.com/office/drawing/2014/main" id="{D7C9F88B-4F39-43AE-9320-0A35D5EC835E}"/>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cxnSp>
        <p:nvCxnSpPr>
          <p:cNvPr id="287" name="Straight Connector 286">
            <a:extLst>
              <a:ext uri="{FF2B5EF4-FFF2-40B4-BE49-F238E27FC236}">
                <a16:creationId xmlns:a16="http://schemas.microsoft.com/office/drawing/2014/main" id="{6028BD7C-C12F-4871-8741-E0A20628C560}"/>
              </a:ext>
            </a:extLst>
          </p:cNvPr>
          <p:cNvCxnSpPr>
            <a:cxnSpLocks/>
          </p:cNvCxnSpPr>
          <p:nvPr/>
        </p:nvCxnSpPr>
        <p:spPr>
          <a:xfrm flipV="1">
            <a:off x="2702670" y="5079822"/>
            <a:ext cx="8185996" cy="1216152"/>
          </a:xfrm>
          <a:prstGeom prst="line">
            <a:avLst/>
          </a:prstGeom>
          <a:ln>
            <a:solidFill>
              <a:schemeClr val="bg1">
                <a:lumMod val="75000"/>
              </a:schemeClr>
            </a:solidFill>
            <a:prstDash val="dash"/>
            <a:tailEnd type="stealth"/>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id="{D17D4002-E305-41C3-AEEC-E860656B4952}"/>
              </a:ext>
            </a:extLst>
          </p:cNvPr>
          <p:cNvSpPr txBox="1"/>
          <p:nvPr/>
        </p:nvSpPr>
        <p:spPr>
          <a:xfrm>
            <a:off x="180853" y="1710116"/>
            <a:ext cx="3455903" cy="2000548"/>
          </a:xfrm>
          <a:prstGeom prst="rect">
            <a:avLst/>
          </a:prstGeom>
          <a:noFill/>
        </p:spPr>
        <p:txBody>
          <a:bodyPr wrap="square">
            <a:spAutoFit/>
          </a:bodyPr>
          <a:lstStyle/>
          <a:p>
            <a:r>
              <a:rPr lang="en-US" sz="2000" dirty="0"/>
              <a:t>Note that of the 24 states we can reach by breaking the puzzle apart and assembling it, only 12, exactly half of them, are reachable from </a:t>
            </a:r>
            <a:r>
              <a:rPr lang="en-US" sz="2000" i="1" dirty="0"/>
              <a:t>this</a:t>
            </a:r>
            <a:r>
              <a:rPr lang="en-US" sz="2000" dirty="0"/>
              <a:t> initial state</a:t>
            </a:r>
            <a:r>
              <a:rPr lang="en-US" sz="2400" dirty="0"/>
              <a:t>.</a:t>
            </a:r>
          </a:p>
        </p:txBody>
      </p:sp>
      <p:grpSp>
        <p:nvGrpSpPr>
          <p:cNvPr id="141" name="Group 140">
            <a:extLst>
              <a:ext uri="{FF2B5EF4-FFF2-40B4-BE49-F238E27FC236}">
                <a16:creationId xmlns:a16="http://schemas.microsoft.com/office/drawing/2014/main" id="{D7E8D85A-50BF-449B-ABF6-DEADC9D678D7}"/>
              </a:ext>
            </a:extLst>
          </p:cNvPr>
          <p:cNvGrpSpPr/>
          <p:nvPr/>
        </p:nvGrpSpPr>
        <p:grpSpPr>
          <a:xfrm>
            <a:off x="9328944" y="69114"/>
            <a:ext cx="546945" cy="546945"/>
            <a:chOff x="2905125" y="2067983"/>
            <a:chExt cx="1507068" cy="1507068"/>
          </a:xfrm>
        </p:grpSpPr>
        <p:sp>
          <p:nvSpPr>
            <p:cNvPr id="143" name="Rectangle 142">
              <a:extLst>
                <a:ext uri="{FF2B5EF4-FFF2-40B4-BE49-F238E27FC236}">
                  <a16:creationId xmlns:a16="http://schemas.microsoft.com/office/drawing/2014/main" id="{BC6FD262-42B0-43BE-AB33-0FFF44EB20E7}"/>
                </a:ext>
              </a:extLst>
            </p:cNvPr>
            <p:cNvSpPr/>
            <p:nvPr/>
          </p:nvSpPr>
          <p:spPr>
            <a:xfrm>
              <a:off x="2905125" y="2067983"/>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1</a:t>
              </a:r>
            </a:p>
          </p:txBody>
        </p:sp>
        <p:sp>
          <p:nvSpPr>
            <p:cNvPr id="145" name="Rectangle 144">
              <a:extLst>
                <a:ext uri="{FF2B5EF4-FFF2-40B4-BE49-F238E27FC236}">
                  <a16:creationId xmlns:a16="http://schemas.microsoft.com/office/drawing/2014/main" id="{C9E25A97-154B-4C76-A43B-B76C53D9C486}"/>
                </a:ext>
              </a:extLst>
            </p:cNvPr>
            <p:cNvSpPr/>
            <p:nvPr/>
          </p:nvSpPr>
          <p:spPr>
            <a:xfrm>
              <a:off x="3658659" y="2067983"/>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2</a:t>
              </a:r>
              <a:r>
                <a:rPr lang="en-US" dirty="0"/>
                <a:t>2</a:t>
              </a:r>
            </a:p>
          </p:txBody>
        </p:sp>
        <p:sp>
          <p:nvSpPr>
            <p:cNvPr id="147" name="Rectangle 146">
              <a:extLst>
                <a:ext uri="{FF2B5EF4-FFF2-40B4-BE49-F238E27FC236}">
                  <a16:creationId xmlns:a16="http://schemas.microsoft.com/office/drawing/2014/main" id="{4D76B775-23B5-4BA9-921F-0BF64B88B7F6}"/>
                </a:ext>
              </a:extLst>
            </p:cNvPr>
            <p:cNvSpPr/>
            <p:nvPr/>
          </p:nvSpPr>
          <p:spPr>
            <a:xfrm>
              <a:off x="2905125" y="2821517"/>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3</a:t>
              </a:r>
            </a:p>
          </p:txBody>
        </p:sp>
        <p:sp>
          <p:nvSpPr>
            <p:cNvPr id="149" name="Rectangle 148">
              <a:extLst>
                <a:ext uri="{FF2B5EF4-FFF2-40B4-BE49-F238E27FC236}">
                  <a16:creationId xmlns:a16="http://schemas.microsoft.com/office/drawing/2014/main" id="{081A1F0D-77E6-459C-817B-9A5FAF0DA18D}"/>
                </a:ext>
              </a:extLst>
            </p:cNvPr>
            <p:cNvSpPr/>
            <p:nvPr/>
          </p:nvSpPr>
          <p:spPr>
            <a:xfrm>
              <a:off x="3658659" y="2821517"/>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grpSp>
      <p:sp>
        <p:nvSpPr>
          <p:cNvPr id="2" name="TextBox 1">
            <a:extLst>
              <a:ext uri="{FF2B5EF4-FFF2-40B4-BE49-F238E27FC236}">
                <a16:creationId xmlns:a16="http://schemas.microsoft.com/office/drawing/2014/main" id="{FFE32072-9FB4-49A9-A4BB-E57EC376CE08}"/>
              </a:ext>
            </a:extLst>
          </p:cNvPr>
          <p:cNvSpPr txBox="1"/>
          <p:nvPr/>
        </p:nvSpPr>
        <p:spPr>
          <a:xfrm>
            <a:off x="7664758" y="55211"/>
            <a:ext cx="1607235" cy="307777"/>
          </a:xfrm>
          <a:prstGeom prst="rect">
            <a:avLst/>
          </a:prstGeom>
          <a:noFill/>
        </p:spPr>
        <p:txBody>
          <a:bodyPr wrap="none" rtlCol="0">
            <a:spAutoFit/>
          </a:bodyPr>
          <a:lstStyle/>
          <a:p>
            <a:r>
              <a:rPr lang="en-US" sz="1400" dirty="0"/>
              <a:t>Note the difference</a:t>
            </a:r>
          </a:p>
        </p:txBody>
      </p:sp>
      <p:sp>
        <p:nvSpPr>
          <p:cNvPr id="3" name="Arrow: Left-Right 2">
            <a:extLst>
              <a:ext uri="{FF2B5EF4-FFF2-40B4-BE49-F238E27FC236}">
                <a16:creationId xmlns:a16="http://schemas.microsoft.com/office/drawing/2014/main" id="{2801985B-C20D-4637-9CCA-3F629DEB543B}"/>
              </a:ext>
            </a:extLst>
          </p:cNvPr>
          <p:cNvSpPr/>
          <p:nvPr/>
        </p:nvSpPr>
        <p:spPr>
          <a:xfrm>
            <a:off x="7983627" y="376355"/>
            <a:ext cx="820417" cy="19903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9411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85B225-DF7F-46CB-9206-63FCE1DB4644}"/>
              </a:ext>
            </a:extLst>
          </p:cNvPr>
          <p:cNvSpPr/>
          <p:nvPr/>
        </p:nvSpPr>
        <p:spPr>
          <a:xfrm>
            <a:off x="8128000" y="4814773"/>
            <a:ext cx="3980596" cy="1954313"/>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1EC22700-8499-4400-A734-E52C4A2AA630}"/>
              </a:ext>
            </a:extLst>
          </p:cNvPr>
          <p:cNvGrpSpPr/>
          <p:nvPr/>
        </p:nvGrpSpPr>
        <p:grpSpPr>
          <a:xfrm>
            <a:off x="92396" y="2731631"/>
            <a:ext cx="6600749" cy="3984627"/>
            <a:chOff x="1168325" y="22134"/>
            <a:chExt cx="10273154" cy="6916359"/>
          </a:xfrm>
        </p:grpSpPr>
        <p:grpSp>
          <p:nvGrpSpPr>
            <p:cNvPr id="5" name="Group 4">
              <a:extLst>
                <a:ext uri="{FF2B5EF4-FFF2-40B4-BE49-F238E27FC236}">
                  <a16:creationId xmlns:a16="http://schemas.microsoft.com/office/drawing/2014/main" id="{425C3952-8FBE-4FBE-A904-78ED4F499CFB}"/>
                </a:ext>
              </a:extLst>
            </p:cNvPr>
            <p:cNvGrpSpPr/>
            <p:nvPr/>
          </p:nvGrpSpPr>
          <p:grpSpPr>
            <a:xfrm>
              <a:off x="6267163" y="22134"/>
              <a:ext cx="565150" cy="565150"/>
              <a:chOff x="2905125" y="2067983"/>
              <a:chExt cx="1507068" cy="1507068"/>
            </a:xfrm>
          </p:grpSpPr>
          <p:sp>
            <p:nvSpPr>
              <p:cNvPr id="139" name="Rectangle 138">
                <a:extLst>
                  <a:ext uri="{FF2B5EF4-FFF2-40B4-BE49-F238E27FC236}">
                    <a16:creationId xmlns:a16="http://schemas.microsoft.com/office/drawing/2014/main" id="{5CF0E3AE-4AA4-443A-AEAA-AF91CD119221}"/>
                  </a:ext>
                </a:extLst>
              </p:cNvPr>
              <p:cNvSpPr/>
              <p:nvPr/>
            </p:nvSpPr>
            <p:spPr>
              <a:xfrm>
                <a:off x="2905125" y="2067983"/>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FF0000"/>
                    </a:solidFill>
                  </a:rPr>
                  <a:t>1</a:t>
                </a:r>
              </a:p>
            </p:txBody>
          </p:sp>
          <p:sp>
            <p:nvSpPr>
              <p:cNvPr id="140" name="Rectangle 139">
                <a:extLst>
                  <a:ext uri="{FF2B5EF4-FFF2-40B4-BE49-F238E27FC236}">
                    <a16:creationId xmlns:a16="http://schemas.microsoft.com/office/drawing/2014/main" id="{A462A076-2299-49E6-8AC6-2EC3074BEFD5}"/>
                  </a:ext>
                </a:extLst>
              </p:cNvPr>
              <p:cNvSpPr/>
              <p:nvPr/>
            </p:nvSpPr>
            <p:spPr>
              <a:xfrm>
                <a:off x="3658659" y="2067983"/>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FF0000"/>
                    </a:solidFill>
                  </a:rPr>
                  <a:t>2</a:t>
                </a:r>
                <a:r>
                  <a:rPr lang="en-US" sz="1400" dirty="0"/>
                  <a:t>2</a:t>
                </a:r>
              </a:p>
            </p:txBody>
          </p:sp>
          <p:sp>
            <p:nvSpPr>
              <p:cNvPr id="141" name="Rectangle 140">
                <a:extLst>
                  <a:ext uri="{FF2B5EF4-FFF2-40B4-BE49-F238E27FC236}">
                    <a16:creationId xmlns:a16="http://schemas.microsoft.com/office/drawing/2014/main" id="{483B9B49-D80D-4A7C-907C-727DDE26DB23}"/>
                  </a:ext>
                </a:extLst>
              </p:cNvPr>
              <p:cNvSpPr/>
              <p:nvPr/>
            </p:nvSpPr>
            <p:spPr>
              <a:xfrm>
                <a:off x="2905125" y="2821517"/>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FF0000"/>
                    </a:solidFill>
                  </a:rPr>
                  <a:t>3</a:t>
                </a:r>
              </a:p>
            </p:txBody>
          </p:sp>
          <p:sp>
            <p:nvSpPr>
              <p:cNvPr id="142" name="Rectangle 141">
                <a:extLst>
                  <a:ext uri="{FF2B5EF4-FFF2-40B4-BE49-F238E27FC236}">
                    <a16:creationId xmlns:a16="http://schemas.microsoft.com/office/drawing/2014/main" id="{A4F051E3-A708-4AD7-817D-A73388B822E0}"/>
                  </a:ext>
                </a:extLst>
              </p:cNvPr>
              <p:cNvSpPr/>
              <p:nvPr/>
            </p:nvSpPr>
            <p:spPr>
              <a:xfrm>
                <a:off x="3658659" y="2821517"/>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grpSp>
        <p:sp>
          <p:nvSpPr>
            <p:cNvPr id="6" name="Rectangle 5">
              <a:extLst>
                <a:ext uri="{FF2B5EF4-FFF2-40B4-BE49-F238E27FC236}">
                  <a16:creationId xmlns:a16="http://schemas.microsoft.com/office/drawing/2014/main" id="{97426FA8-68B7-4F7B-8C9F-15B569CBA514}"/>
                </a:ext>
              </a:extLst>
            </p:cNvPr>
            <p:cNvSpPr/>
            <p:nvPr/>
          </p:nvSpPr>
          <p:spPr>
            <a:xfrm>
              <a:off x="5704128" y="928067"/>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FF0000"/>
                  </a:solidFill>
                </a:rPr>
                <a:t>1</a:t>
              </a:r>
            </a:p>
          </p:txBody>
        </p:sp>
        <p:sp>
          <p:nvSpPr>
            <p:cNvPr id="7" name="Rectangle 6">
              <a:extLst>
                <a:ext uri="{FF2B5EF4-FFF2-40B4-BE49-F238E27FC236}">
                  <a16:creationId xmlns:a16="http://schemas.microsoft.com/office/drawing/2014/main" id="{DF2B80D8-6373-4D9D-A232-1C6102B611DD}"/>
                </a:ext>
              </a:extLst>
            </p:cNvPr>
            <p:cNvSpPr/>
            <p:nvPr/>
          </p:nvSpPr>
          <p:spPr>
            <a:xfrm>
              <a:off x="5986703" y="928067"/>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t>2</a:t>
              </a:r>
            </a:p>
          </p:txBody>
        </p:sp>
        <p:sp>
          <p:nvSpPr>
            <p:cNvPr id="8" name="Rectangle 7">
              <a:extLst>
                <a:ext uri="{FF2B5EF4-FFF2-40B4-BE49-F238E27FC236}">
                  <a16:creationId xmlns:a16="http://schemas.microsoft.com/office/drawing/2014/main" id="{45FDDED2-824B-436D-B690-70EA6CB9EB73}"/>
                </a:ext>
              </a:extLst>
            </p:cNvPr>
            <p:cNvSpPr/>
            <p:nvPr/>
          </p:nvSpPr>
          <p:spPr>
            <a:xfrm>
              <a:off x="5704128" y="1210642"/>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FF0000"/>
                  </a:solidFill>
                </a:rPr>
                <a:t>3</a:t>
              </a:r>
            </a:p>
          </p:txBody>
        </p:sp>
        <p:sp>
          <p:nvSpPr>
            <p:cNvPr id="9" name="Rectangle 8">
              <a:extLst>
                <a:ext uri="{FF2B5EF4-FFF2-40B4-BE49-F238E27FC236}">
                  <a16:creationId xmlns:a16="http://schemas.microsoft.com/office/drawing/2014/main" id="{16831629-839F-4971-AEDE-DD653E0B09B5}"/>
                </a:ext>
              </a:extLst>
            </p:cNvPr>
            <p:cNvSpPr/>
            <p:nvPr/>
          </p:nvSpPr>
          <p:spPr>
            <a:xfrm>
              <a:off x="5986703" y="1210642"/>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400" dirty="0">
                  <a:solidFill>
                    <a:srgbClr val="FF0000"/>
                  </a:solidFill>
                </a:rPr>
                <a:t> 2</a:t>
              </a:r>
            </a:p>
          </p:txBody>
        </p:sp>
        <p:sp>
          <p:nvSpPr>
            <p:cNvPr id="10" name="Rectangle 9">
              <a:extLst>
                <a:ext uri="{FF2B5EF4-FFF2-40B4-BE49-F238E27FC236}">
                  <a16:creationId xmlns:a16="http://schemas.microsoft.com/office/drawing/2014/main" id="{E5DD8150-BAE5-486B-9030-219E07550B66}"/>
                </a:ext>
              </a:extLst>
            </p:cNvPr>
            <p:cNvSpPr/>
            <p:nvPr/>
          </p:nvSpPr>
          <p:spPr>
            <a:xfrm>
              <a:off x="6838674" y="928067"/>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FF0000"/>
                  </a:solidFill>
                </a:rPr>
                <a:t>1</a:t>
              </a:r>
            </a:p>
          </p:txBody>
        </p:sp>
        <p:sp>
          <p:nvSpPr>
            <p:cNvPr id="11" name="Rectangle 10">
              <a:extLst>
                <a:ext uri="{FF2B5EF4-FFF2-40B4-BE49-F238E27FC236}">
                  <a16:creationId xmlns:a16="http://schemas.microsoft.com/office/drawing/2014/main" id="{A7D15B22-D53B-42D0-A7A7-5B1DA19C5992}"/>
                </a:ext>
              </a:extLst>
            </p:cNvPr>
            <p:cNvSpPr/>
            <p:nvPr/>
          </p:nvSpPr>
          <p:spPr>
            <a:xfrm>
              <a:off x="7121249" y="928067"/>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FF0000"/>
                  </a:solidFill>
                </a:rPr>
                <a:t>2</a:t>
              </a:r>
              <a:endParaRPr lang="en-US" sz="1400" dirty="0"/>
            </a:p>
          </p:txBody>
        </p:sp>
        <p:sp>
          <p:nvSpPr>
            <p:cNvPr id="12" name="Rectangle 11">
              <a:extLst>
                <a:ext uri="{FF2B5EF4-FFF2-40B4-BE49-F238E27FC236}">
                  <a16:creationId xmlns:a16="http://schemas.microsoft.com/office/drawing/2014/main" id="{323AE3EA-D7A3-4EE9-A276-79C0B57BCAA8}"/>
                </a:ext>
              </a:extLst>
            </p:cNvPr>
            <p:cNvSpPr/>
            <p:nvPr/>
          </p:nvSpPr>
          <p:spPr>
            <a:xfrm>
              <a:off x="6838674" y="1210642"/>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dirty="0">
                <a:solidFill>
                  <a:srgbClr val="FF0000"/>
                </a:solidFill>
              </a:endParaRPr>
            </a:p>
          </p:txBody>
        </p:sp>
        <p:sp>
          <p:nvSpPr>
            <p:cNvPr id="13" name="Rectangle 12">
              <a:extLst>
                <a:ext uri="{FF2B5EF4-FFF2-40B4-BE49-F238E27FC236}">
                  <a16:creationId xmlns:a16="http://schemas.microsoft.com/office/drawing/2014/main" id="{C6C2860D-3773-4758-A5F4-5724F840ECD2}"/>
                </a:ext>
              </a:extLst>
            </p:cNvPr>
            <p:cNvSpPr/>
            <p:nvPr/>
          </p:nvSpPr>
          <p:spPr>
            <a:xfrm>
              <a:off x="7121249" y="1210642"/>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FF0000"/>
                  </a:solidFill>
                </a:rPr>
                <a:t>3</a:t>
              </a:r>
            </a:p>
          </p:txBody>
        </p:sp>
        <p:sp>
          <p:nvSpPr>
            <p:cNvPr id="14" name="Rectangle 13">
              <a:extLst>
                <a:ext uri="{FF2B5EF4-FFF2-40B4-BE49-F238E27FC236}">
                  <a16:creationId xmlns:a16="http://schemas.microsoft.com/office/drawing/2014/main" id="{C5F72810-6029-4F7B-A46C-BBB994CC3707}"/>
                </a:ext>
              </a:extLst>
            </p:cNvPr>
            <p:cNvSpPr/>
            <p:nvPr/>
          </p:nvSpPr>
          <p:spPr>
            <a:xfrm>
              <a:off x="4004432" y="1835250"/>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dirty="0">
                <a:solidFill>
                  <a:srgbClr val="FF0000"/>
                </a:solidFill>
              </a:endParaRPr>
            </a:p>
          </p:txBody>
        </p:sp>
        <p:sp>
          <p:nvSpPr>
            <p:cNvPr id="15" name="Rectangle 14">
              <a:extLst>
                <a:ext uri="{FF2B5EF4-FFF2-40B4-BE49-F238E27FC236}">
                  <a16:creationId xmlns:a16="http://schemas.microsoft.com/office/drawing/2014/main" id="{1011D3FB-51ED-4CB3-A542-CA5133E08045}"/>
                </a:ext>
              </a:extLst>
            </p:cNvPr>
            <p:cNvSpPr/>
            <p:nvPr/>
          </p:nvSpPr>
          <p:spPr>
            <a:xfrm>
              <a:off x="4287007" y="1835250"/>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FF0000"/>
                  </a:solidFill>
                </a:rPr>
                <a:t>1</a:t>
              </a:r>
            </a:p>
          </p:txBody>
        </p:sp>
        <p:sp>
          <p:nvSpPr>
            <p:cNvPr id="16" name="Rectangle 15">
              <a:extLst>
                <a:ext uri="{FF2B5EF4-FFF2-40B4-BE49-F238E27FC236}">
                  <a16:creationId xmlns:a16="http://schemas.microsoft.com/office/drawing/2014/main" id="{E5568A67-4C95-4048-8480-603E01CA354C}"/>
                </a:ext>
              </a:extLst>
            </p:cNvPr>
            <p:cNvSpPr/>
            <p:nvPr/>
          </p:nvSpPr>
          <p:spPr>
            <a:xfrm>
              <a:off x="4004432" y="2117825"/>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FF0000"/>
                  </a:solidFill>
                </a:rPr>
                <a:t>3</a:t>
              </a:r>
            </a:p>
          </p:txBody>
        </p:sp>
        <p:sp>
          <p:nvSpPr>
            <p:cNvPr id="17" name="Rectangle 16">
              <a:extLst>
                <a:ext uri="{FF2B5EF4-FFF2-40B4-BE49-F238E27FC236}">
                  <a16:creationId xmlns:a16="http://schemas.microsoft.com/office/drawing/2014/main" id="{D8507DD6-553D-45D3-830D-B27891E062C0}"/>
                </a:ext>
              </a:extLst>
            </p:cNvPr>
            <p:cNvSpPr/>
            <p:nvPr/>
          </p:nvSpPr>
          <p:spPr>
            <a:xfrm>
              <a:off x="4287007" y="2117825"/>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400" dirty="0">
                  <a:solidFill>
                    <a:srgbClr val="FF0000"/>
                  </a:solidFill>
                </a:rPr>
                <a:t> 2</a:t>
              </a:r>
            </a:p>
          </p:txBody>
        </p:sp>
        <p:sp>
          <p:nvSpPr>
            <p:cNvPr id="18" name="Rectangle 17">
              <a:extLst>
                <a:ext uri="{FF2B5EF4-FFF2-40B4-BE49-F238E27FC236}">
                  <a16:creationId xmlns:a16="http://schemas.microsoft.com/office/drawing/2014/main" id="{96E76A34-6814-4194-96C0-C3B2C96A653A}"/>
                </a:ext>
              </a:extLst>
            </p:cNvPr>
            <p:cNvSpPr/>
            <p:nvPr/>
          </p:nvSpPr>
          <p:spPr>
            <a:xfrm>
              <a:off x="5138978" y="1835250"/>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75000"/>
                    </a:schemeClr>
                  </a:solidFill>
                </a:rPr>
                <a:t>1</a:t>
              </a:r>
            </a:p>
          </p:txBody>
        </p:sp>
        <p:sp>
          <p:nvSpPr>
            <p:cNvPr id="19" name="Rectangle 18">
              <a:extLst>
                <a:ext uri="{FF2B5EF4-FFF2-40B4-BE49-F238E27FC236}">
                  <a16:creationId xmlns:a16="http://schemas.microsoft.com/office/drawing/2014/main" id="{5B6BA59D-7902-402D-BAF1-5081B7017096}"/>
                </a:ext>
              </a:extLst>
            </p:cNvPr>
            <p:cNvSpPr/>
            <p:nvPr/>
          </p:nvSpPr>
          <p:spPr>
            <a:xfrm>
              <a:off x="5421553" y="1835250"/>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75000"/>
                    </a:schemeClr>
                  </a:solidFill>
                </a:rPr>
                <a:t>2</a:t>
              </a:r>
            </a:p>
          </p:txBody>
        </p:sp>
        <p:sp>
          <p:nvSpPr>
            <p:cNvPr id="20" name="Rectangle 19">
              <a:extLst>
                <a:ext uri="{FF2B5EF4-FFF2-40B4-BE49-F238E27FC236}">
                  <a16:creationId xmlns:a16="http://schemas.microsoft.com/office/drawing/2014/main" id="{E522EF89-5EEB-4745-8305-ADB02C2C4169}"/>
                </a:ext>
              </a:extLst>
            </p:cNvPr>
            <p:cNvSpPr/>
            <p:nvPr/>
          </p:nvSpPr>
          <p:spPr>
            <a:xfrm>
              <a:off x="5138978" y="2117825"/>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75000"/>
                    </a:schemeClr>
                  </a:solidFill>
                </a:rPr>
                <a:t>3</a:t>
              </a:r>
            </a:p>
          </p:txBody>
        </p:sp>
        <p:sp>
          <p:nvSpPr>
            <p:cNvPr id="21" name="Rectangle 20">
              <a:extLst>
                <a:ext uri="{FF2B5EF4-FFF2-40B4-BE49-F238E27FC236}">
                  <a16:creationId xmlns:a16="http://schemas.microsoft.com/office/drawing/2014/main" id="{9C8ED599-47EC-4FCD-A66E-A32B92A90E2E}"/>
                </a:ext>
              </a:extLst>
            </p:cNvPr>
            <p:cNvSpPr/>
            <p:nvPr/>
          </p:nvSpPr>
          <p:spPr>
            <a:xfrm>
              <a:off x="5421553" y="2117825"/>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dirty="0">
                <a:solidFill>
                  <a:schemeClr val="bg1">
                    <a:lumMod val="75000"/>
                  </a:schemeClr>
                </a:solidFill>
              </a:endParaRPr>
            </a:p>
          </p:txBody>
        </p:sp>
        <p:sp>
          <p:nvSpPr>
            <p:cNvPr id="22" name="Rectangle 21">
              <a:extLst>
                <a:ext uri="{FF2B5EF4-FFF2-40B4-BE49-F238E27FC236}">
                  <a16:creationId xmlns:a16="http://schemas.microsoft.com/office/drawing/2014/main" id="{8E5296C7-BBEE-4235-A241-8D48DE3F74BC}"/>
                </a:ext>
              </a:extLst>
            </p:cNvPr>
            <p:cNvSpPr/>
            <p:nvPr/>
          </p:nvSpPr>
          <p:spPr>
            <a:xfrm>
              <a:off x="7403824" y="1835250"/>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65000"/>
                    </a:schemeClr>
                  </a:solidFill>
                </a:rPr>
                <a:t>1</a:t>
              </a:r>
            </a:p>
          </p:txBody>
        </p:sp>
        <p:sp>
          <p:nvSpPr>
            <p:cNvPr id="23" name="Rectangle 22">
              <a:extLst>
                <a:ext uri="{FF2B5EF4-FFF2-40B4-BE49-F238E27FC236}">
                  <a16:creationId xmlns:a16="http://schemas.microsoft.com/office/drawing/2014/main" id="{9DF97D43-919F-46A5-A44F-45E1ECCB7777}"/>
                </a:ext>
              </a:extLst>
            </p:cNvPr>
            <p:cNvSpPr/>
            <p:nvPr/>
          </p:nvSpPr>
          <p:spPr>
            <a:xfrm>
              <a:off x="7686399" y="1835250"/>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65000"/>
                    </a:schemeClr>
                  </a:solidFill>
                </a:rPr>
                <a:t>2</a:t>
              </a:r>
            </a:p>
          </p:txBody>
        </p:sp>
        <p:sp>
          <p:nvSpPr>
            <p:cNvPr id="24" name="Rectangle 23">
              <a:extLst>
                <a:ext uri="{FF2B5EF4-FFF2-40B4-BE49-F238E27FC236}">
                  <a16:creationId xmlns:a16="http://schemas.microsoft.com/office/drawing/2014/main" id="{0640E84F-BD0B-4D12-AD5E-C6625A0391C2}"/>
                </a:ext>
              </a:extLst>
            </p:cNvPr>
            <p:cNvSpPr/>
            <p:nvPr/>
          </p:nvSpPr>
          <p:spPr>
            <a:xfrm>
              <a:off x="7403824" y="2117825"/>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65000"/>
                    </a:schemeClr>
                  </a:solidFill>
                </a:rPr>
                <a:t>3</a:t>
              </a:r>
            </a:p>
          </p:txBody>
        </p:sp>
        <p:sp>
          <p:nvSpPr>
            <p:cNvPr id="25" name="Rectangle 24">
              <a:extLst>
                <a:ext uri="{FF2B5EF4-FFF2-40B4-BE49-F238E27FC236}">
                  <a16:creationId xmlns:a16="http://schemas.microsoft.com/office/drawing/2014/main" id="{C4266D1B-1BE7-4CC5-84D4-9A1696DB45B1}"/>
                </a:ext>
              </a:extLst>
            </p:cNvPr>
            <p:cNvSpPr/>
            <p:nvPr/>
          </p:nvSpPr>
          <p:spPr>
            <a:xfrm>
              <a:off x="7686399" y="2117825"/>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400" dirty="0">
                  <a:solidFill>
                    <a:schemeClr val="bg1">
                      <a:lumMod val="65000"/>
                    </a:schemeClr>
                  </a:solidFill>
                </a:rPr>
                <a:t> </a:t>
              </a:r>
            </a:p>
          </p:txBody>
        </p:sp>
        <p:sp>
          <p:nvSpPr>
            <p:cNvPr id="26" name="Rectangle 25">
              <a:extLst>
                <a:ext uri="{FF2B5EF4-FFF2-40B4-BE49-F238E27FC236}">
                  <a16:creationId xmlns:a16="http://schemas.microsoft.com/office/drawing/2014/main" id="{91E004A1-9AE7-4B23-AD21-BC6DDE93FABA}"/>
                </a:ext>
              </a:extLst>
            </p:cNvPr>
            <p:cNvSpPr/>
            <p:nvPr/>
          </p:nvSpPr>
          <p:spPr>
            <a:xfrm>
              <a:off x="8538370" y="1835250"/>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dirty="0">
                <a:solidFill>
                  <a:srgbClr val="FF0000"/>
                </a:solidFill>
              </a:endParaRPr>
            </a:p>
          </p:txBody>
        </p:sp>
        <p:sp>
          <p:nvSpPr>
            <p:cNvPr id="27" name="Rectangle 26">
              <a:extLst>
                <a:ext uri="{FF2B5EF4-FFF2-40B4-BE49-F238E27FC236}">
                  <a16:creationId xmlns:a16="http://schemas.microsoft.com/office/drawing/2014/main" id="{33C30CAC-8FAB-4BFD-85B6-C7288968AFAC}"/>
                </a:ext>
              </a:extLst>
            </p:cNvPr>
            <p:cNvSpPr/>
            <p:nvPr/>
          </p:nvSpPr>
          <p:spPr>
            <a:xfrm>
              <a:off x="8820945" y="1835250"/>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FF0000"/>
                  </a:solidFill>
                </a:rPr>
                <a:t>2</a:t>
              </a:r>
              <a:endParaRPr lang="en-US" sz="1400" dirty="0"/>
            </a:p>
          </p:txBody>
        </p:sp>
        <p:sp>
          <p:nvSpPr>
            <p:cNvPr id="28" name="Rectangle 27">
              <a:extLst>
                <a:ext uri="{FF2B5EF4-FFF2-40B4-BE49-F238E27FC236}">
                  <a16:creationId xmlns:a16="http://schemas.microsoft.com/office/drawing/2014/main" id="{2283EB4D-B810-4974-8ADA-49DD14FE2ECA}"/>
                </a:ext>
              </a:extLst>
            </p:cNvPr>
            <p:cNvSpPr/>
            <p:nvPr/>
          </p:nvSpPr>
          <p:spPr>
            <a:xfrm>
              <a:off x="8538370" y="2117825"/>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FF0000"/>
                  </a:solidFill>
                </a:rPr>
                <a:t>1</a:t>
              </a:r>
            </a:p>
          </p:txBody>
        </p:sp>
        <p:sp>
          <p:nvSpPr>
            <p:cNvPr id="29" name="Rectangle 28">
              <a:extLst>
                <a:ext uri="{FF2B5EF4-FFF2-40B4-BE49-F238E27FC236}">
                  <a16:creationId xmlns:a16="http://schemas.microsoft.com/office/drawing/2014/main" id="{EB8D9A37-5A6C-47FA-8D22-5CFEF97AC159}"/>
                </a:ext>
              </a:extLst>
            </p:cNvPr>
            <p:cNvSpPr/>
            <p:nvPr/>
          </p:nvSpPr>
          <p:spPr>
            <a:xfrm>
              <a:off x="8820945" y="2117825"/>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FF0000"/>
                  </a:solidFill>
                </a:rPr>
                <a:t>3</a:t>
              </a:r>
            </a:p>
          </p:txBody>
        </p:sp>
        <p:sp>
          <p:nvSpPr>
            <p:cNvPr id="30" name="Rectangle 29">
              <a:extLst>
                <a:ext uri="{FF2B5EF4-FFF2-40B4-BE49-F238E27FC236}">
                  <a16:creationId xmlns:a16="http://schemas.microsoft.com/office/drawing/2014/main" id="{B2E91765-8086-4C0C-A00F-E59BBD09429D}"/>
                </a:ext>
              </a:extLst>
            </p:cNvPr>
            <p:cNvSpPr/>
            <p:nvPr/>
          </p:nvSpPr>
          <p:spPr>
            <a:xfrm>
              <a:off x="3439282" y="2742433"/>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FF0000"/>
                  </a:solidFill>
                </a:rPr>
                <a:t>3</a:t>
              </a:r>
            </a:p>
          </p:txBody>
        </p:sp>
        <p:sp>
          <p:nvSpPr>
            <p:cNvPr id="31" name="Rectangle 30">
              <a:extLst>
                <a:ext uri="{FF2B5EF4-FFF2-40B4-BE49-F238E27FC236}">
                  <a16:creationId xmlns:a16="http://schemas.microsoft.com/office/drawing/2014/main" id="{2EB134F6-5BAE-4076-96E0-5206DD583B6F}"/>
                </a:ext>
              </a:extLst>
            </p:cNvPr>
            <p:cNvSpPr/>
            <p:nvPr/>
          </p:nvSpPr>
          <p:spPr>
            <a:xfrm>
              <a:off x="3721857" y="2742433"/>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FF0000"/>
                  </a:solidFill>
                </a:rPr>
                <a:t>1</a:t>
              </a:r>
            </a:p>
          </p:txBody>
        </p:sp>
        <p:sp>
          <p:nvSpPr>
            <p:cNvPr id="32" name="Rectangle 31">
              <a:extLst>
                <a:ext uri="{FF2B5EF4-FFF2-40B4-BE49-F238E27FC236}">
                  <a16:creationId xmlns:a16="http://schemas.microsoft.com/office/drawing/2014/main" id="{9520FA5C-9653-4A20-8D26-B05984263744}"/>
                </a:ext>
              </a:extLst>
            </p:cNvPr>
            <p:cNvSpPr/>
            <p:nvPr/>
          </p:nvSpPr>
          <p:spPr>
            <a:xfrm>
              <a:off x="3439282" y="3025008"/>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dirty="0">
                <a:solidFill>
                  <a:srgbClr val="FF0000"/>
                </a:solidFill>
              </a:endParaRPr>
            </a:p>
          </p:txBody>
        </p:sp>
        <p:sp>
          <p:nvSpPr>
            <p:cNvPr id="33" name="Rectangle 32">
              <a:extLst>
                <a:ext uri="{FF2B5EF4-FFF2-40B4-BE49-F238E27FC236}">
                  <a16:creationId xmlns:a16="http://schemas.microsoft.com/office/drawing/2014/main" id="{AE35F8D5-ECDF-4A16-BE0E-E2B06F1EDF45}"/>
                </a:ext>
              </a:extLst>
            </p:cNvPr>
            <p:cNvSpPr/>
            <p:nvPr/>
          </p:nvSpPr>
          <p:spPr>
            <a:xfrm>
              <a:off x="3721857" y="3025008"/>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400" dirty="0">
                  <a:solidFill>
                    <a:srgbClr val="FF0000"/>
                  </a:solidFill>
                </a:rPr>
                <a:t> 2</a:t>
              </a:r>
            </a:p>
          </p:txBody>
        </p:sp>
        <p:sp>
          <p:nvSpPr>
            <p:cNvPr id="34" name="Rectangle 33">
              <a:extLst>
                <a:ext uri="{FF2B5EF4-FFF2-40B4-BE49-F238E27FC236}">
                  <a16:creationId xmlns:a16="http://schemas.microsoft.com/office/drawing/2014/main" id="{9E91FD65-DA83-47A8-AC5F-7D46AE89781A}"/>
                </a:ext>
              </a:extLst>
            </p:cNvPr>
            <p:cNvSpPr/>
            <p:nvPr/>
          </p:nvSpPr>
          <p:spPr>
            <a:xfrm>
              <a:off x="4569582" y="2739933"/>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65000"/>
                    </a:schemeClr>
                  </a:solidFill>
                </a:rPr>
                <a:t>1</a:t>
              </a:r>
            </a:p>
          </p:txBody>
        </p:sp>
        <p:sp>
          <p:nvSpPr>
            <p:cNvPr id="35" name="Rectangle 34">
              <a:extLst>
                <a:ext uri="{FF2B5EF4-FFF2-40B4-BE49-F238E27FC236}">
                  <a16:creationId xmlns:a16="http://schemas.microsoft.com/office/drawing/2014/main" id="{278E659F-6020-4A06-9F62-A6DFDF5F2856}"/>
                </a:ext>
              </a:extLst>
            </p:cNvPr>
            <p:cNvSpPr/>
            <p:nvPr/>
          </p:nvSpPr>
          <p:spPr>
            <a:xfrm>
              <a:off x="4852157" y="2739933"/>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dirty="0">
                <a:solidFill>
                  <a:schemeClr val="bg1">
                    <a:lumMod val="65000"/>
                  </a:schemeClr>
                </a:solidFill>
              </a:endParaRPr>
            </a:p>
          </p:txBody>
        </p:sp>
        <p:sp>
          <p:nvSpPr>
            <p:cNvPr id="36" name="Rectangle 35">
              <a:extLst>
                <a:ext uri="{FF2B5EF4-FFF2-40B4-BE49-F238E27FC236}">
                  <a16:creationId xmlns:a16="http://schemas.microsoft.com/office/drawing/2014/main" id="{CB605919-4E53-4A67-A4C5-3C0250A4AE45}"/>
                </a:ext>
              </a:extLst>
            </p:cNvPr>
            <p:cNvSpPr/>
            <p:nvPr/>
          </p:nvSpPr>
          <p:spPr>
            <a:xfrm>
              <a:off x="4569582" y="3022508"/>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65000"/>
                    </a:schemeClr>
                  </a:solidFill>
                </a:rPr>
                <a:t>3</a:t>
              </a:r>
            </a:p>
          </p:txBody>
        </p:sp>
        <p:sp>
          <p:nvSpPr>
            <p:cNvPr id="37" name="Rectangle 36">
              <a:extLst>
                <a:ext uri="{FF2B5EF4-FFF2-40B4-BE49-F238E27FC236}">
                  <a16:creationId xmlns:a16="http://schemas.microsoft.com/office/drawing/2014/main" id="{43C1CD1E-29EF-401A-926D-7A9F82ED2B3C}"/>
                </a:ext>
              </a:extLst>
            </p:cNvPr>
            <p:cNvSpPr/>
            <p:nvPr/>
          </p:nvSpPr>
          <p:spPr>
            <a:xfrm>
              <a:off x="4852157" y="3022508"/>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400" dirty="0">
                  <a:solidFill>
                    <a:schemeClr val="bg1">
                      <a:lumMod val="65000"/>
                    </a:schemeClr>
                  </a:solidFill>
                </a:rPr>
                <a:t> 2</a:t>
              </a:r>
            </a:p>
          </p:txBody>
        </p:sp>
        <p:sp>
          <p:nvSpPr>
            <p:cNvPr id="38" name="Rectangle 37">
              <a:extLst>
                <a:ext uri="{FF2B5EF4-FFF2-40B4-BE49-F238E27FC236}">
                  <a16:creationId xmlns:a16="http://schemas.microsoft.com/office/drawing/2014/main" id="{E97615A3-0220-4E21-A4F2-1C2BDEF0FC88}"/>
                </a:ext>
              </a:extLst>
            </p:cNvPr>
            <p:cNvSpPr/>
            <p:nvPr/>
          </p:nvSpPr>
          <p:spPr>
            <a:xfrm>
              <a:off x="7968974" y="2739933"/>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75000"/>
                    </a:schemeClr>
                  </a:solidFill>
                </a:rPr>
                <a:t>1</a:t>
              </a:r>
            </a:p>
          </p:txBody>
        </p:sp>
        <p:sp>
          <p:nvSpPr>
            <p:cNvPr id="39" name="Rectangle 38">
              <a:extLst>
                <a:ext uri="{FF2B5EF4-FFF2-40B4-BE49-F238E27FC236}">
                  <a16:creationId xmlns:a16="http://schemas.microsoft.com/office/drawing/2014/main" id="{548B841C-C463-470D-92E4-04859EE2AD52}"/>
                </a:ext>
              </a:extLst>
            </p:cNvPr>
            <p:cNvSpPr/>
            <p:nvPr/>
          </p:nvSpPr>
          <p:spPr>
            <a:xfrm>
              <a:off x="8251549" y="2739933"/>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75000"/>
                    </a:schemeClr>
                  </a:solidFill>
                </a:rPr>
                <a:t>2</a:t>
              </a:r>
            </a:p>
          </p:txBody>
        </p:sp>
        <p:sp>
          <p:nvSpPr>
            <p:cNvPr id="40" name="Rectangle 39">
              <a:extLst>
                <a:ext uri="{FF2B5EF4-FFF2-40B4-BE49-F238E27FC236}">
                  <a16:creationId xmlns:a16="http://schemas.microsoft.com/office/drawing/2014/main" id="{0D0D0FAA-C190-4140-B356-1B1FECCF0212}"/>
                </a:ext>
              </a:extLst>
            </p:cNvPr>
            <p:cNvSpPr/>
            <p:nvPr/>
          </p:nvSpPr>
          <p:spPr>
            <a:xfrm>
              <a:off x="7968974" y="3022508"/>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dirty="0">
                <a:solidFill>
                  <a:schemeClr val="bg1">
                    <a:lumMod val="75000"/>
                  </a:schemeClr>
                </a:solidFill>
              </a:endParaRPr>
            </a:p>
          </p:txBody>
        </p:sp>
        <p:sp>
          <p:nvSpPr>
            <p:cNvPr id="41" name="Rectangle 40">
              <a:extLst>
                <a:ext uri="{FF2B5EF4-FFF2-40B4-BE49-F238E27FC236}">
                  <a16:creationId xmlns:a16="http://schemas.microsoft.com/office/drawing/2014/main" id="{162E2AA3-3201-4CDB-85D2-DBBEDE0B1F53}"/>
                </a:ext>
              </a:extLst>
            </p:cNvPr>
            <p:cNvSpPr/>
            <p:nvPr/>
          </p:nvSpPr>
          <p:spPr>
            <a:xfrm>
              <a:off x="8251549" y="3022508"/>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75000"/>
                    </a:schemeClr>
                  </a:solidFill>
                </a:rPr>
                <a:t>3</a:t>
              </a:r>
            </a:p>
          </p:txBody>
        </p:sp>
        <p:sp>
          <p:nvSpPr>
            <p:cNvPr id="42" name="Rectangle 41">
              <a:extLst>
                <a:ext uri="{FF2B5EF4-FFF2-40B4-BE49-F238E27FC236}">
                  <a16:creationId xmlns:a16="http://schemas.microsoft.com/office/drawing/2014/main" id="{D168B161-2F35-460C-BC58-B85239C3E33A}"/>
                </a:ext>
              </a:extLst>
            </p:cNvPr>
            <p:cNvSpPr/>
            <p:nvPr/>
          </p:nvSpPr>
          <p:spPr>
            <a:xfrm>
              <a:off x="9139207" y="2739933"/>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FF0000"/>
                  </a:solidFill>
                </a:rPr>
                <a:t>2</a:t>
              </a:r>
            </a:p>
          </p:txBody>
        </p:sp>
        <p:sp>
          <p:nvSpPr>
            <p:cNvPr id="43" name="Rectangle 42">
              <a:extLst>
                <a:ext uri="{FF2B5EF4-FFF2-40B4-BE49-F238E27FC236}">
                  <a16:creationId xmlns:a16="http://schemas.microsoft.com/office/drawing/2014/main" id="{5CCF74F5-66C2-4AB5-944A-8513F69EF6DE}"/>
                </a:ext>
              </a:extLst>
            </p:cNvPr>
            <p:cNvSpPr/>
            <p:nvPr/>
          </p:nvSpPr>
          <p:spPr>
            <a:xfrm>
              <a:off x="9421782" y="2739933"/>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t>2</a:t>
              </a:r>
            </a:p>
          </p:txBody>
        </p:sp>
        <p:sp>
          <p:nvSpPr>
            <p:cNvPr id="44" name="Rectangle 43">
              <a:extLst>
                <a:ext uri="{FF2B5EF4-FFF2-40B4-BE49-F238E27FC236}">
                  <a16:creationId xmlns:a16="http://schemas.microsoft.com/office/drawing/2014/main" id="{7EB24461-C41D-48A9-A42E-318930A8D8B2}"/>
                </a:ext>
              </a:extLst>
            </p:cNvPr>
            <p:cNvSpPr/>
            <p:nvPr/>
          </p:nvSpPr>
          <p:spPr>
            <a:xfrm>
              <a:off x="9139207" y="3022508"/>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FF0000"/>
                  </a:solidFill>
                </a:rPr>
                <a:t>1</a:t>
              </a:r>
            </a:p>
          </p:txBody>
        </p:sp>
        <p:sp>
          <p:nvSpPr>
            <p:cNvPr id="45" name="Rectangle 44">
              <a:extLst>
                <a:ext uri="{FF2B5EF4-FFF2-40B4-BE49-F238E27FC236}">
                  <a16:creationId xmlns:a16="http://schemas.microsoft.com/office/drawing/2014/main" id="{65DD88E8-88A2-450A-A656-B0D8D3F36BFB}"/>
                </a:ext>
              </a:extLst>
            </p:cNvPr>
            <p:cNvSpPr/>
            <p:nvPr/>
          </p:nvSpPr>
          <p:spPr>
            <a:xfrm>
              <a:off x="9421782" y="3022508"/>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FF0000"/>
                  </a:solidFill>
                </a:rPr>
                <a:t>3</a:t>
              </a:r>
            </a:p>
          </p:txBody>
        </p:sp>
        <p:sp>
          <p:nvSpPr>
            <p:cNvPr id="46" name="Rectangle 45">
              <a:extLst>
                <a:ext uri="{FF2B5EF4-FFF2-40B4-BE49-F238E27FC236}">
                  <a16:creationId xmlns:a16="http://schemas.microsoft.com/office/drawing/2014/main" id="{322F778C-0629-47C3-907B-4130321AF08D}"/>
                </a:ext>
              </a:extLst>
            </p:cNvPr>
            <p:cNvSpPr/>
            <p:nvPr/>
          </p:nvSpPr>
          <p:spPr>
            <a:xfrm>
              <a:off x="2874132" y="3650582"/>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FF0000"/>
                  </a:solidFill>
                </a:rPr>
                <a:t>3</a:t>
              </a:r>
            </a:p>
          </p:txBody>
        </p:sp>
        <p:sp>
          <p:nvSpPr>
            <p:cNvPr id="47" name="Rectangle 46">
              <a:extLst>
                <a:ext uri="{FF2B5EF4-FFF2-40B4-BE49-F238E27FC236}">
                  <a16:creationId xmlns:a16="http://schemas.microsoft.com/office/drawing/2014/main" id="{A0EC5C9B-BD59-4032-B40B-C9D98EB0FB9A}"/>
                </a:ext>
              </a:extLst>
            </p:cNvPr>
            <p:cNvSpPr/>
            <p:nvPr/>
          </p:nvSpPr>
          <p:spPr>
            <a:xfrm>
              <a:off x="3156707" y="3650582"/>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FF0000"/>
                  </a:solidFill>
                </a:rPr>
                <a:t>1</a:t>
              </a:r>
            </a:p>
          </p:txBody>
        </p:sp>
        <p:sp>
          <p:nvSpPr>
            <p:cNvPr id="48" name="Rectangle 47">
              <a:extLst>
                <a:ext uri="{FF2B5EF4-FFF2-40B4-BE49-F238E27FC236}">
                  <a16:creationId xmlns:a16="http://schemas.microsoft.com/office/drawing/2014/main" id="{F8CBFD60-3D49-4627-95BB-02AA4BCD8AD9}"/>
                </a:ext>
              </a:extLst>
            </p:cNvPr>
            <p:cNvSpPr/>
            <p:nvPr/>
          </p:nvSpPr>
          <p:spPr>
            <a:xfrm>
              <a:off x="2874132" y="3933157"/>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FF0000"/>
                  </a:solidFill>
                </a:rPr>
                <a:t>2</a:t>
              </a:r>
            </a:p>
          </p:txBody>
        </p:sp>
        <p:sp>
          <p:nvSpPr>
            <p:cNvPr id="49" name="Rectangle 48">
              <a:extLst>
                <a:ext uri="{FF2B5EF4-FFF2-40B4-BE49-F238E27FC236}">
                  <a16:creationId xmlns:a16="http://schemas.microsoft.com/office/drawing/2014/main" id="{FA8433AF-2969-424E-B843-A8B4D222BFAF}"/>
                </a:ext>
              </a:extLst>
            </p:cNvPr>
            <p:cNvSpPr/>
            <p:nvPr/>
          </p:nvSpPr>
          <p:spPr>
            <a:xfrm>
              <a:off x="3156707" y="3933157"/>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400" dirty="0">
                  <a:solidFill>
                    <a:srgbClr val="FF0000"/>
                  </a:solidFill>
                </a:rPr>
                <a:t> </a:t>
              </a:r>
            </a:p>
          </p:txBody>
        </p:sp>
        <p:sp>
          <p:nvSpPr>
            <p:cNvPr id="50" name="Rectangle 49">
              <a:extLst>
                <a:ext uri="{FF2B5EF4-FFF2-40B4-BE49-F238E27FC236}">
                  <a16:creationId xmlns:a16="http://schemas.microsoft.com/office/drawing/2014/main" id="{638D05AB-6B18-413A-9E51-9C4CC7AAD16C}"/>
                </a:ext>
              </a:extLst>
            </p:cNvPr>
            <p:cNvSpPr/>
            <p:nvPr/>
          </p:nvSpPr>
          <p:spPr>
            <a:xfrm>
              <a:off x="4004432" y="3650582"/>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dirty="0">
                <a:solidFill>
                  <a:schemeClr val="bg1">
                    <a:lumMod val="75000"/>
                  </a:schemeClr>
                </a:solidFill>
              </a:endParaRPr>
            </a:p>
          </p:txBody>
        </p:sp>
        <p:sp>
          <p:nvSpPr>
            <p:cNvPr id="51" name="Rectangle 50">
              <a:extLst>
                <a:ext uri="{FF2B5EF4-FFF2-40B4-BE49-F238E27FC236}">
                  <a16:creationId xmlns:a16="http://schemas.microsoft.com/office/drawing/2014/main" id="{12047191-9589-4B7C-8A77-BCC2497C98FC}"/>
                </a:ext>
              </a:extLst>
            </p:cNvPr>
            <p:cNvSpPr/>
            <p:nvPr/>
          </p:nvSpPr>
          <p:spPr>
            <a:xfrm>
              <a:off x="4287007" y="3650582"/>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75000"/>
                    </a:schemeClr>
                  </a:solidFill>
                </a:rPr>
                <a:t>1</a:t>
              </a:r>
            </a:p>
          </p:txBody>
        </p:sp>
        <p:sp>
          <p:nvSpPr>
            <p:cNvPr id="52" name="Rectangle 51">
              <a:extLst>
                <a:ext uri="{FF2B5EF4-FFF2-40B4-BE49-F238E27FC236}">
                  <a16:creationId xmlns:a16="http://schemas.microsoft.com/office/drawing/2014/main" id="{3B1392B5-8F7A-4EB5-9EAA-A5AAF4321C83}"/>
                </a:ext>
              </a:extLst>
            </p:cNvPr>
            <p:cNvSpPr/>
            <p:nvPr/>
          </p:nvSpPr>
          <p:spPr>
            <a:xfrm>
              <a:off x="4004432" y="3933157"/>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75000"/>
                    </a:schemeClr>
                  </a:solidFill>
                </a:rPr>
                <a:t>3</a:t>
              </a:r>
            </a:p>
          </p:txBody>
        </p:sp>
        <p:sp>
          <p:nvSpPr>
            <p:cNvPr id="53" name="Rectangle 52">
              <a:extLst>
                <a:ext uri="{FF2B5EF4-FFF2-40B4-BE49-F238E27FC236}">
                  <a16:creationId xmlns:a16="http://schemas.microsoft.com/office/drawing/2014/main" id="{43CC76EF-CA4D-4A10-B50C-51916591B5E4}"/>
                </a:ext>
              </a:extLst>
            </p:cNvPr>
            <p:cNvSpPr/>
            <p:nvPr/>
          </p:nvSpPr>
          <p:spPr>
            <a:xfrm>
              <a:off x="4287007" y="3933157"/>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400" dirty="0">
                  <a:solidFill>
                    <a:schemeClr val="bg1">
                      <a:lumMod val="75000"/>
                    </a:schemeClr>
                  </a:solidFill>
                </a:rPr>
                <a:t> 2</a:t>
              </a:r>
            </a:p>
          </p:txBody>
        </p:sp>
        <p:sp>
          <p:nvSpPr>
            <p:cNvPr id="54" name="Rectangle 53">
              <a:extLst>
                <a:ext uri="{FF2B5EF4-FFF2-40B4-BE49-F238E27FC236}">
                  <a16:creationId xmlns:a16="http://schemas.microsoft.com/office/drawing/2014/main" id="{60B10EA1-D649-46F7-B0E8-D1EABF3359BF}"/>
                </a:ext>
              </a:extLst>
            </p:cNvPr>
            <p:cNvSpPr/>
            <p:nvPr/>
          </p:nvSpPr>
          <p:spPr>
            <a:xfrm>
              <a:off x="8574057" y="3650582"/>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dirty="0">
                <a:solidFill>
                  <a:schemeClr val="bg1">
                    <a:lumMod val="85000"/>
                  </a:schemeClr>
                </a:solidFill>
              </a:endParaRPr>
            </a:p>
          </p:txBody>
        </p:sp>
        <p:sp>
          <p:nvSpPr>
            <p:cNvPr id="55" name="Rectangle 54">
              <a:extLst>
                <a:ext uri="{FF2B5EF4-FFF2-40B4-BE49-F238E27FC236}">
                  <a16:creationId xmlns:a16="http://schemas.microsoft.com/office/drawing/2014/main" id="{40107F9F-D9E6-4EF0-BAB2-1D4550EA4EA0}"/>
                </a:ext>
              </a:extLst>
            </p:cNvPr>
            <p:cNvSpPr/>
            <p:nvPr/>
          </p:nvSpPr>
          <p:spPr>
            <a:xfrm>
              <a:off x="8856632" y="3650582"/>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85000"/>
                    </a:schemeClr>
                  </a:solidFill>
                </a:rPr>
                <a:t>2</a:t>
              </a:r>
            </a:p>
          </p:txBody>
        </p:sp>
        <p:sp>
          <p:nvSpPr>
            <p:cNvPr id="56" name="Rectangle 55">
              <a:extLst>
                <a:ext uri="{FF2B5EF4-FFF2-40B4-BE49-F238E27FC236}">
                  <a16:creationId xmlns:a16="http://schemas.microsoft.com/office/drawing/2014/main" id="{6CD5FDFD-C0D6-47A4-937F-DC9B605312AA}"/>
                </a:ext>
              </a:extLst>
            </p:cNvPr>
            <p:cNvSpPr/>
            <p:nvPr/>
          </p:nvSpPr>
          <p:spPr>
            <a:xfrm>
              <a:off x="8574057" y="3933157"/>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85000"/>
                    </a:schemeClr>
                  </a:solidFill>
                </a:rPr>
                <a:t>1</a:t>
              </a:r>
            </a:p>
          </p:txBody>
        </p:sp>
        <p:sp>
          <p:nvSpPr>
            <p:cNvPr id="57" name="Rectangle 56">
              <a:extLst>
                <a:ext uri="{FF2B5EF4-FFF2-40B4-BE49-F238E27FC236}">
                  <a16:creationId xmlns:a16="http://schemas.microsoft.com/office/drawing/2014/main" id="{C55EF835-76A0-42C6-A84C-D66CC6B5BCF3}"/>
                </a:ext>
              </a:extLst>
            </p:cNvPr>
            <p:cNvSpPr/>
            <p:nvPr/>
          </p:nvSpPr>
          <p:spPr>
            <a:xfrm>
              <a:off x="8856632" y="3933157"/>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85000"/>
                    </a:schemeClr>
                  </a:solidFill>
                </a:rPr>
                <a:t>3</a:t>
              </a:r>
            </a:p>
          </p:txBody>
        </p:sp>
        <p:sp>
          <p:nvSpPr>
            <p:cNvPr id="58" name="Rectangle 57">
              <a:extLst>
                <a:ext uri="{FF2B5EF4-FFF2-40B4-BE49-F238E27FC236}">
                  <a16:creationId xmlns:a16="http://schemas.microsoft.com/office/drawing/2014/main" id="{AF694A5D-A904-437F-8427-085445AECC9A}"/>
                </a:ext>
              </a:extLst>
            </p:cNvPr>
            <p:cNvSpPr/>
            <p:nvPr/>
          </p:nvSpPr>
          <p:spPr>
            <a:xfrm>
              <a:off x="9704357" y="3650582"/>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FF0000"/>
                  </a:solidFill>
                </a:rPr>
                <a:t>2</a:t>
              </a:r>
            </a:p>
          </p:txBody>
        </p:sp>
        <p:sp>
          <p:nvSpPr>
            <p:cNvPr id="59" name="Rectangle 58">
              <a:extLst>
                <a:ext uri="{FF2B5EF4-FFF2-40B4-BE49-F238E27FC236}">
                  <a16:creationId xmlns:a16="http://schemas.microsoft.com/office/drawing/2014/main" id="{A1B1EB00-F74C-45E9-8D95-F802B942E84C}"/>
                </a:ext>
              </a:extLst>
            </p:cNvPr>
            <p:cNvSpPr/>
            <p:nvPr/>
          </p:nvSpPr>
          <p:spPr>
            <a:xfrm>
              <a:off x="9986932" y="3650582"/>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FF0000"/>
                  </a:solidFill>
                </a:rPr>
                <a:t>3</a:t>
              </a:r>
            </a:p>
          </p:txBody>
        </p:sp>
        <p:sp>
          <p:nvSpPr>
            <p:cNvPr id="60" name="Rectangle 59">
              <a:extLst>
                <a:ext uri="{FF2B5EF4-FFF2-40B4-BE49-F238E27FC236}">
                  <a16:creationId xmlns:a16="http://schemas.microsoft.com/office/drawing/2014/main" id="{48087A43-25DF-4F4D-AD6F-47662437A180}"/>
                </a:ext>
              </a:extLst>
            </p:cNvPr>
            <p:cNvSpPr/>
            <p:nvPr/>
          </p:nvSpPr>
          <p:spPr>
            <a:xfrm>
              <a:off x="9704357" y="3933157"/>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FF0000"/>
                  </a:solidFill>
                </a:rPr>
                <a:t>1</a:t>
              </a:r>
            </a:p>
          </p:txBody>
        </p:sp>
        <p:sp>
          <p:nvSpPr>
            <p:cNvPr id="61" name="Rectangle 60">
              <a:extLst>
                <a:ext uri="{FF2B5EF4-FFF2-40B4-BE49-F238E27FC236}">
                  <a16:creationId xmlns:a16="http://schemas.microsoft.com/office/drawing/2014/main" id="{C7220A2E-ACFE-4BD3-A993-8E454ABF3E8C}"/>
                </a:ext>
              </a:extLst>
            </p:cNvPr>
            <p:cNvSpPr/>
            <p:nvPr/>
          </p:nvSpPr>
          <p:spPr>
            <a:xfrm>
              <a:off x="9986932" y="3933157"/>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dirty="0">
                <a:solidFill>
                  <a:srgbClr val="FF0000"/>
                </a:solidFill>
              </a:endParaRPr>
            </a:p>
          </p:txBody>
        </p:sp>
        <p:sp>
          <p:nvSpPr>
            <p:cNvPr id="62" name="Rectangle 61">
              <a:extLst>
                <a:ext uri="{FF2B5EF4-FFF2-40B4-BE49-F238E27FC236}">
                  <a16:creationId xmlns:a16="http://schemas.microsoft.com/office/drawing/2014/main" id="{E60D1FD4-16D1-4D1D-997C-BD61382C6592}"/>
                </a:ext>
              </a:extLst>
            </p:cNvPr>
            <p:cNvSpPr/>
            <p:nvPr/>
          </p:nvSpPr>
          <p:spPr>
            <a:xfrm>
              <a:off x="2308982" y="4555265"/>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FF0000"/>
                  </a:solidFill>
                </a:rPr>
                <a:t>3</a:t>
              </a:r>
            </a:p>
          </p:txBody>
        </p:sp>
        <p:sp>
          <p:nvSpPr>
            <p:cNvPr id="63" name="Rectangle 62">
              <a:extLst>
                <a:ext uri="{FF2B5EF4-FFF2-40B4-BE49-F238E27FC236}">
                  <a16:creationId xmlns:a16="http://schemas.microsoft.com/office/drawing/2014/main" id="{06F9A5DB-82B4-4D3C-80FE-D1A4C51D474E}"/>
                </a:ext>
              </a:extLst>
            </p:cNvPr>
            <p:cNvSpPr/>
            <p:nvPr/>
          </p:nvSpPr>
          <p:spPr>
            <a:xfrm>
              <a:off x="2591557" y="4555265"/>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dirty="0">
                <a:solidFill>
                  <a:srgbClr val="FF0000"/>
                </a:solidFill>
              </a:endParaRPr>
            </a:p>
          </p:txBody>
        </p:sp>
        <p:sp>
          <p:nvSpPr>
            <p:cNvPr id="64" name="Rectangle 63">
              <a:extLst>
                <a:ext uri="{FF2B5EF4-FFF2-40B4-BE49-F238E27FC236}">
                  <a16:creationId xmlns:a16="http://schemas.microsoft.com/office/drawing/2014/main" id="{2621D801-90A0-48BC-B801-14A321C7748B}"/>
                </a:ext>
              </a:extLst>
            </p:cNvPr>
            <p:cNvSpPr/>
            <p:nvPr/>
          </p:nvSpPr>
          <p:spPr>
            <a:xfrm>
              <a:off x="2308982" y="4837840"/>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FF0000"/>
                  </a:solidFill>
                </a:rPr>
                <a:t>2</a:t>
              </a:r>
            </a:p>
          </p:txBody>
        </p:sp>
        <p:sp>
          <p:nvSpPr>
            <p:cNvPr id="65" name="Rectangle 64">
              <a:extLst>
                <a:ext uri="{FF2B5EF4-FFF2-40B4-BE49-F238E27FC236}">
                  <a16:creationId xmlns:a16="http://schemas.microsoft.com/office/drawing/2014/main" id="{8B915D88-203F-428E-9394-EE38841D62C8}"/>
                </a:ext>
              </a:extLst>
            </p:cNvPr>
            <p:cNvSpPr/>
            <p:nvPr/>
          </p:nvSpPr>
          <p:spPr>
            <a:xfrm>
              <a:off x="2591557" y="4837840"/>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400" dirty="0">
                  <a:solidFill>
                    <a:srgbClr val="FF0000"/>
                  </a:solidFill>
                </a:rPr>
                <a:t> 1</a:t>
              </a:r>
            </a:p>
          </p:txBody>
        </p:sp>
        <p:sp>
          <p:nvSpPr>
            <p:cNvPr id="66" name="Rectangle 65">
              <a:extLst>
                <a:ext uri="{FF2B5EF4-FFF2-40B4-BE49-F238E27FC236}">
                  <a16:creationId xmlns:a16="http://schemas.microsoft.com/office/drawing/2014/main" id="{5B78F70B-CC52-4259-9ACE-F21DAFF08A52}"/>
                </a:ext>
              </a:extLst>
            </p:cNvPr>
            <p:cNvSpPr/>
            <p:nvPr/>
          </p:nvSpPr>
          <p:spPr>
            <a:xfrm>
              <a:off x="3397608" y="4555265"/>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75000"/>
                    </a:schemeClr>
                  </a:solidFill>
                </a:rPr>
                <a:t>3</a:t>
              </a:r>
            </a:p>
          </p:txBody>
        </p:sp>
        <p:sp>
          <p:nvSpPr>
            <p:cNvPr id="67" name="Rectangle 66">
              <a:extLst>
                <a:ext uri="{FF2B5EF4-FFF2-40B4-BE49-F238E27FC236}">
                  <a16:creationId xmlns:a16="http://schemas.microsoft.com/office/drawing/2014/main" id="{5181EED4-18DA-400F-9A9A-430C73D97016}"/>
                </a:ext>
              </a:extLst>
            </p:cNvPr>
            <p:cNvSpPr/>
            <p:nvPr/>
          </p:nvSpPr>
          <p:spPr>
            <a:xfrm>
              <a:off x="3680183" y="4555265"/>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75000"/>
                    </a:schemeClr>
                  </a:solidFill>
                </a:rPr>
                <a:t>1</a:t>
              </a:r>
            </a:p>
          </p:txBody>
        </p:sp>
        <p:sp>
          <p:nvSpPr>
            <p:cNvPr id="68" name="Rectangle 67">
              <a:extLst>
                <a:ext uri="{FF2B5EF4-FFF2-40B4-BE49-F238E27FC236}">
                  <a16:creationId xmlns:a16="http://schemas.microsoft.com/office/drawing/2014/main" id="{8716E41F-B169-4E61-B6D7-58E3D6701C97}"/>
                </a:ext>
              </a:extLst>
            </p:cNvPr>
            <p:cNvSpPr/>
            <p:nvPr/>
          </p:nvSpPr>
          <p:spPr>
            <a:xfrm>
              <a:off x="3397608" y="4837840"/>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dirty="0">
                <a:solidFill>
                  <a:schemeClr val="bg1">
                    <a:lumMod val="75000"/>
                  </a:schemeClr>
                </a:solidFill>
              </a:endParaRPr>
            </a:p>
          </p:txBody>
        </p:sp>
        <p:sp>
          <p:nvSpPr>
            <p:cNvPr id="69" name="Rectangle 68">
              <a:extLst>
                <a:ext uri="{FF2B5EF4-FFF2-40B4-BE49-F238E27FC236}">
                  <a16:creationId xmlns:a16="http://schemas.microsoft.com/office/drawing/2014/main" id="{1397848E-D887-4251-8D41-3D517668F578}"/>
                </a:ext>
              </a:extLst>
            </p:cNvPr>
            <p:cNvSpPr/>
            <p:nvPr/>
          </p:nvSpPr>
          <p:spPr>
            <a:xfrm>
              <a:off x="3680183" y="4837840"/>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400" dirty="0">
                  <a:solidFill>
                    <a:schemeClr val="bg1">
                      <a:lumMod val="75000"/>
                    </a:schemeClr>
                  </a:solidFill>
                </a:rPr>
                <a:t> 2</a:t>
              </a:r>
            </a:p>
          </p:txBody>
        </p:sp>
        <p:sp>
          <p:nvSpPr>
            <p:cNvPr id="70" name="Rectangle 69">
              <a:extLst>
                <a:ext uri="{FF2B5EF4-FFF2-40B4-BE49-F238E27FC236}">
                  <a16:creationId xmlns:a16="http://schemas.microsoft.com/office/drawing/2014/main" id="{43BC5355-6C61-4838-94A6-F49BD6F3A5B1}"/>
                </a:ext>
              </a:extLst>
            </p:cNvPr>
            <p:cNvSpPr/>
            <p:nvPr/>
          </p:nvSpPr>
          <p:spPr>
            <a:xfrm>
              <a:off x="9139207" y="4555265"/>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75000"/>
                    </a:schemeClr>
                  </a:solidFill>
                </a:rPr>
                <a:t>2</a:t>
              </a:r>
            </a:p>
          </p:txBody>
        </p:sp>
        <p:sp>
          <p:nvSpPr>
            <p:cNvPr id="71" name="Rectangle 70">
              <a:extLst>
                <a:ext uri="{FF2B5EF4-FFF2-40B4-BE49-F238E27FC236}">
                  <a16:creationId xmlns:a16="http://schemas.microsoft.com/office/drawing/2014/main" id="{892A34C0-065E-4F51-865A-88B6EAC839D6}"/>
                </a:ext>
              </a:extLst>
            </p:cNvPr>
            <p:cNvSpPr/>
            <p:nvPr/>
          </p:nvSpPr>
          <p:spPr>
            <a:xfrm>
              <a:off x="9421782" y="4555265"/>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dirty="0">
                <a:solidFill>
                  <a:schemeClr val="bg1">
                    <a:lumMod val="75000"/>
                  </a:schemeClr>
                </a:solidFill>
              </a:endParaRPr>
            </a:p>
          </p:txBody>
        </p:sp>
        <p:sp>
          <p:nvSpPr>
            <p:cNvPr id="72" name="Rectangle 71">
              <a:extLst>
                <a:ext uri="{FF2B5EF4-FFF2-40B4-BE49-F238E27FC236}">
                  <a16:creationId xmlns:a16="http://schemas.microsoft.com/office/drawing/2014/main" id="{EF33B30E-5A7A-47C3-9CF8-B38CD88466C7}"/>
                </a:ext>
              </a:extLst>
            </p:cNvPr>
            <p:cNvSpPr/>
            <p:nvPr/>
          </p:nvSpPr>
          <p:spPr>
            <a:xfrm>
              <a:off x="9139207" y="4837840"/>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75000"/>
                    </a:schemeClr>
                  </a:solidFill>
                </a:rPr>
                <a:t>1</a:t>
              </a:r>
            </a:p>
          </p:txBody>
        </p:sp>
        <p:sp>
          <p:nvSpPr>
            <p:cNvPr id="73" name="Rectangle 72">
              <a:extLst>
                <a:ext uri="{FF2B5EF4-FFF2-40B4-BE49-F238E27FC236}">
                  <a16:creationId xmlns:a16="http://schemas.microsoft.com/office/drawing/2014/main" id="{6328E5EB-AA69-4FDA-A2DB-1E9B56AFD5F6}"/>
                </a:ext>
              </a:extLst>
            </p:cNvPr>
            <p:cNvSpPr/>
            <p:nvPr/>
          </p:nvSpPr>
          <p:spPr>
            <a:xfrm>
              <a:off x="9421782" y="4837840"/>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75000"/>
                    </a:schemeClr>
                  </a:solidFill>
                </a:rPr>
                <a:t>3</a:t>
              </a:r>
            </a:p>
          </p:txBody>
        </p:sp>
        <p:sp>
          <p:nvSpPr>
            <p:cNvPr id="74" name="Rectangle 73">
              <a:extLst>
                <a:ext uri="{FF2B5EF4-FFF2-40B4-BE49-F238E27FC236}">
                  <a16:creationId xmlns:a16="http://schemas.microsoft.com/office/drawing/2014/main" id="{3BE3B4BA-07B1-428C-904A-1A19E11016D9}"/>
                </a:ext>
              </a:extLst>
            </p:cNvPr>
            <p:cNvSpPr/>
            <p:nvPr/>
          </p:nvSpPr>
          <p:spPr>
            <a:xfrm>
              <a:off x="10311179" y="4555265"/>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FF0000"/>
                  </a:solidFill>
                </a:rPr>
                <a:t>2</a:t>
              </a:r>
            </a:p>
          </p:txBody>
        </p:sp>
        <p:sp>
          <p:nvSpPr>
            <p:cNvPr id="75" name="Rectangle 74">
              <a:extLst>
                <a:ext uri="{FF2B5EF4-FFF2-40B4-BE49-F238E27FC236}">
                  <a16:creationId xmlns:a16="http://schemas.microsoft.com/office/drawing/2014/main" id="{CD47B006-3D3D-40EC-961A-B0288070454D}"/>
                </a:ext>
              </a:extLst>
            </p:cNvPr>
            <p:cNvSpPr/>
            <p:nvPr/>
          </p:nvSpPr>
          <p:spPr>
            <a:xfrm>
              <a:off x="10593754" y="4555265"/>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FF0000"/>
                  </a:solidFill>
                </a:rPr>
                <a:t>3</a:t>
              </a:r>
            </a:p>
          </p:txBody>
        </p:sp>
        <p:sp>
          <p:nvSpPr>
            <p:cNvPr id="76" name="Rectangle 75">
              <a:extLst>
                <a:ext uri="{FF2B5EF4-FFF2-40B4-BE49-F238E27FC236}">
                  <a16:creationId xmlns:a16="http://schemas.microsoft.com/office/drawing/2014/main" id="{B6B8744E-0389-4124-A005-7413E6856CB3}"/>
                </a:ext>
              </a:extLst>
            </p:cNvPr>
            <p:cNvSpPr/>
            <p:nvPr/>
          </p:nvSpPr>
          <p:spPr>
            <a:xfrm>
              <a:off x="10311179" y="4837840"/>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dirty="0">
                <a:solidFill>
                  <a:srgbClr val="FF0000"/>
                </a:solidFill>
              </a:endParaRPr>
            </a:p>
          </p:txBody>
        </p:sp>
        <p:sp>
          <p:nvSpPr>
            <p:cNvPr id="77" name="Rectangle 76">
              <a:extLst>
                <a:ext uri="{FF2B5EF4-FFF2-40B4-BE49-F238E27FC236}">
                  <a16:creationId xmlns:a16="http://schemas.microsoft.com/office/drawing/2014/main" id="{1E62F876-A7ED-496F-8B69-78B1D215B5F1}"/>
                </a:ext>
              </a:extLst>
            </p:cNvPr>
            <p:cNvSpPr/>
            <p:nvPr/>
          </p:nvSpPr>
          <p:spPr>
            <a:xfrm>
              <a:off x="10593754" y="4837840"/>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FF0000"/>
                  </a:solidFill>
                </a:rPr>
                <a:t>1</a:t>
              </a:r>
            </a:p>
          </p:txBody>
        </p:sp>
        <p:sp>
          <p:nvSpPr>
            <p:cNvPr id="78" name="Rectangle 77">
              <a:extLst>
                <a:ext uri="{FF2B5EF4-FFF2-40B4-BE49-F238E27FC236}">
                  <a16:creationId xmlns:a16="http://schemas.microsoft.com/office/drawing/2014/main" id="{605EF54D-7CCD-446F-8E5A-63640FF552ED}"/>
                </a:ext>
              </a:extLst>
            </p:cNvPr>
            <p:cNvSpPr/>
            <p:nvPr/>
          </p:nvSpPr>
          <p:spPr>
            <a:xfrm>
              <a:off x="1733475" y="5459948"/>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dirty="0">
                <a:solidFill>
                  <a:srgbClr val="FF0000"/>
                </a:solidFill>
              </a:endParaRPr>
            </a:p>
          </p:txBody>
        </p:sp>
        <p:sp>
          <p:nvSpPr>
            <p:cNvPr id="79" name="Rectangle 78">
              <a:extLst>
                <a:ext uri="{FF2B5EF4-FFF2-40B4-BE49-F238E27FC236}">
                  <a16:creationId xmlns:a16="http://schemas.microsoft.com/office/drawing/2014/main" id="{4B32D389-5660-489E-94A9-A8DD420788C7}"/>
                </a:ext>
              </a:extLst>
            </p:cNvPr>
            <p:cNvSpPr/>
            <p:nvPr/>
          </p:nvSpPr>
          <p:spPr>
            <a:xfrm>
              <a:off x="2016050" y="5459948"/>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FF0000"/>
                  </a:solidFill>
                </a:rPr>
                <a:t>3</a:t>
              </a:r>
            </a:p>
          </p:txBody>
        </p:sp>
        <p:sp>
          <p:nvSpPr>
            <p:cNvPr id="80" name="Rectangle 79">
              <a:extLst>
                <a:ext uri="{FF2B5EF4-FFF2-40B4-BE49-F238E27FC236}">
                  <a16:creationId xmlns:a16="http://schemas.microsoft.com/office/drawing/2014/main" id="{6056DD5B-9943-4B8D-9528-6C32FB686F0D}"/>
                </a:ext>
              </a:extLst>
            </p:cNvPr>
            <p:cNvSpPr/>
            <p:nvPr/>
          </p:nvSpPr>
          <p:spPr>
            <a:xfrm>
              <a:off x="1733475" y="5742523"/>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FF0000"/>
                  </a:solidFill>
                </a:rPr>
                <a:t>2</a:t>
              </a:r>
            </a:p>
          </p:txBody>
        </p:sp>
        <p:sp>
          <p:nvSpPr>
            <p:cNvPr id="81" name="Rectangle 80">
              <a:extLst>
                <a:ext uri="{FF2B5EF4-FFF2-40B4-BE49-F238E27FC236}">
                  <a16:creationId xmlns:a16="http://schemas.microsoft.com/office/drawing/2014/main" id="{89D3E69E-682D-48CE-AE9C-ECE85B87A4B2}"/>
                </a:ext>
              </a:extLst>
            </p:cNvPr>
            <p:cNvSpPr/>
            <p:nvPr/>
          </p:nvSpPr>
          <p:spPr>
            <a:xfrm>
              <a:off x="2016050" y="5742523"/>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400" dirty="0">
                  <a:solidFill>
                    <a:srgbClr val="FF0000"/>
                  </a:solidFill>
                </a:rPr>
                <a:t> 1</a:t>
              </a:r>
            </a:p>
          </p:txBody>
        </p:sp>
        <p:sp>
          <p:nvSpPr>
            <p:cNvPr id="82" name="Rectangle 81">
              <a:extLst>
                <a:ext uri="{FF2B5EF4-FFF2-40B4-BE49-F238E27FC236}">
                  <a16:creationId xmlns:a16="http://schemas.microsoft.com/office/drawing/2014/main" id="{2103CE8B-7FCC-4999-9731-2704A55431B4}"/>
                </a:ext>
              </a:extLst>
            </p:cNvPr>
            <p:cNvSpPr/>
            <p:nvPr/>
          </p:nvSpPr>
          <p:spPr>
            <a:xfrm>
              <a:off x="2874132" y="5459948"/>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75000"/>
                    </a:schemeClr>
                  </a:solidFill>
                </a:rPr>
                <a:t>3</a:t>
              </a:r>
            </a:p>
          </p:txBody>
        </p:sp>
        <p:sp>
          <p:nvSpPr>
            <p:cNvPr id="83" name="Rectangle 82">
              <a:extLst>
                <a:ext uri="{FF2B5EF4-FFF2-40B4-BE49-F238E27FC236}">
                  <a16:creationId xmlns:a16="http://schemas.microsoft.com/office/drawing/2014/main" id="{72D95D0D-74E3-417B-9FD1-8215FD8DD548}"/>
                </a:ext>
              </a:extLst>
            </p:cNvPr>
            <p:cNvSpPr/>
            <p:nvPr/>
          </p:nvSpPr>
          <p:spPr>
            <a:xfrm>
              <a:off x="3156707" y="5459948"/>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75000"/>
                    </a:schemeClr>
                  </a:solidFill>
                </a:rPr>
                <a:t>1</a:t>
              </a:r>
            </a:p>
          </p:txBody>
        </p:sp>
        <p:sp>
          <p:nvSpPr>
            <p:cNvPr id="84" name="Rectangle 83">
              <a:extLst>
                <a:ext uri="{FF2B5EF4-FFF2-40B4-BE49-F238E27FC236}">
                  <a16:creationId xmlns:a16="http://schemas.microsoft.com/office/drawing/2014/main" id="{AA108FC6-C30B-49C7-B48E-F37A04ACF025}"/>
                </a:ext>
              </a:extLst>
            </p:cNvPr>
            <p:cNvSpPr/>
            <p:nvPr/>
          </p:nvSpPr>
          <p:spPr>
            <a:xfrm>
              <a:off x="2874132" y="5742523"/>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75000"/>
                    </a:schemeClr>
                  </a:solidFill>
                </a:rPr>
                <a:t>2</a:t>
              </a:r>
            </a:p>
          </p:txBody>
        </p:sp>
        <p:sp>
          <p:nvSpPr>
            <p:cNvPr id="85" name="Rectangle 84">
              <a:extLst>
                <a:ext uri="{FF2B5EF4-FFF2-40B4-BE49-F238E27FC236}">
                  <a16:creationId xmlns:a16="http://schemas.microsoft.com/office/drawing/2014/main" id="{0DFB9BAB-C998-4319-81E4-48BF178A3BE3}"/>
                </a:ext>
              </a:extLst>
            </p:cNvPr>
            <p:cNvSpPr/>
            <p:nvPr/>
          </p:nvSpPr>
          <p:spPr>
            <a:xfrm>
              <a:off x="3156707" y="5742523"/>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400" dirty="0">
                  <a:solidFill>
                    <a:schemeClr val="bg1">
                      <a:lumMod val="75000"/>
                    </a:schemeClr>
                  </a:solidFill>
                </a:rPr>
                <a:t> </a:t>
              </a:r>
            </a:p>
          </p:txBody>
        </p:sp>
        <p:sp>
          <p:nvSpPr>
            <p:cNvPr id="86" name="Rectangle 85">
              <a:extLst>
                <a:ext uri="{FF2B5EF4-FFF2-40B4-BE49-F238E27FC236}">
                  <a16:creationId xmlns:a16="http://schemas.microsoft.com/office/drawing/2014/main" id="{E5FBF5CF-B844-4954-B729-A19831C226B7}"/>
                </a:ext>
              </a:extLst>
            </p:cNvPr>
            <p:cNvSpPr/>
            <p:nvPr/>
          </p:nvSpPr>
          <p:spPr>
            <a:xfrm>
              <a:off x="9704357" y="5459948"/>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75000"/>
                    </a:schemeClr>
                  </a:solidFill>
                </a:rPr>
                <a:t>2</a:t>
              </a:r>
            </a:p>
          </p:txBody>
        </p:sp>
        <p:sp>
          <p:nvSpPr>
            <p:cNvPr id="87" name="Rectangle 86">
              <a:extLst>
                <a:ext uri="{FF2B5EF4-FFF2-40B4-BE49-F238E27FC236}">
                  <a16:creationId xmlns:a16="http://schemas.microsoft.com/office/drawing/2014/main" id="{46D22D80-6441-4DBB-BD50-F24258FFE37F}"/>
                </a:ext>
              </a:extLst>
            </p:cNvPr>
            <p:cNvSpPr/>
            <p:nvPr/>
          </p:nvSpPr>
          <p:spPr>
            <a:xfrm>
              <a:off x="9986932" y="5459948"/>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75000"/>
                    </a:schemeClr>
                  </a:solidFill>
                </a:rPr>
                <a:t>3</a:t>
              </a:r>
            </a:p>
          </p:txBody>
        </p:sp>
        <p:sp>
          <p:nvSpPr>
            <p:cNvPr id="88" name="Rectangle 87">
              <a:extLst>
                <a:ext uri="{FF2B5EF4-FFF2-40B4-BE49-F238E27FC236}">
                  <a16:creationId xmlns:a16="http://schemas.microsoft.com/office/drawing/2014/main" id="{D96D6B0A-4465-4924-A0E0-5A0F1BAD7596}"/>
                </a:ext>
              </a:extLst>
            </p:cNvPr>
            <p:cNvSpPr/>
            <p:nvPr/>
          </p:nvSpPr>
          <p:spPr>
            <a:xfrm>
              <a:off x="9704357" y="5742523"/>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75000"/>
                    </a:schemeClr>
                  </a:solidFill>
                </a:rPr>
                <a:t>1</a:t>
              </a:r>
            </a:p>
          </p:txBody>
        </p:sp>
        <p:sp>
          <p:nvSpPr>
            <p:cNvPr id="89" name="Rectangle 88">
              <a:extLst>
                <a:ext uri="{FF2B5EF4-FFF2-40B4-BE49-F238E27FC236}">
                  <a16:creationId xmlns:a16="http://schemas.microsoft.com/office/drawing/2014/main" id="{C1C541A3-163F-467C-8188-9BB184E028B1}"/>
                </a:ext>
              </a:extLst>
            </p:cNvPr>
            <p:cNvSpPr/>
            <p:nvPr/>
          </p:nvSpPr>
          <p:spPr>
            <a:xfrm>
              <a:off x="9986932" y="5742523"/>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dirty="0">
                <a:solidFill>
                  <a:schemeClr val="bg1">
                    <a:lumMod val="75000"/>
                  </a:schemeClr>
                </a:solidFill>
              </a:endParaRPr>
            </a:p>
          </p:txBody>
        </p:sp>
        <p:sp>
          <p:nvSpPr>
            <p:cNvPr id="90" name="Rectangle 89">
              <a:extLst>
                <a:ext uri="{FF2B5EF4-FFF2-40B4-BE49-F238E27FC236}">
                  <a16:creationId xmlns:a16="http://schemas.microsoft.com/office/drawing/2014/main" id="{606FE633-5894-4EFD-AE91-69ECC20EC682}"/>
                </a:ext>
              </a:extLst>
            </p:cNvPr>
            <p:cNvSpPr/>
            <p:nvPr/>
          </p:nvSpPr>
          <p:spPr>
            <a:xfrm>
              <a:off x="10876329" y="5459948"/>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dirty="0">
                <a:solidFill>
                  <a:schemeClr val="bg1">
                    <a:lumMod val="75000"/>
                  </a:schemeClr>
                </a:solidFill>
              </a:endParaRPr>
            </a:p>
          </p:txBody>
        </p:sp>
        <p:sp>
          <p:nvSpPr>
            <p:cNvPr id="91" name="Rectangle 90">
              <a:extLst>
                <a:ext uri="{FF2B5EF4-FFF2-40B4-BE49-F238E27FC236}">
                  <a16:creationId xmlns:a16="http://schemas.microsoft.com/office/drawing/2014/main" id="{FC4CC852-2A71-41AE-8CAA-913101EBD9FA}"/>
                </a:ext>
              </a:extLst>
            </p:cNvPr>
            <p:cNvSpPr/>
            <p:nvPr/>
          </p:nvSpPr>
          <p:spPr>
            <a:xfrm>
              <a:off x="11158904" y="5459948"/>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75000"/>
                    </a:schemeClr>
                  </a:solidFill>
                </a:rPr>
                <a:t>3</a:t>
              </a:r>
            </a:p>
          </p:txBody>
        </p:sp>
        <p:sp>
          <p:nvSpPr>
            <p:cNvPr id="92" name="Rectangle 91">
              <a:extLst>
                <a:ext uri="{FF2B5EF4-FFF2-40B4-BE49-F238E27FC236}">
                  <a16:creationId xmlns:a16="http://schemas.microsoft.com/office/drawing/2014/main" id="{4BBC95F3-8E83-47CD-9025-F94E836DDCCC}"/>
                </a:ext>
              </a:extLst>
            </p:cNvPr>
            <p:cNvSpPr/>
            <p:nvPr/>
          </p:nvSpPr>
          <p:spPr>
            <a:xfrm>
              <a:off x="10876329" y="5742523"/>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75000"/>
                    </a:schemeClr>
                  </a:solidFill>
                </a:rPr>
                <a:t>2</a:t>
              </a:r>
            </a:p>
          </p:txBody>
        </p:sp>
        <p:sp>
          <p:nvSpPr>
            <p:cNvPr id="93" name="Rectangle 92">
              <a:extLst>
                <a:ext uri="{FF2B5EF4-FFF2-40B4-BE49-F238E27FC236}">
                  <a16:creationId xmlns:a16="http://schemas.microsoft.com/office/drawing/2014/main" id="{3A4A6B76-218E-44F4-85AB-F5F432EEE798}"/>
                </a:ext>
              </a:extLst>
            </p:cNvPr>
            <p:cNvSpPr/>
            <p:nvPr/>
          </p:nvSpPr>
          <p:spPr>
            <a:xfrm>
              <a:off x="11158904" y="5742523"/>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75000"/>
                    </a:schemeClr>
                  </a:solidFill>
                </a:rPr>
                <a:t>1</a:t>
              </a:r>
            </a:p>
          </p:txBody>
        </p:sp>
        <p:grpSp>
          <p:nvGrpSpPr>
            <p:cNvPr id="94" name="Group 93">
              <a:extLst>
                <a:ext uri="{FF2B5EF4-FFF2-40B4-BE49-F238E27FC236}">
                  <a16:creationId xmlns:a16="http://schemas.microsoft.com/office/drawing/2014/main" id="{E6CAA5A9-12D4-411C-B92C-B8C462DB9E6F}"/>
                </a:ext>
              </a:extLst>
            </p:cNvPr>
            <p:cNvGrpSpPr/>
            <p:nvPr/>
          </p:nvGrpSpPr>
          <p:grpSpPr>
            <a:xfrm>
              <a:off x="6148100" y="628367"/>
              <a:ext cx="790431" cy="250825"/>
              <a:chOff x="4965844" y="771525"/>
              <a:chExt cx="790431" cy="250825"/>
            </a:xfrm>
          </p:grpSpPr>
          <p:cxnSp>
            <p:nvCxnSpPr>
              <p:cNvPr id="137" name="Straight Arrow Connector 136">
                <a:extLst>
                  <a:ext uri="{FF2B5EF4-FFF2-40B4-BE49-F238E27FC236}">
                    <a16:creationId xmlns:a16="http://schemas.microsoft.com/office/drawing/2014/main" id="{E9D29C8B-9F62-4684-BD20-3091A6A04640}"/>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87540677-2EB2-42B8-8B42-4C9AFE33F72C}"/>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F1FF4FFB-D71F-42ED-903C-6E53FE2198E3}"/>
                </a:ext>
              </a:extLst>
            </p:cNvPr>
            <p:cNvGrpSpPr/>
            <p:nvPr/>
          </p:nvGrpSpPr>
          <p:grpSpPr>
            <a:xfrm>
              <a:off x="4396111" y="1533723"/>
              <a:ext cx="1522565" cy="238987"/>
              <a:chOff x="3149203" y="1681499"/>
              <a:chExt cx="1522565" cy="238987"/>
            </a:xfrm>
          </p:grpSpPr>
          <p:cxnSp>
            <p:nvCxnSpPr>
              <p:cNvPr id="135" name="Straight Arrow Connector 134">
                <a:extLst>
                  <a:ext uri="{FF2B5EF4-FFF2-40B4-BE49-F238E27FC236}">
                    <a16:creationId xmlns:a16="http://schemas.microsoft.com/office/drawing/2014/main" id="{055866EE-8AAD-4794-AA92-EB6114DB71EE}"/>
                  </a:ext>
                </a:extLst>
              </p:cNvPr>
              <p:cNvCxnSpPr>
                <a:cxnSpLocks/>
              </p:cNvCxnSpPr>
              <p:nvPr/>
            </p:nvCxnSpPr>
            <p:spPr>
              <a:xfrm flipH="1">
                <a:off x="4298950" y="1681979"/>
                <a:ext cx="372818" cy="236971"/>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12E86C59-AF4A-41A9-9555-C256E51659D9}"/>
                  </a:ext>
                </a:extLst>
              </p:cNvPr>
              <p:cNvCxnSpPr>
                <a:cxnSpLocks/>
              </p:cNvCxnSpPr>
              <p:nvPr/>
            </p:nvCxnSpPr>
            <p:spPr>
              <a:xfrm flipH="1">
                <a:off x="3149203" y="1681499"/>
                <a:ext cx="1336156" cy="238987"/>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4EFC1942-F3B4-4CB2-BE01-FBC31926276D}"/>
                </a:ext>
              </a:extLst>
            </p:cNvPr>
            <p:cNvGrpSpPr/>
            <p:nvPr/>
          </p:nvGrpSpPr>
          <p:grpSpPr>
            <a:xfrm>
              <a:off x="3891791" y="2457646"/>
              <a:ext cx="790431" cy="250825"/>
              <a:chOff x="4965844" y="771525"/>
              <a:chExt cx="790431" cy="250825"/>
            </a:xfrm>
          </p:grpSpPr>
          <p:cxnSp>
            <p:nvCxnSpPr>
              <p:cNvPr id="133" name="Straight Arrow Connector 132">
                <a:extLst>
                  <a:ext uri="{FF2B5EF4-FFF2-40B4-BE49-F238E27FC236}">
                    <a16:creationId xmlns:a16="http://schemas.microsoft.com/office/drawing/2014/main" id="{F94061A4-1743-4EC6-A4AB-49009F6E4365}"/>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A4D8B89E-4169-4365-8046-60842ED2A148}"/>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A21FE96A-85AC-4122-A25E-938E35D78178}"/>
                </a:ext>
              </a:extLst>
            </p:cNvPr>
            <p:cNvGrpSpPr/>
            <p:nvPr/>
          </p:nvGrpSpPr>
          <p:grpSpPr>
            <a:xfrm>
              <a:off x="3297994" y="3349296"/>
              <a:ext cx="790431" cy="250825"/>
              <a:chOff x="4965844" y="771525"/>
              <a:chExt cx="790431" cy="250825"/>
            </a:xfrm>
          </p:grpSpPr>
          <p:cxnSp>
            <p:nvCxnSpPr>
              <p:cNvPr id="131" name="Straight Arrow Connector 130">
                <a:extLst>
                  <a:ext uri="{FF2B5EF4-FFF2-40B4-BE49-F238E27FC236}">
                    <a16:creationId xmlns:a16="http://schemas.microsoft.com/office/drawing/2014/main" id="{F6E0D167-79B8-4A8C-8B0C-5E2A6F4CAECE}"/>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DD1114CE-C167-4FE9-8941-280359BF73E7}"/>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5BF9CE41-5A9E-4619-AE36-D38C16530585}"/>
                </a:ext>
              </a:extLst>
            </p:cNvPr>
            <p:cNvGrpSpPr/>
            <p:nvPr/>
          </p:nvGrpSpPr>
          <p:grpSpPr>
            <a:xfrm>
              <a:off x="2761491" y="4260086"/>
              <a:ext cx="790431" cy="250825"/>
              <a:chOff x="4965844" y="771525"/>
              <a:chExt cx="790431" cy="250825"/>
            </a:xfrm>
          </p:grpSpPr>
          <p:cxnSp>
            <p:nvCxnSpPr>
              <p:cNvPr id="129" name="Straight Arrow Connector 128">
                <a:extLst>
                  <a:ext uri="{FF2B5EF4-FFF2-40B4-BE49-F238E27FC236}">
                    <a16:creationId xmlns:a16="http://schemas.microsoft.com/office/drawing/2014/main" id="{CFF64FCD-84A0-4C9D-9035-BDC0CFE4BBD2}"/>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C241E5CE-92C9-42FD-BE06-B6AC12E25243}"/>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0809D4D1-F008-4786-9271-E4DDA4E14D46}"/>
                </a:ext>
              </a:extLst>
            </p:cNvPr>
            <p:cNvGrpSpPr/>
            <p:nvPr/>
          </p:nvGrpSpPr>
          <p:grpSpPr>
            <a:xfrm>
              <a:off x="2209185" y="5172273"/>
              <a:ext cx="790431" cy="250825"/>
              <a:chOff x="4965844" y="771525"/>
              <a:chExt cx="790431" cy="250825"/>
            </a:xfrm>
          </p:grpSpPr>
          <p:cxnSp>
            <p:nvCxnSpPr>
              <p:cNvPr id="127" name="Straight Arrow Connector 126">
                <a:extLst>
                  <a:ext uri="{FF2B5EF4-FFF2-40B4-BE49-F238E27FC236}">
                    <a16:creationId xmlns:a16="http://schemas.microsoft.com/office/drawing/2014/main" id="{446F0E45-06AB-4F0E-95D4-800D3EA44FDC}"/>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49CE86C2-6B68-4E09-976D-F4E84A6EB7D3}"/>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A590A6A6-63A3-458C-B7F0-08114A1D0DFD}"/>
                </a:ext>
              </a:extLst>
            </p:cNvPr>
            <p:cNvGrpSpPr/>
            <p:nvPr/>
          </p:nvGrpSpPr>
          <p:grpSpPr>
            <a:xfrm>
              <a:off x="8425729" y="2444613"/>
              <a:ext cx="790431" cy="250825"/>
              <a:chOff x="4965844" y="771525"/>
              <a:chExt cx="790431" cy="250825"/>
            </a:xfrm>
          </p:grpSpPr>
          <p:cxnSp>
            <p:nvCxnSpPr>
              <p:cNvPr id="125" name="Straight Arrow Connector 124">
                <a:extLst>
                  <a:ext uri="{FF2B5EF4-FFF2-40B4-BE49-F238E27FC236}">
                    <a16:creationId xmlns:a16="http://schemas.microsoft.com/office/drawing/2014/main" id="{E80765AA-E450-4C61-A838-236B0BEF42AF}"/>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519910D6-7306-4231-B32D-C352B675FBB6}"/>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101" name="Group 100">
              <a:extLst>
                <a:ext uri="{FF2B5EF4-FFF2-40B4-BE49-F238E27FC236}">
                  <a16:creationId xmlns:a16="http://schemas.microsoft.com/office/drawing/2014/main" id="{8A317979-E5D1-4F60-B5D8-12B9781E4662}"/>
                </a:ext>
              </a:extLst>
            </p:cNvPr>
            <p:cNvGrpSpPr/>
            <p:nvPr/>
          </p:nvGrpSpPr>
          <p:grpSpPr>
            <a:xfrm>
              <a:off x="9026566" y="3360693"/>
              <a:ext cx="790431" cy="250825"/>
              <a:chOff x="4965844" y="771525"/>
              <a:chExt cx="790431" cy="250825"/>
            </a:xfrm>
          </p:grpSpPr>
          <p:cxnSp>
            <p:nvCxnSpPr>
              <p:cNvPr id="123" name="Straight Arrow Connector 122">
                <a:extLst>
                  <a:ext uri="{FF2B5EF4-FFF2-40B4-BE49-F238E27FC236}">
                    <a16:creationId xmlns:a16="http://schemas.microsoft.com/office/drawing/2014/main" id="{0B99BCDC-5838-491F-BA51-290A9A0C7D9A}"/>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228C36B4-7774-4B7D-91C2-5B584F544681}"/>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BF56389D-B023-4019-94F4-170CD3DD1FFA}"/>
                </a:ext>
              </a:extLst>
            </p:cNvPr>
            <p:cNvGrpSpPr/>
            <p:nvPr/>
          </p:nvGrpSpPr>
          <p:grpSpPr>
            <a:xfrm>
              <a:off x="9563069" y="4262106"/>
              <a:ext cx="790431" cy="250825"/>
              <a:chOff x="4965844" y="771525"/>
              <a:chExt cx="790431" cy="250825"/>
            </a:xfrm>
          </p:grpSpPr>
          <p:cxnSp>
            <p:nvCxnSpPr>
              <p:cNvPr id="121" name="Straight Arrow Connector 120">
                <a:extLst>
                  <a:ext uri="{FF2B5EF4-FFF2-40B4-BE49-F238E27FC236}">
                    <a16:creationId xmlns:a16="http://schemas.microsoft.com/office/drawing/2014/main" id="{96698FF4-632F-4092-B46E-78D65D32828F}"/>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0F668078-50DD-440D-A535-08D52193BF94}"/>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A0C2F6A9-693A-4557-B748-80B394D13D89}"/>
                </a:ext>
              </a:extLst>
            </p:cNvPr>
            <p:cNvGrpSpPr/>
            <p:nvPr/>
          </p:nvGrpSpPr>
          <p:grpSpPr>
            <a:xfrm>
              <a:off x="10198538" y="5164769"/>
              <a:ext cx="790431" cy="250825"/>
              <a:chOff x="4965844" y="771525"/>
              <a:chExt cx="790431" cy="250825"/>
            </a:xfrm>
          </p:grpSpPr>
          <p:cxnSp>
            <p:nvCxnSpPr>
              <p:cNvPr id="119" name="Straight Arrow Connector 118">
                <a:extLst>
                  <a:ext uri="{FF2B5EF4-FFF2-40B4-BE49-F238E27FC236}">
                    <a16:creationId xmlns:a16="http://schemas.microsoft.com/office/drawing/2014/main" id="{518C9FAD-8A4D-4264-949E-460E48F348F9}"/>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2E6DED11-896D-4531-B413-7D48EBEDBADC}"/>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215B4D3D-B153-4E20-AE1B-DA7B610C03ED}"/>
                </a:ext>
              </a:extLst>
            </p:cNvPr>
            <p:cNvGrpSpPr/>
            <p:nvPr/>
          </p:nvGrpSpPr>
          <p:grpSpPr>
            <a:xfrm flipH="1">
              <a:off x="7169689" y="1528191"/>
              <a:ext cx="1522565" cy="238987"/>
              <a:chOff x="3149203" y="1681499"/>
              <a:chExt cx="1522565" cy="238987"/>
            </a:xfrm>
          </p:grpSpPr>
          <p:cxnSp>
            <p:nvCxnSpPr>
              <p:cNvPr id="117" name="Straight Arrow Connector 116">
                <a:extLst>
                  <a:ext uri="{FF2B5EF4-FFF2-40B4-BE49-F238E27FC236}">
                    <a16:creationId xmlns:a16="http://schemas.microsoft.com/office/drawing/2014/main" id="{6802AB9C-9FC6-4ECE-8C60-1DDB06801046}"/>
                  </a:ext>
                </a:extLst>
              </p:cNvPr>
              <p:cNvCxnSpPr>
                <a:cxnSpLocks/>
              </p:cNvCxnSpPr>
              <p:nvPr/>
            </p:nvCxnSpPr>
            <p:spPr>
              <a:xfrm flipH="1">
                <a:off x="4298950" y="1681979"/>
                <a:ext cx="372818" cy="236971"/>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054A2C48-DC8A-4A72-B2A6-B52426099301}"/>
                  </a:ext>
                </a:extLst>
              </p:cNvPr>
              <p:cNvCxnSpPr>
                <a:cxnSpLocks/>
              </p:cNvCxnSpPr>
              <p:nvPr/>
            </p:nvCxnSpPr>
            <p:spPr>
              <a:xfrm flipH="1">
                <a:off x="3149203" y="1681499"/>
                <a:ext cx="1336156" cy="238987"/>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sp>
          <p:nvSpPr>
            <p:cNvPr id="105" name="Rectangle 104">
              <a:extLst>
                <a:ext uri="{FF2B5EF4-FFF2-40B4-BE49-F238E27FC236}">
                  <a16:creationId xmlns:a16="http://schemas.microsoft.com/office/drawing/2014/main" id="{8B907DC4-AC9C-4224-9DBB-C3AF9C76A5C5}"/>
                </a:ext>
              </a:extLst>
            </p:cNvPr>
            <p:cNvSpPr/>
            <p:nvPr/>
          </p:nvSpPr>
          <p:spPr>
            <a:xfrm>
              <a:off x="1168325" y="6373343"/>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75000"/>
                    </a:schemeClr>
                  </a:solidFill>
                </a:rPr>
                <a:t>2</a:t>
              </a:r>
            </a:p>
          </p:txBody>
        </p:sp>
        <p:sp>
          <p:nvSpPr>
            <p:cNvPr id="106" name="Rectangle 105">
              <a:extLst>
                <a:ext uri="{FF2B5EF4-FFF2-40B4-BE49-F238E27FC236}">
                  <a16:creationId xmlns:a16="http://schemas.microsoft.com/office/drawing/2014/main" id="{2FD6B23B-6872-48F8-8CEC-11A53C93CD6C}"/>
                </a:ext>
              </a:extLst>
            </p:cNvPr>
            <p:cNvSpPr/>
            <p:nvPr/>
          </p:nvSpPr>
          <p:spPr>
            <a:xfrm>
              <a:off x="1450900" y="6373343"/>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75000"/>
                    </a:schemeClr>
                  </a:solidFill>
                </a:rPr>
                <a:t>3</a:t>
              </a:r>
            </a:p>
          </p:txBody>
        </p:sp>
        <p:sp>
          <p:nvSpPr>
            <p:cNvPr id="107" name="Rectangle 106">
              <a:extLst>
                <a:ext uri="{FF2B5EF4-FFF2-40B4-BE49-F238E27FC236}">
                  <a16:creationId xmlns:a16="http://schemas.microsoft.com/office/drawing/2014/main" id="{FF4AD303-A0C4-4141-A0F7-C71193783314}"/>
                </a:ext>
              </a:extLst>
            </p:cNvPr>
            <p:cNvSpPr/>
            <p:nvPr/>
          </p:nvSpPr>
          <p:spPr>
            <a:xfrm>
              <a:off x="1168325" y="6655918"/>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dirty="0">
                <a:solidFill>
                  <a:schemeClr val="bg1">
                    <a:lumMod val="75000"/>
                  </a:schemeClr>
                </a:solidFill>
              </a:endParaRPr>
            </a:p>
          </p:txBody>
        </p:sp>
        <p:sp>
          <p:nvSpPr>
            <p:cNvPr id="108" name="Rectangle 107">
              <a:extLst>
                <a:ext uri="{FF2B5EF4-FFF2-40B4-BE49-F238E27FC236}">
                  <a16:creationId xmlns:a16="http://schemas.microsoft.com/office/drawing/2014/main" id="{3EB0A638-6DFC-4685-BFC2-D0788AC448BF}"/>
                </a:ext>
              </a:extLst>
            </p:cNvPr>
            <p:cNvSpPr/>
            <p:nvPr/>
          </p:nvSpPr>
          <p:spPr>
            <a:xfrm>
              <a:off x="1450900" y="6655918"/>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400" dirty="0">
                  <a:solidFill>
                    <a:schemeClr val="bg1">
                      <a:lumMod val="75000"/>
                    </a:schemeClr>
                  </a:solidFill>
                </a:rPr>
                <a:t> 1</a:t>
              </a:r>
            </a:p>
          </p:txBody>
        </p:sp>
        <p:sp>
          <p:nvSpPr>
            <p:cNvPr id="109" name="Rectangle 108">
              <a:extLst>
                <a:ext uri="{FF2B5EF4-FFF2-40B4-BE49-F238E27FC236}">
                  <a16:creationId xmlns:a16="http://schemas.microsoft.com/office/drawing/2014/main" id="{AEC268F7-48E3-4BFB-96C2-EE677E3D9930}"/>
                </a:ext>
              </a:extLst>
            </p:cNvPr>
            <p:cNvSpPr/>
            <p:nvPr/>
          </p:nvSpPr>
          <p:spPr>
            <a:xfrm>
              <a:off x="2308982" y="6373343"/>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75000"/>
                    </a:schemeClr>
                  </a:solidFill>
                </a:rPr>
                <a:t>3</a:t>
              </a:r>
            </a:p>
          </p:txBody>
        </p:sp>
        <p:sp>
          <p:nvSpPr>
            <p:cNvPr id="110" name="Rectangle 109">
              <a:extLst>
                <a:ext uri="{FF2B5EF4-FFF2-40B4-BE49-F238E27FC236}">
                  <a16:creationId xmlns:a16="http://schemas.microsoft.com/office/drawing/2014/main" id="{E726F8AC-C772-42BC-B0F2-F1434C0C2412}"/>
                </a:ext>
              </a:extLst>
            </p:cNvPr>
            <p:cNvSpPr/>
            <p:nvPr/>
          </p:nvSpPr>
          <p:spPr>
            <a:xfrm>
              <a:off x="2591557" y="6373343"/>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dirty="0">
                <a:solidFill>
                  <a:schemeClr val="bg1">
                    <a:lumMod val="75000"/>
                  </a:schemeClr>
                </a:solidFill>
              </a:endParaRPr>
            </a:p>
          </p:txBody>
        </p:sp>
        <p:sp>
          <p:nvSpPr>
            <p:cNvPr id="111" name="Rectangle 110">
              <a:extLst>
                <a:ext uri="{FF2B5EF4-FFF2-40B4-BE49-F238E27FC236}">
                  <a16:creationId xmlns:a16="http://schemas.microsoft.com/office/drawing/2014/main" id="{85221C3C-651F-42E7-B528-41576641D541}"/>
                </a:ext>
              </a:extLst>
            </p:cNvPr>
            <p:cNvSpPr/>
            <p:nvPr/>
          </p:nvSpPr>
          <p:spPr>
            <a:xfrm>
              <a:off x="2308982" y="6655918"/>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75000"/>
                    </a:schemeClr>
                  </a:solidFill>
                </a:rPr>
                <a:t>2</a:t>
              </a:r>
            </a:p>
          </p:txBody>
        </p:sp>
        <p:sp>
          <p:nvSpPr>
            <p:cNvPr id="112" name="Rectangle 111">
              <a:extLst>
                <a:ext uri="{FF2B5EF4-FFF2-40B4-BE49-F238E27FC236}">
                  <a16:creationId xmlns:a16="http://schemas.microsoft.com/office/drawing/2014/main" id="{0EAADBDE-2285-4C4C-A750-04B5A8D2FA11}"/>
                </a:ext>
              </a:extLst>
            </p:cNvPr>
            <p:cNvSpPr/>
            <p:nvPr/>
          </p:nvSpPr>
          <p:spPr>
            <a:xfrm>
              <a:off x="2591557" y="6655918"/>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400" dirty="0">
                  <a:solidFill>
                    <a:schemeClr val="bg1">
                      <a:lumMod val="75000"/>
                    </a:schemeClr>
                  </a:solidFill>
                </a:rPr>
                <a:t> 1</a:t>
              </a:r>
            </a:p>
          </p:txBody>
        </p:sp>
        <p:grpSp>
          <p:nvGrpSpPr>
            <p:cNvPr id="113" name="Group 112">
              <a:extLst>
                <a:ext uri="{FF2B5EF4-FFF2-40B4-BE49-F238E27FC236}">
                  <a16:creationId xmlns:a16="http://schemas.microsoft.com/office/drawing/2014/main" id="{306E96F5-3493-4D01-AD4C-C3FFE0FFCC30}"/>
                </a:ext>
              </a:extLst>
            </p:cNvPr>
            <p:cNvGrpSpPr/>
            <p:nvPr/>
          </p:nvGrpSpPr>
          <p:grpSpPr>
            <a:xfrm>
              <a:off x="1620834" y="6086481"/>
              <a:ext cx="790431" cy="250825"/>
              <a:chOff x="4965844" y="771525"/>
              <a:chExt cx="790431" cy="250825"/>
            </a:xfrm>
          </p:grpSpPr>
          <p:cxnSp>
            <p:nvCxnSpPr>
              <p:cNvPr id="115" name="Straight Arrow Connector 114">
                <a:extLst>
                  <a:ext uri="{FF2B5EF4-FFF2-40B4-BE49-F238E27FC236}">
                    <a16:creationId xmlns:a16="http://schemas.microsoft.com/office/drawing/2014/main" id="{18587D3C-B15D-4A19-A2EB-4AAB0B1B6C99}"/>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2FF4F1A4-C1C7-4BA8-9561-73380F3ADE51}"/>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grpSp>
        <p:nvGrpSpPr>
          <p:cNvPr id="143" name="Group 142">
            <a:extLst>
              <a:ext uri="{FF2B5EF4-FFF2-40B4-BE49-F238E27FC236}">
                <a16:creationId xmlns:a16="http://schemas.microsoft.com/office/drawing/2014/main" id="{158EFC17-AA1D-4B5E-A8DC-37D00FB32754}"/>
              </a:ext>
            </a:extLst>
          </p:cNvPr>
          <p:cNvGrpSpPr/>
          <p:nvPr/>
        </p:nvGrpSpPr>
        <p:grpSpPr>
          <a:xfrm>
            <a:off x="5486221" y="45720"/>
            <a:ext cx="6600749" cy="3984627"/>
            <a:chOff x="1168325" y="22134"/>
            <a:chExt cx="10273154" cy="6916359"/>
          </a:xfrm>
        </p:grpSpPr>
        <p:grpSp>
          <p:nvGrpSpPr>
            <p:cNvPr id="144" name="Group 143">
              <a:extLst>
                <a:ext uri="{FF2B5EF4-FFF2-40B4-BE49-F238E27FC236}">
                  <a16:creationId xmlns:a16="http://schemas.microsoft.com/office/drawing/2014/main" id="{46677D24-AD36-4446-A2F9-9EB0267D4BD8}"/>
                </a:ext>
              </a:extLst>
            </p:cNvPr>
            <p:cNvGrpSpPr/>
            <p:nvPr/>
          </p:nvGrpSpPr>
          <p:grpSpPr>
            <a:xfrm>
              <a:off x="6267163" y="22134"/>
              <a:ext cx="565150" cy="565150"/>
              <a:chOff x="2905125" y="2067983"/>
              <a:chExt cx="1507068" cy="1507068"/>
            </a:xfrm>
          </p:grpSpPr>
          <p:sp>
            <p:nvSpPr>
              <p:cNvPr id="278" name="Rectangle 277">
                <a:extLst>
                  <a:ext uri="{FF2B5EF4-FFF2-40B4-BE49-F238E27FC236}">
                    <a16:creationId xmlns:a16="http://schemas.microsoft.com/office/drawing/2014/main" id="{3C4A3358-499F-43C6-B97C-1110EAC78B4E}"/>
                  </a:ext>
                </a:extLst>
              </p:cNvPr>
              <p:cNvSpPr/>
              <p:nvPr/>
            </p:nvSpPr>
            <p:spPr>
              <a:xfrm>
                <a:off x="2905125" y="2067983"/>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0070C0"/>
                    </a:solidFill>
                  </a:rPr>
                  <a:t>2</a:t>
                </a:r>
              </a:p>
            </p:txBody>
          </p:sp>
          <p:sp>
            <p:nvSpPr>
              <p:cNvPr id="279" name="Rectangle 278">
                <a:extLst>
                  <a:ext uri="{FF2B5EF4-FFF2-40B4-BE49-F238E27FC236}">
                    <a16:creationId xmlns:a16="http://schemas.microsoft.com/office/drawing/2014/main" id="{26BF1D30-44DA-4D7E-8155-BD80BB176246}"/>
                  </a:ext>
                </a:extLst>
              </p:cNvPr>
              <p:cNvSpPr/>
              <p:nvPr/>
            </p:nvSpPr>
            <p:spPr>
              <a:xfrm>
                <a:off x="3658659" y="2067983"/>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0070C0"/>
                    </a:solidFill>
                  </a:rPr>
                  <a:t>1</a:t>
                </a:r>
              </a:p>
            </p:txBody>
          </p:sp>
          <p:sp>
            <p:nvSpPr>
              <p:cNvPr id="280" name="Rectangle 279">
                <a:extLst>
                  <a:ext uri="{FF2B5EF4-FFF2-40B4-BE49-F238E27FC236}">
                    <a16:creationId xmlns:a16="http://schemas.microsoft.com/office/drawing/2014/main" id="{C1058469-80C7-4B7A-AEC0-380AE4AAEA21}"/>
                  </a:ext>
                </a:extLst>
              </p:cNvPr>
              <p:cNvSpPr/>
              <p:nvPr/>
            </p:nvSpPr>
            <p:spPr>
              <a:xfrm>
                <a:off x="2905125" y="2821517"/>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0070C0"/>
                    </a:solidFill>
                  </a:rPr>
                  <a:t>3</a:t>
                </a:r>
              </a:p>
            </p:txBody>
          </p:sp>
          <p:sp>
            <p:nvSpPr>
              <p:cNvPr id="281" name="Rectangle 280">
                <a:extLst>
                  <a:ext uri="{FF2B5EF4-FFF2-40B4-BE49-F238E27FC236}">
                    <a16:creationId xmlns:a16="http://schemas.microsoft.com/office/drawing/2014/main" id="{BE37A4E5-3EBB-4B12-9534-8DB03D43F749}"/>
                  </a:ext>
                </a:extLst>
              </p:cNvPr>
              <p:cNvSpPr/>
              <p:nvPr/>
            </p:nvSpPr>
            <p:spPr>
              <a:xfrm>
                <a:off x="3658659" y="2821517"/>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solidFill>
                    <a:srgbClr val="0070C0"/>
                  </a:solidFill>
                </a:endParaRPr>
              </a:p>
            </p:txBody>
          </p:sp>
        </p:grpSp>
        <p:sp>
          <p:nvSpPr>
            <p:cNvPr id="145" name="Rectangle 144">
              <a:extLst>
                <a:ext uri="{FF2B5EF4-FFF2-40B4-BE49-F238E27FC236}">
                  <a16:creationId xmlns:a16="http://schemas.microsoft.com/office/drawing/2014/main" id="{8DAA3334-74A2-4277-9D9C-CF6FB9056892}"/>
                </a:ext>
              </a:extLst>
            </p:cNvPr>
            <p:cNvSpPr/>
            <p:nvPr/>
          </p:nvSpPr>
          <p:spPr>
            <a:xfrm>
              <a:off x="5704128" y="928067"/>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0070C0"/>
                  </a:solidFill>
                </a:rPr>
                <a:t>2</a:t>
              </a:r>
            </a:p>
          </p:txBody>
        </p:sp>
        <p:sp>
          <p:nvSpPr>
            <p:cNvPr id="146" name="Rectangle 145">
              <a:extLst>
                <a:ext uri="{FF2B5EF4-FFF2-40B4-BE49-F238E27FC236}">
                  <a16:creationId xmlns:a16="http://schemas.microsoft.com/office/drawing/2014/main" id="{2617BBAC-4943-42B5-8E4A-FB795A7BE906}"/>
                </a:ext>
              </a:extLst>
            </p:cNvPr>
            <p:cNvSpPr/>
            <p:nvPr/>
          </p:nvSpPr>
          <p:spPr>
            <a:xfrm>
              <a:off x="5986703" y="928067"/>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0070C0"/>
                  </a:solidFill>
                </a:rPr>
                <a:t>1</a:t>
              </a:r>
            </a:p>
          </p:txBody>
        </p:sp>
        <p:sp>
          <p:nvSpPr>
            <p:cNvPr id="147" name="Rectangle 146">
              <a:extLst>
                <a:ext uri="{FF2B5EF4-FFF2-40B4-BE49-F238E27FC236}">
                  <a16:creationId xmlns:a16="http://schemas.microsoft.com/office/drawing/2014/main" id="{6F9B9607-3326-4840-B942-64BA862164B6}"/>
                </a:ext>
              </a:extLst>
            </p:cNvPr>
            <p:cNvSpPr/>
            <p:nvPr/>
          </p:nvSpPr>
          <p:spPr>
            <a:xfrm>
              <a:off x="5704128" y="1210642"/>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0070C0"/>
                  </a:solidFill>
                </a:rPr>
                <a:t>3</a:t>
              </a:r>
            </a:p>
          </p:txBody>
        </p:sp>
        <p:sp>
          <p:nvSpPr>
            <p:cNvPr id="148" name="Rectangle 147">
              <a:extLst>
                <a:ext uri="{FF2B5EF4-FFF2-40B4-BE49-F238E27FC236}">
                  <a16:creationId xmlns:a16="http://schemas.microsoft.com/office/drawing/2014/main" id="{5C08472B-DC60-4669-AF5C-06D93CB1D917}"/>
                </a:ext>
              </a:extLst>
            </p:cNvPr>
            <p:cNvSpPr/>
            <p:nvPr/>
          </p:nvSpPr>
          <p:spPr>
            <a:xfrm>
              <a:off x="5986703" y="1210642"/>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400" dirty="0">
                  <a:solidFill>
                    <a:srgbClr val="0070C0"/>
                  </a:solidFill>
                </a:rPr>
                <a:t> 1</a:t>
              </a:r>
            </a:p>
          </p:txBody>
        </p:sp>
        <p:sp>
          <p:nvSpPr>
            <p:cNvPr id="149" name="Rectangle 148">
              <a:extLst>
                <a:ext uri="{FF2B5EF4-FFF2-40B4-BE49-F238E27FC236}">
                  <a16:creationId xmlns:a16="http://schemas.microsoft.com/office/drawing/2014/main" id="{BC4F9DD6-10EC-4324-B5BC-BB1904B983B1}"/>
                </a:ext>
              </a:extLst>
            </p:cNvPr>
            <p:cNvSpPr/>
            <p:nvPr/>
          </p:nvSpPr>
          <p:spPr>
            <a:xfrm>
              <a:off x="6838674" y="928067"/>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0070C0"/>
                  </a:solidFill>
                </a:rPr>
                <a:t>2</a:t>
              </a:r>
            </a:p>
          </p:txBody>
        </p:sp>
        <p:sp>
          <p:nvSpPr>
            <p:cNvPr id="150" name="Rectangle 149">
              <a:extLst>
                <a:ext uri="{FF2B5EF4-FFF2-40B4-BE49-F238E27FC236}">
                  <a16:creationId xmlns:a16="http://schemas.microsoft.com/office/drawing/2014/main" id="{DA2C39F3-9575-4A69-AACF-D27AA6F3FFCD}"/>
                </a:ext>
              </a:extLst>
            </p:cNvPr>
            <p:cNvSpPr/>
            <p:nvPr/>
          </p:nvSpPr>
          <p:spPr>
            <a:xfrm>
              <a:off x="7121249" y="928067"/>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0070C0"/>
                  </a:solidFill>
                </a:rPr>
                <a:t>1</a:t>
              </a:r>
            </a:p>
          </p:txBody>
        </p:sp>
        <p:sp>
          <p:nvSpPr>
            <p:cNvPr id="151" name="Rectangle 150">
              <a:extLst>
                <a:ext uri="{FF2B5EF4-FFF2-40B4-BE49-F238E27FC236}">
                  <a16:creationId xmlns:a16="http://schemas.microsoft.com/office/drawing/2014/main" id="{C8D40BC3-2554-43EE-86BD-A5E1BA882FB0}"/>
                </a:ext>
              </a:extLst>
            </p:cNvPr>
            <p:cNvSpPr/>
            <p:nvPr/>
          </p:nvSpPr>
          <p:spPr>
            <a:xfrm>
              <a:off x="6838674" y="1210642"/>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dirty="0">
                <a:solidFill>
                  <a:srgbClr val="0070C0"/>
                </a:solidFill>
              </a:endParaRPr>
            </a:p>
          </p:txBody>
        </p:sp>
        <p:sp>
          <p:nvSpPr>
            <p:cNvPr id="152" name="Rectangle 151">
              <a:extLst>
                <a:ext uri="{FF2B5EF4-FFF2-40B4-BE49-F238E27FC236}">
                  <a16:creationId xmlns:a16="http://schemas.microsoft.com/office/drawing/2014/main" id="{539C00E0-8BC9-4468-909E-BB900C504A3D}"/>
                </a:ext>
              </a:extLst>
            </p:cNvPr>
            <p:cNvSpPr/>
            <p:nvPr/>
          </p:nvSpPr>
          <p:spPr>
            <a:xfrm>
              <a:off x="7121249" y="1210642"/>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0070C0"/>
                  </a:solidFill>
                </a:rPr>
                <a:t>3</a:t>
              </a:r>
            </a:p>
          </p:txBody>
        </p:sp>
        <p:sp>
          <p:nvSpPr>
            <p:cNvPr id="153" name="Rectangle 152">
              <a:extLst>
                <a:ext uri="{FF2B5EF4-FFF2-40B4-BE49-F238E27FC236}">
                  <a16:creationId xmlns:a16="http://schemas.microsoft.com/office/drawing/2014/main" id="{1963B6D1-BCB6-4527-80D3-19B7921A0E7A}"/>
                </a:ext>
              </a:extLst>
            </p:cNvPr>
            <p:cNvSpPr/>
            <p:nvPr/>
          </p:nvSpPr>
          <p:spPr>
            <a:xfrm>
              <a:off x="4004432" y="1835250"/>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dirty="0">
                <a:solidFill>
                  <a:srgbClr val="0070C0"/>
                </a:solidFill>
              </a:endParaRPr>
            </a:p>
          </p:txBody>
        </p:sp>
        <p:sp>
          <p:nvSpPr>
            <p:cNvPr id="154" name="Rectangle 153">
              <a:extLst>
                <a:ext uri="{FF2B5EF4-FFF2-40B4-BE49-F238E27FC236}">
                  <a16:creationId xmlns:a16="http://schemas.microsoft.com/office/drawing/2014/main" id="{3CB5FEB5-E0E6-4E25-9772-140E4F0CFEFD}"/>
                </a:ext>
              </a:extLst>
            </p:cNvPr>
            <p:cNvSpPr/>
            <p:nvPr/>
          </p:nvSpPr>
          <p:spPr>
            <a:xfrm>
              <a:off x="4287007" y="1835250"/>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0070C0"/>
                  </a:solidFill>
                </a:rPr>
                <a:t>2</a:t>
              </a:r>
            </a:p>
          </p:txBody>
        </p:sp>
        <p:sp>
          <p:nvSpPr>
            <p:cNvPr id="155" name="Rectangle 154">
              <a:extLst>
                <a:ext uri="{FF2B5EF4-FFF2-40B4-BE49-F238E27FC236}">
                  <a16:creationId xmlns:a16="http://schemas.microsoft.com/office/drawing/2014/main" id="{ACE9D634-570B-48B5-8B90-C194D3D26086}"/>
                </a:ext>
              </a:extLst>
            </p:cNvPr>
            <p:cNvSpPr/>
            <p:nvPr/>
          </p:nvSpPr>
          <p:spPr>
            <a:xfrm>
              <a:off x="4004432" y="2117825"/>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0070C0"/>
                  </a:solidFill>
                </a:rPr>
                <a:t>3</a:t>
              </a:r>
            </a:p>
          </p:txBody>
        </p:sp>
        <p:sp>
          <p:nvSpPr>
            <p:cNvPr id="156" name="Rectangle 155">
              <a:extLst>
                <a:ext uri="{FF2B5EF4-FFF2-40B4-BE49-F238E27FC236}">
                  <a16:creationId xmlns:a16="http://schemas.microsoft.com/office/drawing/2014/main" id="{B03BB05B-C8BF-4C7F-8CD3-2FFCC57C32D1}"/>
                </a:ext>
              </a:extLst>
            </p:cNvPr>
            <p:cNvSpPr/>
            <p:nvPr/>
          </p:nvSpPr>
          <p:spPr>
            <a:xfrm>
              <a:off x="4287007" y="2117825"/>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400" dirty="0">
                  <a:solidFill>
                    <a:srgbClr val="0070C0"/>
                  </a:solidFill>
                </a:rPr>
                <a:t> 1</a:t>
              </a:r>
            </a:p>
          </p:txBody>
        </p:sp>
        <p:sp>
          <p:nvSpPr>
            <p:cNvPr id="157" name="Rectangle 156">
              <a:extLst>
                <a:ext uri="{FF2B5EF4-FFF2-40B4-BE49-F238E27FC236}">
                  <a16:creationId xmlns:a16="http://schemas.microsoft.com/office/drawing/2014/main" id="{95416A00-5FBE-407E-B076-F30F9821A6B0}"/>
                </a:ext>
              </a:extLst>
            </p:cNvPr>
            <p:cNvSpPr/>
            <p:nvPr/>
          </p:nvSpPr>
          <p:spPr>
            <a:xfrm>
              <a:off x="5138978" y="1835250"/>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65000"/>
                    </a:schemeClr>
                  </a:solidFill>
                </a:rPr>
                <a:t>2</a:t>
              </a:r>
            </a:p>
          </p:txBody>
        </p:sp>
        <p:sp>
          <p:nvSpPr>
            <p:cNvPr id="158" name="Rectangle 157">
              <a:extLst>
                <a:ext uri="{FF2B5EF4-FFF2-40B4-BE49-F238E27FC236}">
                  <a16:creationId xmlns:a16="http://schemas.microsoft.com/office/drawing/2014/main" id="{33313B0D-6A7A-4405-A705-15599095AE40}"/>
                </a:ext>
              </a:extLst>
            </p:cNvPr>
            <p:cNvSpPr/>
            <p:nvPr/>
          </p:nvSpPr>
          <p:spPr>
            <a:xfrm>
              <a:off x="5421553" y="1835250"/>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65000"/>
                    </a:schemeClr>
                  </a:solidFill>
                </a:rPr>
                <a:t>1</a:t>
              </a:r>
            </a:p>
          </p:txBody>
        </p:sp>
        <p:sp>
          <p:nvSpPr>
            <p:cNvPr id="159" name="Rectangle 158">
              <a:extLst>
                <a:ext uri="{FF2B5EF4-FFF2-40B4-BE49-F238E27FC236}">
                  <a16:creationId xmlns:a16="http://schemas.microsoft.com/office/drawing/2014/main" id="{DE2FB06D-DBAB-40BA-BD6B-4E95FC8AA81B}"/>
                </a:ext>
              </a:extLst>
            </p:cNvPr>
            <p:cNvSpPr/>
            <p:nvPr/>
          </p:nvSpPr>
          <p:spPr>
            <a:xfrm>
              <a:off x="5138978" y="2117825"/>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65000"/>
                    </a:schemeClr>
                  </a:solidFill>
                </a:rPr>
                <a:t>3</a:t>
              </a:r>
            </a:p>
          </p:txBody>
        </p:sp>
        <p:sp>
          <p:nvSpPr>
            <p:cNvPr id="160" name="Rectangle 159">
              <a:extLst>
                <a:ext uri="{FF2B5EF4-FFF2-40B4-BE49-F238E27FC236}">
                  <a16:creationId xmlns:a16="http://schemas.microsoft.com/office/drawing/2014/main" id="{0A3A7967-9F77-4283-848F-7D98B55FBC64}"/>
                </a:ext>
              </a:extLst>
            </p:cNvPr>
            <p:cNvSpPr/>
            <p:nvPr/>
          </p:nvSpPr>
          <p:spPr>
            <a:xfrm>
              <a:off x="5421553" y="2117825"/>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dirty="0">
                <a:solidFill>
                  <a:srgbClr val="0070C0"/>
                </a:solidFill>
              </a:endParaRPr>
            </a:p>
          </p:txBody>
        </p:sp>
        <p:sp>
          <p:nvSpPr>
            <p:cNvPr id="161" name="Rectangle 160">
              <a:extLst>
                <a:ext uri="{FF2B5EF4-FFF2-40B4-BE49-F238E27FC236}">
                  <a16:creationId xmlns:a16="http://schemas.microsoft.com/office/drawing/2014/main" id="{BA0427EF-4DC4-4853-9A7C-15E33AD51D81}"/>
                </a:ext>
              </a:extLst>
            </p:cNvPr>
            <p:cNvSpPr/>
            <p:nvPr/>
          </p:nvSpPr>
          <p:spPr>
            <a:xfrm>
              <a:off x="7403824" y="1835250"/>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65000"/>
                    </a:schemeClr>
                  </a:solidFill>
                </a:rPr>
                <a:t>2</a:t>
              </a:r>
            </a:p>
          </p:txBody>
        </p:sp>
        <p:sp>
          <p:nvSpPr>
            <p:cNvPr id="162" name="Rectangle 161">
              <a:extLst>
                <a:ext uri="{FF2B5EF4-FFF2-40B4-BE49-F238E27FC236}">
                  <a16:creationId xmlns:a16="http://schemas.microsoft.com/office/drawing/2014/main" id="{F5322B77-9425-48C0-B090-BC5455BAFF54}"/>
                </a:ext>
              </a:extLst>
            </p:cNvPr>
            <p:cNvSpPr/>
            <p:nvPr/>
          </p:nvSpPr>
          <p:spPr>
            <a:xfrm>
              <a:off x="7686399" y="1835250"/>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65000"/>
                    </a:schemeClr>
                  </a:solidFill>
                </a:rPr>
                <a:t>1</a:t>
              </a:r>
            </a:p>
          </p:txBody>
        </p:sp>
        <p:sp>
          <p:nvSpPr>
            <p:cNvPr id="163" name="Rectangle 162">
              <a:extLst>
                <a:ext uri="{FF2B5EF4-FFF2-40B4-BE49-F238E27FC236}">
                  <a16:creationId xmlns:a16="http://schemas.microsoft.com/office/drawing/2014/main" id="{EEEC5B58-966E-48D7-8BA3-D5D73CA2AFA2}"/>
                </a:ext>
              </a:extLst>
            </p:cNvPr>
            <p:cNvSpPr/>
            <p:nvPr/>
          </p:nvSpPr>
          <p:spPr>
            <a:xfrm>
              <a:off x="7403824" y="2117825"/>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65000"/>
                    </a:schemeClr>
                  </a:solidFill>
                </a:rPr>
                <a:t>3</a:t>
              </a:r>
            </a:p>
          </p:txBody>
        </p:sp>
        <p:sp>
          <p:nvSpPr>
            <p:cNvPr id="164" name="Rectangle 163">
              <a:extLst>
                <a:ext uri="{FF2B5EF4-FFF2-40B4-BE49-F238E27FC236}">
                  <a16:creationId xmlns:a16="http://schemas.microsoft.com/office/drawing/2014/main" id="{06CA42FC-0C19-4854-B17E-53CEC7A0E49B}"/>
                </a:ext>
              </a:extLst>
            </p:cNvPr>
            <p:cNvSpPr/>
            <p:nvPr/>
          </p:nvSpPr>
          <p:spPr>
            <a:xfrm>
              <a:off x="7686399" y="2117825"/>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400" dirty="0">
                  <a:solidFill>
                    <a:srgbClr val="0070C0"/>
                  </a:solidFill>
                </a:rPr>
                <a:t> </a:t>
              </a:r>
            </a:p>
          </p:txBody>
        </p:sp>
        <p:sp>
          <p:nvSpPr>
            <p:cNvPr id="165" name="Rectangle 164">
              <a:extLst>
                <a:ext uri="{FF2B5EF4-FFF2-40B4-BE49-F238E27FC236}">
                  <a16:creationId xmlns:a16="http://schemas.microsoft.com/office/drawing/2014/main" id="{2C4CB51B-1E1A-4B46-9265-E3D26793454A}"/>
                </a:ext>
              </a:extLst>
            </p:cNvPr>
            <p:cNvSpPr/>
            <p:nvPr/>
          </p:nvSpPr>
          <p:spPr>
            <a:xfrm>
              <a:off x="8538370" y="1835250"/>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dirty="0">
                <a:solidFill>
                  <a:srgbClr val="0070C0"/>
                </a:solidFill>
              </a:endParaRPr>
            </a:p>
          </p:txBody>
        </p:sp>
        <p:sp>
          <p:nvSpPr>
            <p:cNvPr id="166" name="Rectangle 165">
              <a:extLst>
                <a:ext uri="{FF2B5EF4-FFF2-40B4-BE49-F238E27FC236}">
                  <a16:creationId xmlns:a16="http://schemas.microsoft.com/office/drawing/2014/main" id="{ADE909DF-2893-4508-8817-CB10B4E81D10}"/>
                </a:ext>
              </a:extLst>
            </p:cNvPr>
            <p:cNvSpPr/>
            <p:nvPr/>
          </p:nvSpPr>
          <p:spPr>
            <a:xfrm>
              <a:off x="8820945" y="1835250"/>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0070C0"/>
                  </a:solidFill>
                </a:rPr>
                <a:t>1</a:t>
              </a:r>
            </a:p>
          </p:txBody>
        </p:sp>
        <p:sp>
          <p:nvSpPr>
            <p:cNvPr id="167" name="Rectangle 166">
              <a:extLst>
                <a:ext uri="{FF2B5EF4-FFF2-40B4-BE49-F238E27FC236}">
                  <a16:creationId xmlns:a16="http://schemas.microsoft.com/office/drawing/2014/main" id="{F81675EC-516A-472F-AF31-C903ED562CC5}"/>
                </a:ext>
              </a:extLst>
            </p:cNvPr>
            <p:cNvSpPr/>
            <p:nvPr/>
          </p:nvSpPr>
          <p:spPr>
            <a:xfrm>
              <a:off x="8538370" y="2117825"/>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0070C0"/>
                  </a:solidFill>
                </a:rPr>
                <a:t>2</a:t>
              </a:r>
            </a:p>
          </p:txBody>
        </p:sp>
        <p:sp>
          <p:nvSpPr>
            <p:cNvPr id="168" name="Rectangle 167">
              <a:extLst>
                <a:ext uri="{FF2B5EF4-FFF2-40B4-BE49-F238E27FC236}">
                  <a16:creationId xmlns:a16="http://schemas.microsoft.com/office/drawing/2014/main" id="{A964B794-7922-4A00-826B-80162CED0020}"/>
                </a:ext>
              </a:extLst>
            </p:cNvPr>
            <p:cNvSpPr/>
            <p:nvPr/>
          </p:nvSpPr>
          <p:spPr>
            <a:xfrm>
              <a:off x="8820945" y="2117825"/>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0070C0"/>
                  </a:solidFill>
                </a:rPr>
                <a:t>3</a:t>
              </a:r>
            </a:p>
          </p:txBody>
        </p:sp>
        <p:sp>
          <p:nvSpPr>
            <p:cNvPr id="169" name="Rectangle 168">
              <a:extLst>
                <a:ext uri="{FF2B5EF4-FFF2-40B4-BE49-F238E27FC236}">
                  <a16:creationId xmlns:a16="http://schemas.microsoft.com/office/drawing/2014/main" id="{A121DAAC-13D2-4514-9DB9-523E1CBEF97C}"/>
                </a:ext>
              </a:extLst>
            </p:cNvPr>
            <p:cNvSpPr/>
            <p:nvPr/>
          </p:nvSpPr>
          <p:spPr>
            <a:xfrm>
              <a:off x="3439282" y="2742433"/>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0070C0"/>
                  </a:solidFill>
                </a:rPr>
                <a:t>3</a:t>
              </a:r>
            </a:p>
          </p:txBody>
        </p:sp>
        <p:sp>
          <p:nvSpPr>
            <p:cNvPr id="170" name="Rectangle 169">
              <a:extLst>
                <a:ext uri="{FF2B5EF4-FFF2-40B4-BE49-F238E27FC236}">
                  <a16:creationId xmlns:a16="http://schemas.microsoft.com/office/drawing/2014/main" id="{945A87F8-AE83-49C7-B30D-1A0F33BF95AD}"/>
                </a:ext>
              </a:extLst>
            </p:cNvPr>
            <p:cNvSpPr/>
            <p:nvPr/>
          </p:nvSpPr>
          <p:spPr>
            <a:xfrm>
              <a:off x="3721857" y="2742433"/>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0070C0"/>
                  </a:solidFill>
                </a:rPr>
                <a:t>2</a:t>
              </a:r>
            </a:p>
          </p:txBody>
        </p:sp>
        <p:sp>
          <p:nvSpPr>
            <p:cNvPr id="171" name="Rectangle 170">
              <a:extLst>
                <a:ext uri="{FF2B5EF4-FFF2-40B4-BE49-F238E27FC236}">
                  <a16:creationId xmlns:a16="http://schemas.microsoft.com/office/drawing/2014/main" id="{62624E7C-5643-437E-AD20-ADA57297AF8B}"/>
                </a:ext>
              </a:extLst>
            </p:cNvPr>
            <p:cNvSpPr/>
            <p:nvPr/>
          </p:nvSpPr>
          <p:spPr>
            <a:xfrm>
              <a:off x="3439282" y="3025008"/>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dirty="0">
                <a:solidFill>
                  <a:srgbClr val="0070C0"/>
                </a:solidFill>
              </a:endParaRPr>
            </a:p>
          </p:txBody>
        </p:sp>
        <p:sp>
          <p:nvSpPr>
            <p:cNvPr id="172" name="Rectangle 171">
              <a:extLst>
                <a:ext uri="{FF2B5EF4-FFF2-40B4-BE49-F238E27FC236}">
                  <a16:creationId xmlns:a16="http://schemas.microsoft.com/office/drawing/2014/main" id="{9DA13EB2-6188-49CE-B3B8-BB6826A7D72E}"/>
                </a:ext>
              </a:extLst>
            </p:cNvPr>
            <p:cNvSpPr/>
            <p:nvPr/>
          </p:nvSpPr>
          <p:spPr>
            <a:xfrm>
              <a:off x="3721857" y="3025008"/>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400" dirty="0">
                  <a:solidFill>
                    <a:srgbClr val="0070C0"/>
                  </a:solidFill>
                </a:rPr>
                <a:t> 1</a:t>
              </a:r>
            </a:p>
          </p:txBody>
        </p:sp>
        <p:sp>
          <p:nvSpPr>
            <p:cNvPr id="173" name="Rectangle 172">
              <a:extLst>
                <a:ext uri="{FF2B5EF4-FFF2-40B4-BE49-F238E27FC236}">
                  <a16:creationId xmlns:a16="http://schemas.microsoft.com/office/drawing/2014/main" id="{14C98651-1F64-4CAE-9A3A-CA68A1D9B059}"/>
                </a:ext>
              </a:extLst>
            </p:cNvPr>
            <p:cNvSpPr/>
            <p:nvPr/>
          </p:nvSpPr>
          <p:spPr>
            <a:xfrm>
              <a:off x="4569582" y="2739933"/>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65000"/>
                    </a:schemeClr>
                  </a:solidFill>
                </a:rPr>
                <a:t>2</a:t>
              </a:r>
            </a:p>
          </p:txBody>
        </p:sp>
        <p:sp>
          <p:nvSpPr>
            <p:cNvPr id="174" name="Rectangle 173">
              <a:extLst>
                <a:ext uri="{FF2B5EF4-FFF2-40B4-BE49-F238E27FC236}">
                  <a16:creationId xmlns:a16="http://schemas.microsoft.com/office/drawing/2014/main" id="{0B7A5692-5305-45F8-BCD5-F02A939C09BD}"/>
                </a:ext>
              </a:extLst>
            </p:cNvPr>
            <p:cNvSpPr/>
            <p:nvPr/>
          </p:nvSpPr>
          <p:spPr>
            <a:xfrm>
              <a:off x="4852157" y="2739933"/>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dirty="0">
                <a:solidFill>
                  <a:srgbClr val="0070C0"/>
                </a:solidFill>
              </a:endParaRPr>
            </a:p>
          </p:txBody>
        </p:sp>
        <p:sp>
          <p:nvSpPr>
            <p:cNvPr id="175" name="Rectangle 174">
              <a:extLst>
                <a:ext uri="{FF2B5EF4-FFF2-40B4-BE49-F238E27FC236}">
                  <a16:creationId xmlns:a16="http://schemas.microsoft.com/office/drawing/2014/main" id="{1F7DB398-E8A0-4222-AB36-7CDF0837549C}"/>
                </a:ext>
              </a:extLst>
            </p:cNvPr>
            <p:cNvSpPr/>
            <p:nvPr/>
          </p:nvSpPr>
          <p:spPr>
            <a:xfrm>
              <a:off x="4569582" y="3022508"/>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65000"/>
                    </a:schemeClr>
                  </a:solidFill>
                </a:rPr>
                <a:t>3</a:t>
              </a:r>
            </a:p>
          </p:txBody>
        </p:sp>
        <p:sp>
          <p:nvSpPr>
            <p:cNvPr id="176" name="Rectangle 175">
              <a:extLst>
                <a:ext uri="{FF2B5EF4-FFF2-40B4-BE49-F238E27FC236}">
                  <a16:creationId xmlns:a16="http://schemas.microsoft.com/office/drawing/2014/main" id="{7FEE3BD2-AA7C-4CB5-AA89-9E24E241BAF3}"/>
                </a:ext>
              </a:extLst>
            </p:cNvPr>
            <p:cNvSpPr/>
            <p:nvPr/>
          </p:nvSpPr>
          <p:spPr>
            <a:xfrm>
              <a:off x="4852157" y="3022508"/>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400" dirty="0">
                  <a:solidFill>
                    <a:srgbClr val="0070C0"/>
                  </a:solidFill>
                </a:rPr>
                <a:t> </a:t>
              </a:r>
              <a:r>
                <a:rPr lang="en-US" sz="1400" dirty="0">
                  <a:solidFill>
                    <a:schemeClr val="bg1">
                      <a:lumMod val="65000"/>
                    </a:schemeClr>
                  </a:solidFill>
                </a:rPr>
                <a:t>1</a:t>
              </a:r>
            </a:p>
          </p:txBody>
        </p:sp>
        <p:sp>
          <p:nvSpPr>
            <p:cNvPr id="177" name="Rectangle 176">
              <a:extLst>
                <a:ext uri="{FF2B5EF4-FFF2-40B4-BE49-F238E27FC236}">
                  <a16:creationId xmlns:a16="http://schemas.microsoft.com/office/drawing/2014/main" id="{2231BF6B-D8E2-405D-B779-37C345547AF5}"/>
                </a:ext>
              </a:extLst>
            </p:cNvPr>
            <p:cNvSpPr/>
            <p:nvPr/>
          </p:nvSpPr>
          <p:spPr>
            <a:xfrm>
              <a:off x="7968974" y="2739933"/>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65000"/>
                    </a:schemeClr>
                  </a:solidFill>
                </a:rPr>
                <a:t>2</a:t>
              </a:r>
            </a:p>
          </p:txBody>
        </p:sp>
        <p:sp>
          <p:nvSpPr>
            <p:cNvPr id="178" name="Rectangle 177">
              <a:extLst>
                <a:ext uri="{FF2B5EF4-FFF2-40B4-BE49-F238E27FC236}">
                  <a16:creationId xmlns:a16="http://schemas.microsoft.com/office/drawing/2014/main" id="{D722B258-8A1F-432D-B2E2-2C702D69B3A4}"/>
                </a:ext>
              </a:extLst>
            </p:cNvPr>
            <p:cNvSpPr/>
            <p:nvPr/>
          </p:nvSpPr>
          <p:spPr>
            <a:xfrm>
              <a:off x="8251549" y="2739933"/>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0070C0"/>
                  </a:solidFill>
                </a:rPr>
                <a:t>1</a:t>
              </a:r>
            </a:p>
          </p:txBody>
        </p:sp>
        <p:sp>
          <p:nvSpPr>
            <p:cNvPr id="179" name="Rectangle 178">
              <a:extLst>
                <a:ext uri="{FF2B5EF4-FFF2-40B4-BE49-F238E27FC236}">
                  <a16:creationId xmlns:a16="http://schemas.microsoft.com/office/drawing/2014/main" id="{480D1BB1-D1D8-4F18-93E8-536C77778801}"/>
                </a:ext>
              </a:extLst>
            </p:cNvPr>
            <p:cNvSpPr/>
            <p:nvPr/>
          </p:nvSpPr>
          <p:spPr>
            <a:xfrm>
              <a:off x="7968974" y="3022508"/>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dirty="0">
                <a:solidFill>
                  <a:srgbClr val="0070C0"/>
                </a:solidFill>
              </a:endParaRPr>
            </a:p>
          </p:txBody>
        </p:sp>
        <p:sp>
          <p:nvSpPr>
            <p:cNvPr id="180" name="Rectangle 179">
              <a:extLst>
                <a:ext uri="{FF2B5EF4-FFF2-40B4-BE49-F238E27FC236}">
                  <a16:creationId xmlns:a16="http://schemas.microsoft.com/office/drawing/2014/main" id="{FFD3E66A-FC08-4C62-8B96-30715646DA0D}"/>
                </a:ext>
              </a:extLst>
            </p:cNvPr>
            <p:cNvSpPr/>
            <p:nvPr/>
          </p:nvSpPr>
          <p:spPr>
            <a:xfrm>
              <a:off x="8251549" y="3022508"/>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65000"/>
                    </a:schemeClr>
                  </a:solidFill>
                </a:rPr>
                <a:t>3</a:t>
              </a:r>
            </a:p>
          </p:txBody>
        </p:sp>
        <p:sp>
          <p:nvSpPr>
            <p:cNvPr id="181" name="Rectangle 180">
              <a:extLst>
                <a:ext uri="{FF2B5EF4-FFF2-40B4-BE49-F238E27FC236}">
                  <a16:creationId xmlns:a16="http://schemas.microsoft.com/office/drawing/2014/main" id="{508D5EC7-076F-44C7-A7C0-5610F990E3D6}"/>
                </a:ext>
              </a:extLst>
            </p:cNvPr>
            <p:cNvSpPr/>
            <p:nvPr/>
          </p:nvSpPr>
          <p:spPr>
            <a:xfrm>
              <a:off x="9139207" y="2739933"/>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0070C0"/>
                  </a:solidFill>
                </a:rPr>
                <a:t>1</a:t>
              </a:r>
            </a:p>
          </p:txBody>
        </p:sp>
        <p:sp>
          <p:nvSpPr>
            <p:cNvPr id="182" name="Rectangle 181">
              <a:extLst>
                <a:ext uri="{FF2B5EF4-FFF2-40B4-BE49-F238E27FC236}">
                  <a16:creationId xmlns:a16="http://schemas.microsoft.com/office/drawing/2014/main" id="{664DA7B9-FEC5-43C3-AB29-A2D65477AB14}"/>
                </a:ext>
              </a:extLst>
            </p:cNvPr>
            <p:cNvSpPr/>
            <p:nvPr/>
          </p:nvSpPr>
          <p:spPr>
            <a:xfrm>
              <a:off x="9421782" y="2739933"/>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0070C0"/>
                  </a:solidFill>
                </a:rPr>
                <a:t>1</a:t>
              </a:r>
            </a:p>
          </p:txBody>
        </p:sp>
        <p:sp>
          <p:nvSpPr>
            <p:cNvPr id="183" name="Rectangle 182">
              <a:extLst>
                <a:ext uri="{FF2B5EF4-FFF2-40B4-BE49-F238E27FC236}">
                  <a16:creationId xmlns:a16="http://schemas.microsoft.com/office/drawing/2014/main" id="{7B7362B4-8F64-41B0-B123-100C5B9E5982}"/>
                </a:ext>
              </a:extLst>
            </p:cNvPr>
            <p:cNvSpPr/>
            <p:nvPr/>
          </p:nvSpPr>
          <p:spPr>
            <a:xfrm>
              <a:off x="9139207" y="3022508"/>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0070C0"/>
                  </a:solidFill>
                </a:rPr>
                <a:t>2</a:t>
              </a:r>
            </a:p>
          </p:txBody>
        </p:sp>
        <p:sp>
          <p:nvSpPr>
            <p:cNvPr id="184" name="Rectangle 183">
              <a:extLst>
                <a:ext uri="{FF2B5EF4-FFF2-40B4-BE49-F238E27FC236}">
                  <a16:creationId xmlns:a16="http://schemas.microsoft.com/office/drawing/2014/main" id="{7675992C-5AFE-4172-A411-95BEF9704FB7}"/>
                </a:ext>
              </a:extLst>
            </p:cNvPr>
            <p:cNvSpPr/>
            <p:nvPr/>
          </p:nvSpPr>
          <p:spPr>
            <a:xfrm>
              <a:off x="9421782" y="3022508"/>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0070C0"/>
                  </a:solidFill>
                </a:rPr>
                <a:t>3</a:t>
              </a:r>
            </a:p>
          </p:txBody>
        </p:sp>
        <p:sp>
          <p:nvSpPr>
            <p:cNvPr id="185" name="Rectangle 184">
              <a:extLst>
                <a:ext uri="{FF2B5EF4-FFF2-40B4-BE49-F238E27FC236}">
                  <a16:creationId xmlns:a16="http://schemas.microsoft.com/office/drawing/2014/main" id="{ED1E1B07-B6A4-45ED-A57B-DFD42C6F3BA2}"/>
                </a:ext>
              </a:extLst>
            </p:cNvPr>
            <p:cNvSpPr/>
            <p:nvPr/>
          </p:nvSpPr>
          <p:spPr>
            <a:xfrm>
              <a:off x="2874132" y="3650582"/>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0070C0"/>
                  </a:solidFill>
                </a:rPr>
                <a:t>3</a:t>
              </a:r>
            </a:p>
          </p:txBody>
        </p:sp>
        <p:sp>
          <p:nvSpPr>
            <p:cNvPr id="186" name="Rectangle 185">
              <a:extLst>
                <a:ext uri="{FF2B5EF4-FFF2-40B4-BE49-F238E27FC236}">
                  <a16:creationId xmlns:a16="http://schemas.microsoft.com/office/drawing/2014/main" id="{5F368648-8A12-47E2-97D6-C25D66320A52}"/>
                </a:ext>
              </a:extLst>
            </p:cNvPr>
            <p:cNvSpPr/>
            <p:nvPr/>
          </p:nvSpPr>
          <p:spPr>
            <a:xfrm>
              <a:off x="3156707" y="3650582"/>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0070C0"/>
                  </a:solidFill>
                </a:rPr>
                <a:t>2</a:t>
              </a:r>
            </a:p>
          </p:txBody>
        </p:sp>
        <p:sp>
          <p:nvSpPr>
            <p:cNvPr id="187" name="Rectangle 186">
              <a:extLst>
                <a:ext uri="{FF2B5EF4-FFF2-40B4-BE49-F238E27FC236}">
                  <a16:creationId xmlns:a16="http://schemas.microsoft.com/office/drawing/2014/main" id="{4903169E-0EA5-4937-A802-EDA9D4F06AFC}"/>
                </a:ext>
              </a:extLst>
            </p:cNvPr>
            <p:cNvSpPr/>
            <p:nvPr/>
          </p:nvSpPr>
          <p:spPr>
            <a:xfrm>
              <a:off x="2874132" y="3933157"/>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0070C0"/>
                  </a:solidFill>
                </a:rPr>
                <a:t>1</a:t>
              </a:r>
            </a:p>
          </p:txBody>
        </p:sp>
        <p:sp>
          <p:nvSpPr>
            <p:cNvPr id="188" name="Rectangle 187">
              <a:extLst>
                <a:ext uri="{FF2B5EF4-FFF2-40B4-BE49-F238E27FC236}">
                  <a16:creationId xmlns:a16="http://schemas.microsoft.com/office/drawing/2014/main" id="{1D8C0ADE-CA2A-4D95-B043-C42CE1211036}"/>
                </a:ext>
              </a:extLst>
            </p:cNvPr>
            <p:cNvSpPr/>
            <p:nvPr/>
          </p:nvSpPr>
          <p:spPr>
            <a:xfrm>
              <a:off x="3156707" y="3933157"/>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400" dirty="0">
                  <a:solidFill>
                    <a:srgbClr val="0070C0"/>
                  </a:solidFill>
                </a:rPr>
                <a:t> </a:t>
              </a:r>
            </a:p>
          </p:txBody>
        </p:sp>
        <p:sp>
          <p:nvSpPr>
            <p:cNvPr id="189" name="Rectangle 188">
              <a:extLst>
                <a:ext uri="{FF2B5EF4-FFF2-40B4-BE49-F238E27FC236}">
                  <a16:creationId xmlns:a16="http://schemas.microsoft.com/office/drawing/2014/main" id="{AD24280B-4417-49BD-B92C-F3B095E295FF}"/>
                </a:ext>
              </a:extLst>
            </p:cNvPr>
            <p:cNvSpPr/>
            <p:nvPr/>
          </p:nvSpPr>
          <p:spPr>
            <a:xfrm>
              <a:off x="4004432" y="3650582"/>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dirty="0">
                <a:solidFill>
                  <a:srgbClr val="0070C0"/>
                </a:solidFill>
              </a:endParaRPr>
            </a:p>
          </p:txBody>
        </p:sp>
        <p:sp>
          <p:nvSpPr>
            <p:cNvPr id="190" name="Rectangle 189">
              <a:extLst>
                <a:ext uri="{FF2B5EF4-FFF2-40B4-BE49-F238E27FC236}">
                  <a16:creationId xmlns:a16="http://schemas.microsoft.com/office/drawing/2014/main" id="{87402E9B-F9C0-4B83-B30A-3CB9320F4565}"/>
                </a:ext>
              </a:extLst>
            </p:cNvPr>
            <p:cNvSpPr/>
            <p:nvPr/>
          </p:nvSpPr>
          <p:spPr>
            <a:xfrm>
              <a:off x="4287007" y="3650582"/>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65000"/>
                    </a:schemeClr>
                  </a:solidFill>
                </a:rPr>
                <a:t>2</a:t>
              </a:r>
            </a:p>
          </p:txBody>
        </p:sp>
        <p:sp>
          <p:nvSpPr>
            <p:cNvPr id="191" name="Rectangle 190">
              <a:extLst>
                <a:ext uri="{FF2B5EF4-FFF2-40B4-BE49-F238E27FC236}">
                  <a16:creationId xmlns:a16="http://schemas.microsoft.com/office/drawing/2014/main" id="{E71ED56F-F298-4EFE-AEF3-3A72B153B428}"/>
                </a:ext>
              </a:extLst>
            </p:cNvPr>
            <p:cNvSpPr/>
            <p:nvPr/>
          </p:nvSpPr>
          <p:spPr>
            <a:xfrm>
              <a:off x="4004432" y="3933157"/>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65000"/>
                    </a:schemeClr>
                  </a:solidFill>
                </a:rPr>
                <a:t>3</a:t>
              </a:r>
            </a:p>
          </p:txBody>
        </p:sp>
        <p:sp>
          <p:nvSpPr>
            <p:cNvPr id="192" name="Rectangle 191">
              <a:extLst>
                <a:ext uri="{FF2B5EF4-FFF2-40B4-BE49-F238E27FC236}">
                  <a16:creationId xmlns:a16="http://schemas.microsoft.com/office/drawing/2014/main" id="{6E7CCB78-B1CD-4D33-8264-8B2E8C2571DA}"/>
                </a:ext>
              </a:extLst>
            </p:cNvPr>
            <p:cNvSpPr/>
            <p:nvPr/>
          </p:nvSpPr>
          <p:spPr>
            <a:xfrm>
              <a:off x="4287007" y="3933157"/>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400" dirty="0">
                  <a:solidFill>
                    <a:srgbClr val="0070C0"/>
                  </a:solidFill>
                </a:rPr>
                <a:t> </a:t>
              </a:r>
              <a:r>
                <a:rPr lang="en-US" sz="1400" dirty="0">
                  <a:solidFill>
                    <a:schemeClr val="bg1">
                      <a:lumMod val="65000"/>
                    </a:schemeClr>
                  </a:solidFill>
                </a:rPr>
                <a:t>1</a:t>
              </a:r>
            </a:p>
          </p:txBody>
        </p:sp>
        <p:sp>
          <p:nvSpPr>
            <p:cNvPr id="193" name="Rectangle 192">
              <a:extLst>
                <a:ext uri="{FF2B5EF4-FFF2-40B4-BE49-F238E27FC236}">
                  <a16:creationId xmlns:a16="http://schemas.microsoft.com/office/drawing/2014/main" id="{4E8AB06B-CC44-4B67-8B63-7C2199C6BF36}"/>
                </a:ext>
              </a:extLst>
            </p:cNvPr>
            <p:cNvSpPr/>
            <p:nvPr/>
          </p:nvSpPr>
          <p:spPr>
            <a:xfrm>
              <a:off x="8574057" y="3650582"/>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dirty="0">
                <a:solidFill>
                  <a:srgbClr val="0070C0"/>
                </a:solidFill>
              </a:endParaRPr>
            </a:p>
          </p:txBody>
        </p:sp>
        <p:sp>
          <p:nvSpPr>
            <p:cNvPr id="194" name="Rectangle 193">
              <a:extLst>
                <a:ext uri="{FF2B5EF4-FFF2-40B4-BE49-F238E27FC236}">
                  <a16:creationId xmlns:a16="http://schemas.microsoft.com/office/drawing/2014/main" id="{7FE17EC6-0951-42D2-A21A-E6B0C130936B}"/>
                </a:ext>
              </a:extLst>
            </p:cNvPr>
            <p:cNvSpPr/>
            <p:nvPr/>
          </p:nvSpPr>
          <p:spPr>
            <a:xfrm>
              <a:off x="8856632" y="3650582"/>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65000"/>
                    </a:schemeClr>
                  </a:solidFill>
                </a:rPr>
                <a:t>1</a:t>
              </a:r>
            </a:p>
          </p:txBody>
        </p:sp>
        <p:sp>
          <p:nvSpPr>
            <p:cNvPr id="195" name="Rectangle 194">
              <a:extLst>
                <a:ext uri="{FF2B5EF4-FFF2-40B4-BE49-F238E27FC236}">
                  <a16:creationId xmlns:a16="http://schemas.microsoft.com/office/drawing/2014/main" id="{CD7AACAD-5E0C-4650-A0A8-35E933EC62E6}"/>
                </a:ext>
              </a:extLst>
            </p:cNvPr>
            <p:cNvSpPr/>
            <p:nvPr/>
          </p:nvSpPr>
          <p:spPr>
            <a:xfrm>
              <a:off x="8574057" y="3933157"/>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65000"/>
                    </a:schemeClr>
                  </a:solidFill>
                </a:rPr>
                <a:t>2</a:t>
              </a:r>
            </a:p>
          </p:txBody>
        </p:sp>
        <p:sp>
          <p:nvSpPr>
            <p:cNvPr id="196" name="Rectangle 195">
              <a:extLst>
                <a:ext uri="{FF2B5EF4-FFF2-40B4-BE49-F238E27FC236}">
                  <a16:creationId xmlns:a16="http://schemas.microsoft.com/office/drawing/2014/main" id="{5C55BD48-A9D8-423B-8CBE-3258043CEF09}"/>
                </a:ext>
              </a:extLst>
            </p:cNvPr>
            <p:cNvSpPr/>
            <p:nvPr/>
          </p:nvSpPr>
          <p:spPr>
            <a:xfrm>
              <a:off x="8856632" y="3933157"/>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65000"/>
                    </a:schemeClr>
                  </a:solidFill>
                </a:rPr>
                <a:t>3</a:t>
              </a:r>
            </a:p>
          </p:txBody>
        </p:sp>
        <p:sp>
          <p:nvSpPr>
            <p:cNvPr id="197" name="Rectangle 196">
              <a:extLst>
                <a:ext uri="{FF2B5EF4-FFF2-40B4-BE49-F238E27FC236}">
                  <a16:creationId xmlns:a16="http://schemas.microsoft.com/office/drawing/2014/main" id="{02175261-9579-4F22-9E2D-4A456E4B07DF}"/>
                </a:ext>
              </a:extLst>
            </p:cNvPr>
            <p:cNvSpPr/>
            <p:nvPr/>
          </p:nvSpPr>
          <p:spPr>
            <a:xfrm>
              <a:off x="9704357" y="3650582"/>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0070C0"/>
                  </a:solidFill>
                </a:rPr>
                <a:t>1</a:t>
              </a:r>
            </a:p>
          </p:txBody>
        </p:sp>
        <p:sp>
          <p:nvSpPr>
            <p:cNvPr id="198" name="Rectangle 197">
              <a:extLst>
                <a:ext uri="{FF2B5EF4-FFF2-40B4-BE49-F238E27FC236}">
                  <a16:creationId xmlns:a16="http://schemas.microsoft.com/office/drawing/2014/main" id="{A4F618C8-F167-4DA5-A8B6-75E75930CE7F}"/>
                </a:ext>
              </a:extLst>
            </p:cNvPr>
            <p:cNvSpPr/>
            <p:nvPr/>
          </p:nvSpPr>
          <p:spPr>
            <a:xfrm>
              <a:off x="9986932" y="3650582"/>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0070C0"/>
                  </a:solidFill>
                </a:rPr>
                <a:t>3</a:t>
              </a:r>
            </a:p>
          </p:txBody>
        </p:sp>
        <p:sp>
          <p:nvSpPr>
            <p:cNvPr id="199" name="Rectangle 198">
              <a:extLst>
                <a:ext uri="{FF2B5EF4-FFF2-40B4-BE49-F238E27FC236}">
                  <a16:creationId xmlns:a16="http://schemas.microsoft.com/office/drawing/2014/main" id="{8D77F7E2-6B22-47B0-A64D-F34C6E95B50B}"/>
                </a:ext>
              </a:extLst>
            </p:cNvPr>
            <p:cNvSpPr/>
            <p:nvPr/>
          </p:nvSpPr>
          <p:spPr>
            <a:xfrm>
              <a:off x="9704357" y="3933157"/>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0070C0"/>
                  </a:solidFill>
                </a:rPr>
                <a:t>2</a:t>
              </a:r>
            </a:p>
          </p:txBody>
        </p:sp>
        <p:sp>
          <p:nvSpPr>
            <p:cNvPr id="200" name="Rectangle 199">
              <a:extLst>
                <a:ext uri="{FF2B5EF4-FFF2-40B4-BE49-F238E27FC236}">
                  <a16:creationId xmlns:a16="http://schemas.microsoft.com/office/drawing/2014/main" id="{962BBB7C-DD4A-47E8-A222-5F7C097ED86A}"/>
                </a:ext>
              </a:extLst>
            </p:cNvPr>
            <p:cNvSpPr/>
            <p:nvPr/>
          </p:nvSpPr>
          <p:spPr>
            <a:xfrm>
              <a:off x="9986932" y="3933157"/>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dirty="0">
                <a:solidFill>
                  <a:srgbClr val="0070C0"/>
                </a:solidFill>
              </a:endParaRPr>
            </a:p>
          </p:txBody>
        </p:sp>
        <p:sp>
          <p:nvSpPr>
            <p:cNvPr id="201" name="Rectangle 200">
              <a:extLst>
                <a:ext uri="{FF2B5EF4-FFF2-40B4-BE49-F238E27FC236}">
                  <a16:creationId xmlns:a16="http://schemas.microsoft.com/office/drawing/2014/main" id="{BB5D6E75-E7E4-419A-ADBB-7BA63102900C}"/>
                </a:ext>
              </a:extLst>
            </p:cNvPr>
            <p:cNvSpPr/>
            <p:nvPr/>
          </p:nvSpPr>
          <p:spPr>
            <a:xfrm>
              <a:off x="2308982" y="4555265"/>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0070C0"/>
                  </a:solidFill>
                </a:rPr>
                <a:t>3</a:t>
              </a:r>
            </a:p>
          </p:txBody>
        </p:sp>
        <p:sp>
          <p:nvSpPr>
            <p:cNvPr id="202" name="Rectangle 201">
              <a:extLst>
                <a:ext uri="{FF2B5EF4-FFF2-40B4-BE49-F238E27FC236}">
                  <a16:creationId xmlns:a16="http://schemas.microsoft.com/office/drawing/2014/main" id="{E7AE85EC-C601-48EF-A0CC-BCF0AB6FDB99}"/>
                </a:ext>
              </a:extLst>
            </p:cNvPr>
            <p:cNvSpPr/>
            <p:nvPr/>
          </p:nvSpPr>
          <p:spPr>
            <a:xfrm>
              <a:off x="2591557" y="4555265"/>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dirty="0">
                <a:solidFill>
                  <a:srgbClr val="0070C0"/>
                </a:solidFill>
              </a:endParaRPr>
            </a:p>
          </p:txBody>
        </p:sp>
        <p:sp>
          <p:nvSpPr>
            <p:cNvPr id="203" name="Rectangle 202">
              <a:extLst>
                <a:ext uri="{FF2B5EF4-FFF2-40B4-BE49-F238E27FC236}">
                  <a16:creationId xmlns:a16="http://schemas.microsoft.com/office/drawing/2014/main" id="{F62F713B-1A19-46B8-827E-11D9ADB0D88C}"/>
                </a:ext>
              </a:extLst>
            </p:cNvPr>
            <p:cNvSpPr/>
            <p:nvPr/>
          </p:nvSpPr>
          <p:spPr>
            <a:xfrm>
              <a:off x="2308982" y="4837840"/>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0070C0"/>
                  </a:solidFill>
                </a:rPr>
                <a:t>1</a:t>
              </a:r>
            </a:p>
          </p:txBody>
        </p:sp>
        <p:sp>
          <p:nvSpPr>
            <p:cNvPr id="204" name="Rectangle 203">
              <a:extLst>
                <a:ext uri="{FF2B5EF4-FFF2-40B4-BE49-F238E27FC236}">
                  <a16:creationId xmlns:a16="http://schemas.microsoft.com/office/drawing/2014/main" id="{FF403D68-9AFE-48F9-9E6C-BE495DBA1CD1}"/>
                </a:ext>
              </a:extLst>
            </p:cNvPr>
            <p:cNvSpPr/>
            <p:nvPr/>
          </p:nvSpPr>
          <p:spPr>
            <a:xfrm>
              <a:off x="2591557" y="4837840"/>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400" dirty="0">
                  <a:solidFill>
                    <a:srgbClr val="0070C0"/>
                  </a:solidFill>
                </a:rPr>
                <a:t> 2</a:t>
              </a:r>
            </a:p>
          </p:txBody>
        </p:sp>
        <p:sp>
          <p:nvSpPr>
            <p:cNvPr id="205" name="Rectangle 204">
              <a:extLst>
                <a:ext uri="{FF2B5EF4-FFF2-40B4-BE49-F238E27FC236}">
                  <a16:creationId xmlns:a16="http://schemas.microsoft.com/office/drawing/2014/main" id="{2D24882B-56DE-4E4F-B8DE-C0039006D083}"/>
                </a:ext>
              </a:extLst>
            </p:cNvPr>
            <p:cNvSpPr/>
            <p:nvPr/>
          </p:nvSpPr>
          <p:spPr>
            <a:xfrm>
              <a:off x="3397608" y="4555265"/>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65000"/>
                    </a:schemeClr>
                  </a:solidFill>
                </a:rPr>
                <a:t>3</a:t>
              </a:r>
            </a:p>
          </p:txBody>
        </p:sp>
        <p:sp>
          <p:nvSpPr>
            <p:cNvPr id="206" name="Rectangle 205">
              <a:extLst>
                <a:ext uri="{FF2B5EF4-FFF2-40B4-BE49-F238E27FC236}">
                  <a16:creationId xmlns:a16="http://schemas.microsoft.com/office/drawing/2014/main" id="{A2C9F223-070B-454D-9F89-B6A6E050AA21}"/>
                </a:ext>
              </a:extLst>
            </p:cNvPr>
            <p:cNvSpPr/>
            <p:nvPr/>
          </p:nvSpPr>
          <p:spPr>
            <a:xfrm>
              <a:off x="3680183" y="4555265"/>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65000"/>
                    </a:schemeClr>
                  </a:solidFill>
                </a:rPr>
                <a:t>2</a:t>
              </a:r>
            </a:p>
          </p:txBody>
        </p:sp>
        <p:sp>
          <p:nvSpPr>
            <p:cNvPr id="207" name="Rectangle 206">
              <a:extLst>
                <a:ext uri="{FF2B5EF4-FFF2-40B4-BE49-F238E27FC236}">
                  <a16:creationId xmlns:a16="http://schemas.microsoft.com/office/drawing/2014/main" id="{7791AF57-096F-46B3-9125-6B0B7BF6A584}"/>
                </a:ext>
              </a:extLst>
            </p:cNvPr>
            <p:cNvSpPr/>
            <p:nvPr/>
          </p:nvSpPr>
          <p:spPr>
            <a:xfrm>
              <a:off x="3397608" y="4837840"/>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dirty="0">
                <a:solidFill>
                  <a:srgbClr val="0070C0"/>
                </a:solidFill>
              </a:endParaRPr>
            </a:p>
          </p:txBody>
        </p:sp>
        <p:sp>
          <p:nvSpPr>
            <p:cNvPr id="208" name="Rectangle 207">
              <a:extLst>
                <a:ext uri="{FF2B5EF4-FFF2-40B4-BE49-F238E27FC236}">
                  <a16:creationId xmlns:a16="http://schemas.microsoft.com/office/drawing/2014/main" id="{468DD108-7E82-4FF2-A0C7-82AD1B475F97}"/>
                </a:ext>
              </a:extLst>
            </p:cNvPr>
            <p:cNvSpPr/>
            <p:nvPr/>
          </p:nvSpPr>
          <p:spPr>
            <a:xfrm>
              <a:off x="3680183" y="4837840"/>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400" dirty="0">
                  <a:solidFill>
                    <a:srgbClr val="0070C0"/>
                  </a:solidFill>
                </a:rPr>
                <a:t> </a:t>
              </a:r>
              <a:r>
                <a:rPr lang="en-US" sz="1400" dirty="0">
                  <a:solidFill>
                    <a:schemeClr val="bg1">
                      <a:lumMod val="65000"/>
                    </a:schemeClr>
                  </a:solidFill>
                </a:rPr>
                <a:t>1</a:t>
              </a:r>
            </a:p>
          </p:txBody>
        </p:sp>
        <p:sp>
          <p:nvSpPr>
            <p:cNvPr id="209" name="Rectangle 208">
              <a:extLst>
                <a:ext uri="{FF2B5EF4-FFF2-40B4-BE49-F238E27FC236}">
                  <a16:creationId xmlns:a16="http://schemas.microsoft.com/office/drawing/2014/main" id="{4890203E-E691-476E-A1AE-9F2FC26FB96A}"/>
                </a:ext>
              </a:extLst>
            </p:cNvPr>
            <p:cNvSpPr/>
            <p:nvPr/>
          </p:nvSpPr>
          <p:spPr>
            <a:xfrm>
              <a:off x="9139207" y="4555265"/>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65000"/>
                    </a:schemeClr>
                  </a:solidFill>
                </a:rPr>
                <a:t>1</a:t>
              </a:r>
            </a:p>
          </p:txBody>
        </p:sp>
        <p:sp>
          <p:nvSpPr>
            <p:cNvPr id="210" name="Rectangle 209">
              <a:extLst>
                <a:ext uri="{FF2B5EF4-FFF2-40B4-BE49-F238E27FC236}">
                  <a16:creationId xmlns:a16="http://schemas.microsoft.com/office/drawing/2014/main" id="{C28DF53A-B530-46C3-8ACA-AC31DDAB71AC}"/>
                </a:ext>
              </a:extLst>
            </p:cNvPr>
            <p:cNvSpPr/>
            <p:nvPr/>
          </p:nvSpPr>
          <p:spPr>
            <a:xfrm>
              <a:off x="9421782" y="4555265"/>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dirty="0">
                <a:solidFill>
                  <a:srgbClr val="0070C0"/>
                </a:solidFill>
              </a:endParaRPr>
            </a:p>
          </p:txBody>
        </p:sp>
        <p:sp>
          <p:nvSpPr>
            <p:cNvPr id="211" name="Rectangle 210">
              <a:extLst>
                <a:ext uri="{FF2B5EF4-FFF2-40B4-BE49-F238E27FC236}">
                  <a16:creationId xmlns:a16="http://schemas.microsoft.com/office/drawing/2014/main" id="{7E49B45B-7D5E-402D-8597-ABC52F41F0E3}"/>
                </a:ext>
              </a:extLst>
            </p:cNvPr>
            <p:cNvSpPr/>
            <p:nvPr/>
          </p:nvSpPr>
          <p:spPr>
            <a:xfrm>
              <a:off x="9139207" y="4837840"/>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65000"/>
                    </a:schemeClr>
                  </a:solidFill>
                </a:rPr>
                <a:t>2</a:t>
              </a:r>
            </a:p>
          </p:txBody>
        </p:sp>
        <p:sp>
          <p:nvSpPr>
            <p:cNvPr id="212" name="Rectangle 211">
              <a:extLst>
                <a:ext uri="{FF2B5EF4-FFF2-40B4-BE49-F238E27FC236}">
                  <a16:creationId xmlns:a16="http://schemas.microsoft.com/office/drawing/2014/main" id="{EC61BCA6-5067-4B2D-A4E5-66EDA3882BD2}"/>
                </a:ext>
              </a:extLst>
            </p:cNvPr>
            <p:cNvSpPr/>
            <p:nvPr/>
          </p:nvSpPr>
          <p:spPr>
            <a:xfrm>
              <a:off x="9421782" y="4837840"/>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65000"/>
                    </a:schemeClr>
                  </a:solidFill>
                </a:rPr>
                <a:t>3</a:t>
              </a:r>
            </a:p>
          </p:txBody>
        </p:sp>
        <p:sp>
          <p:nvSpPr>
            <p:cNvPr id="213" name="Rectangle 212">
              <a:extLst>
                <a:ext uri="{FF2B5EF4-FFF2-40B4-BE49-F238E27FC236}">
                  <a16:creationId xmlns:a16="http://schemas.microsoft.com/office/drawing/2014/main" id="{28328999-EA8C-457A-A6B0-36557A0DB6BA}"/>
                </a:ext>
              </a:extLst>
            </p:cNvPr>
            <p:cNvSpPr/>
            <p:nvPr/>
          </p:nvSpPr>
          <p:spPr>
            <a:xfrm>
              <a:off x="10311179" y="4555265"/>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0070C0"/>
                  </a:solidFill>
                </a:rPr>
                <a:t>1</a:t>
              </a:r>
            </a:p>
          </p:txBody>
        </p:sp>
        <p:sp>
          <p:nvSpPr>
            <p:cNvPr id="214" name="Rectangle 213">
              <a:extLst>
                <a:ext uri="{FF2B5EF4-FFF2-40B4-BE49-F238E27FC236}">
                  <a16:creationId xmlns:a16="http://schemas.microsoft.com/office/drawing/2014/main" id="{592BB782-097A-4385-B624-E07F429225DD}"/>
                </a:ext>
              </a:extLst>
            </p:cNvPr>
            <p:cNvSpPr/>
            <p:nvPr/>
          </p:nvSpPr>
          <p:spPr>
            <a:xfrm>
              <a:off x="10593754" y="4555265"/>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0070C0"/>
                  </a:solidFill>
                </a:rPr>
                <a:t>3</a:t>
              </a:r>
            </a:p>
          </p:txBody>
        </p:sp>
        <p:sp>
          <p:nvSpPr>
            <p:cNvPr id="215" name="Rectangle 214">
              <a:extLst>
                <a:ext uri="{FF2B5EF4-FFF2-40B4-BE49-F238E27FC236}">
                  <a16:creationId xmlns:a16="http://schemas.microsoft.com/office/drawing/2014/main" id="{B2DC6B1C-9A8D-4FB3-AC13-ED71C2AA406B}"/>
                </a:ext>
              </a:extLst>
            </p:cNvPr>
            <p:cNvSpPr/>
            <p:nvPr/>
          </p:nvSpPr>
          <p:spPr>
            <a:xfrm>
              <a:off x="10311179" y="4837840"/>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dirty="0">
                <a:solidFill>
                  <a:srgbClr val="0070C0"/>
                </a:solidFill>
              </a:endParaRPr>
            </a:p>
          </p:txBody>
        </p:sp>
        <p:sp>
          <p:nvSpPr>
            <p:cNvPr id="216" name="Rectangle 215">
              <a:extLst>
                <a:ext uri="{FF2B5EF4-FFF2-40B4-BE49-F238E27FC236}">
                  <a16:creationId xmlns:a16="http://schemas.microsoft.com/office/drawing/2014/main" id="{1BB681D5-290E-467D-8EA0-2613FA0589EB}"/>
                </a:ext>
              </a:extLst>
            </p:cNvPr>
            <p:cNvSpPr/>
            <p:nvPr/>
          </p:nvSpPr>
          <p:spPr>
            <a:xfrm>
              <a:off x="10593754" y="4837840"/>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0070C0"/>
                  </a:solidFill>
                </a:rPr>
                <a:t>2</a:t>
              </a:r>
            </a:p>
          </p:txBody>
        </p:sp>
        <p:sp>
          <p:nvSpPr>
            <p:cNvPr id="217" name="Rectangle 216">
              <a:extLst>
                <a:ext uri="{FF2B5EF4-FFF2-40B4-BE49-F238E27FC236}">
                  <a16:creationId xmlns:a16="http://schemas.microsoft.com/office/drawing/2014/main" id="{2985CBC6-029B-4F43-A45B-8C229C384731}"/>
                </a:ext>
              </a:extLst>
            </p:cNvPr>
            <p:cNvSpPr/>
            <p:nvPr/>
          </p:nvSpPr>
          <p:spPr>
            <a:xfrm>
              <a:off x="1733475" y="5459948"/>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dirty="0">
                <a:solidFill>
                  <a:srgbClr val="0070C0"/>
                </a:solidFill>
              </a:endParaRPr>
            </a:p>
          </p:txBody>
        </p:sp>
        <p:sp>
          <p:nvSpPr>
            <p:cNvPr id="218" name="Rectangle 217">
              <a:extLst>
                <a:ext uri="{FF2B5EF4-FFF2-40B4-BE49-F238E27FC236}">
                  <a16:creationId xmlns:a16="http://schemas.microsoft.com/office/drawing/2014/main" id="{6B65E7F1-F210-4772-BDC4-A178AA75F66A}"/>
                </a:ext>
              </a:extLst>
            </p:cNvPr>
            <p:cNvSpPr/>
            <p:nvPr/>
          </p:nvSpPr>
          <p:spPr>
            <a:xfrm>
              <a:off x="2016050" y="5459948"/>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0070C0"/>
                  </a:solidFill>
                </a:rPr>
                <a:t>3</a:t>
              </a:r>
            </a:p>
          </p:txBody>
        </p:sp>
        <p:sp>
          <p:nvSpPr>
            <p:cNvPr id="219" name="Rectangle 218">
              <a:extLst>
                <a:ext uri="{FF2B5EF4-FFF2-40B4-BE49-F238E27FC236}">
                  <a16:creationId xmlns:a16="http://schemas.microsoft.com/office/drawing/2014/main" id="{97D09D53-951E-421C-8F2E-07FE2B2448E9}"/>
                </a:ext>
              </a:extLst>
            </p:cNvPr>
            <p:cNvSpPr/>
            <p:nvPr/>
          </p:nvSpPr>
          <p:spPr>
            <a:xfrm>
              <a:off x="1733475" y="5742523"/>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0070C0"/>
                  </a:solidFill>
                </a:rPr>
                <a:t>1</a:t>
              </a:r>
            </a:p>
          </p:txBody>
        </p:sp>
        <p:sp>
          <p:nvSpPr>
            <p:cNvPr id="220" name="Rectangle 219">
              <a:extLst>
                <a:ext uri="{FF2B5EF4-FFF2-40B4-BE49-F238E27FC236}">
                  <a16:creationId xmlns:a16="http://schemas.microsoft.com/office/drawing/2014/main" id="{BF207D45-1E9A-4F25-A8FC-92E23E8B8D4C}"/>
                </a:ext>
              </a:extLst>
            </p:cNvPr>
            <p:cNvSpPr/>
            <p:nvPr/>
          </p:nvSpPr>
          <p:spPr>
            <a:xfrm>
              <a:off x="2016050" y="5742523"/>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400" dirty="0">
                  <a:solidFill>
                    <a:srgbClr val="0070C0"/>
                  </a:solidFill>
                </a:rPr>
                <a:t> 2</a:t>
              </a:r>
            </a:p>
          </p:txBody>
        </p:sp>
        <p:sp>
          <p:nvSpPr>
            <p:cNvPr id="221" name="Rectangle 220">
              <a:extLst>
                <a:ext uri="{FF2B5EF4-FFF2-40B4-BE49-F238E27FC236}">
                  <a16:creationId xmlns:a16="http://schemas.microsoft.com/office/drawing/2014/main" id="{17163CCE-3F8A-4F21-AAF7-9EFEC88ECE11}"/>
                </a:ext>
              </a:extLst>
            </p:cNvPr>
            <p:cNvSpPr/>
            <p:nvPr/>
          </p:nvSpPr>
          <p:spPr>
            <a:xfrm>
              <a:off x="2874132" y="5459948"/>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65000"/>
                    </a:schemeClr>
                  </a:solidFill>
                </a:rPr>
                <a:t>3</a:t>
              </a:r>
            </a:p>
          </p:txBody>
        </p:sp>
        <p:sp>
          <p:nvSpPr>
            <p:cNvPr id="222" name="Rectangle 221">
              <a:extLst>
                <a:ext uri="{FF2B5EF4-FFF2-40B4-BE49-F238E27FC236}">
                  <a16:creationId xmlns:a16="http://schemas.microsoft.com/office/drawing/2014/main" id="{B1209BDD-05F1-4913-B98B-79627BB7329A}"/>
                </a:ext>
              </a:extLst>
            </p:cNvPr>
            <p:cNvSpPr/>
            <p:nvPr/>
          </p:nvSpPr>
          <p:spPr>
            <a:xfrm>
              <a:off x="3156707" y="5459948"/>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65000"/>
                    </a:schemeClr>
                  </a:solidFill>
                </a:rPr>
                <a:t>2</a:t>
              </a:r>
            </a:p>
          </p:txBody>
        </p:sp>
        <p:sp>
          <p:nvSpPr>
            <p:cNvPr id="223" name="Rectangle 222">
              <a:extLst>
                <a:ext uri="{FF2B5EF4-FFF2-40B4-BE49-F238E27FC236}">
                  <a16:creationId xmlns:a16="http://schemas.microsoft.com/office/drawing/2014/main" id="{5774EDF1-F6AF-40DB-85E8-9723C932469C}"/>
                </a:ext>
              </a:extLst>
            </p:cNvPr>
            <p:cNvSpPr/>
            <p:nvPr/>
          </p:nvSpPr>
          <p:spPr>
            <a:xfrm>
              <a:off x="2874132" y="5742523"/>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65000"/>
                    </a:schemeClr>
                  </a:solidFill>
                </a:rPr>
                <a:t>1</a:t>
              </a:r>
            </a:p>
          </p:txBody>
        </p:sp>
        <p:sp>
          <p:nvSpPr>
            <p:cNvPr id="224" name="Rectangle 223">
              <a:extLst>
                <a:ext uri="{FF2B5EF4-FFF2-40B4-BE49-F238E27FC236}">
                  <a16:creationId xmlns:a16="http://schemas.microsoft.com/office/drawing/2014/main" id="{33507647-5C82-4AA8-8A42-8EA0BC569B82}"/>
                </a:ext>
              </a:extLst>
            </p:cNvPr>
            <p:cNvSpPr/>
            <p:nvPr/>
          </p:nvSpPr>
          <p:spPr>
            <a:xfrm>
              <a:off x="3156707" y="5742523"/>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400" dirty="0">
                  <a:solidFill>
                    <a:srgbClr val="0070C0"/>
                  </a:solidFill>
                </a:rPr>
                <a:t> </a:t>
              </a:r>
            </a:p>
          </p:txBody>
        </p:sp>
        <p:sp>
          <p:nvSpPr>
            <p:cNvPr id="225" name="Rectangle 224">
              <a:extLst>
                <a:ext uri="{FF2B5EF4-FFF2-40B4-BE49-F238E27FC236}">
                  <a16:creationId xmlns:a16="http://schemas.microsoft.com/office/drawing/2014/main" id="{4B1AF9A9-B8B5-44B0-ABF1-1476E96957F9}"/>
                </a:ext>
              </a:extLst>
            </p:cNvPr>
            <p:cNvSpPr/>
            <p:nvPr/>
          </p:nvSpPr>
          <p:spPr>
            <a:xfrm>
              <a:off x="9704357" y="5459948"/>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65000"/>
                    </a:schemeClr>
                  </a:solidFill>
                </a:rPr>
                <a:t>1</a:t>
              </a:r>
            </a:p>
          </p:txBody>
        </p:sp>
        <p:sp>
          <p:nvSpPr>
            <p:cNvPr id="226" name="Rectangle 225">
              <a:extLst>
                <a:ext uri="{FF2B5EF4-FFF2-40B4-BE49-F238E27FC236}">
                  <a16:creationId xmlns:a16="http://schemas.microsoft.com/office/drawing/2014/main" id="{32781332-3EFE-4A04-95CC-6B4247076E80}"/>
                </a:ext>
              </a:extLst>
            </p:cNvPr>
            <p:cNvSpPr/>
            <p:nvPr/>
          </p:nvSpPr>
          <p:spPr>
            <a:xfrm>
              <a:off x="9986932" y="5459948"/>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65000"/>
                    </a:schemeClr>
                  </a:solidFill>
                </a:rPr>
                <a:t>3</a:t>
              </a:r>
            </a:p>
          </p:txBody>
        </p:sp>
        <p:sp>
          <p:nvSpPr>
            <p:cNvPr id="227" name="Rectangle 226">
              <a:extLst>
                <a:ext uri="{FF2B5EF4-FFF2-40B4-BE49-F238E27FC236}">
                  <a16:creationId xmlns:a16="http://schemas.microsoft.com/office/drawing/2014/main" id="{E55AB75C-2C7B-4F62-A1E0-62EB36ED675A}"/>
                </a:ext>
              </a:extLst>
            </p:cNvPr>
            <p:cNvSpPr/>
            <p:nvPr/>
          </p:nvSpPr>
          <p:spPr>
            <a:xfrm>
              <a:off x="9704357" y="5742523"/>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65000"/>
                    </a:schemeClr>
                  </a:solidFill>
                </a:rPr>
                <a:t>2</a:t>
              </a:r>
            </a:p>
          </p:txBody>
        </p:sp>
        <p:sp>
          <p:nvSpPr>
            <p:cNvPr id="228" name="Rectangle 227">
              <a:extLst>
                <a:ext uri="{FF2B5EF4-FFF2-40B4-BE49-F238E27FC236}">
                  <a16:creationId xmlns:a16="http://schemas.microsoft.com/office/drawing/2014/main" id="{4CE4476A-0CB8-45AF-9EC8-6B45A787EDDC}"/>
                </a:ext>
              </a:extLst>
            </p:cNvPr>
            <p:cNvSpPr/>
            <p:nvPr/>
          </p:nvSpPr>
          <p:spPr>
            <a:xfrm>
              <a:off x="9986932" y="5742523"/>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dirty="0">
                <a:solidFill>
                  <a:srgbClr val="0070C0"/>
                </a:solidFill>
              </a:endParaRPr>
            </a:p>
          </p:txBody>
        </p:sp>
        <p:sp>
          <p:nvSpPr>
            <p:cNvPr id="229" name="Rectangle 228">
              <a:extLst>
                <a:ext uri="{FF2B5EF4-FFF2-40B4-BE49-F238E27FC236}">
                  <a16:creationId xmlns:a16="http://schemas.microsoft.com/office/drawing/2014/main" id="{5A5BCE53-686C-4688-B664-69E2A8084DDC}"/>
                </a:ext>
              </a:extLst>
            </p:cNvPr>
            <p:cNvSpPr/>
            <p:nvPr/>
          </p:nvSpPr>
          <p:spPr>
            <a:xfrm>
              <a:off x="10876329" y="5459948"/>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dirty="0">
                <a:solidFill>
                  <a:srgbClr val="0070C0"/>
                </a:solidFill>
              </a:endParaRPr>
            </a:p>
          </p:txBody>
        </p:sp>
        <p:sp>
          <p:nvSpPr>
            <p:cNvPr id="230" name="Rectangle 229">
              <a:extLst>
                <a:ext uri="{FF2B5EF4-FFF2-40B4-BE49-F238E27FC236}">
                  <a16:creationId xmlns:a16="http://schemas.microsoft.com/office/drawing/2014/main" id="{4011966D-BAFC-4A30-8FB7-723F1082844C}"/>
                </a:ext>
              </a:extLst>
            </p:cNvPr>
            <p:cNvSpPr/>
            <p:nvPr/>
          </p:nvSpPr>
          <p:spPr>
            <a:xfrm>
              <a:off x="11158904" y="5459948"/>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0070C0"/>
                  </a:solidFill>
                </a:rPr>
                <a:t>3</a:t>
              </a:r>
            </a:p>
          </p:txBody>
        </p:sp>
        <p:sp>
          <p:nvSpPr>
            <p:cNvPr id="231" name="Rectangle 230">
              <a:extLst>
                <a:ext uri="{FF2B5EF4-FFF2-40B4-BE49-F238E27FC236}">
                  <a16:creationId xmlns:a16="http://schemas.microsoft.com/office/drawing/2014/main" id="{DE479B18-DD7D-4C48-A791-5A9667F97C78}"/>
                </a:ext>
              </a:extLst>
            </p:cNvPr>
            <p:cNvSpPr/>
            <p:nvPr/>
          </p:nvSpPr>
          <p:spPr>
            <a:xfrm>
              <a:off x="10876329" y="5742523"/>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0070C0"/>
                  </a:solidFill>
                </a:rPr>
                <a:t>1</a:t>
              </a:r>
            </a:p>
          </p:txBody>
        </p:sp>
        <p:sp>
          <p:nvSpPr>
            <p:cNvPr id="232" name="Rectangle 231">
              <a:extLst>
                <a:ext uri="{FF2B5EF4-FFF2-40B4-BE49-F238E27FC236}">
                  <a16:creationId xmlns:a16="http://schemas.microsoft.com/office/drawing/2014/main" id="{71D54B8F-3FBB-4EC5-8D56-B1A00D33DA13}"/>
                </a:ext>
              </a:extLst>
            </p:cNvPr>
            <p:cNvSpPr/>
            <p:nvPr/>
          </p:nvSpPr>
          <p:spPr>
            <a:xfrm>
              <a:off x="11158904" y="5742523"/>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rgbClr val="0070C0"/>
                  </a:solidFill>
                </a:rPr>
                <a:t>2</a:t>
              </a:r>
            </a:p>
          </p:txBody>
        </p:sp>
        <p:grpSp>
          <p:nvGrpSpPr>
            <p:cNvPr id="233" name="Group 232">
              <a:extLst>
                <a:ext uri="{FF2B5EF4-FFF2-40B4-BE49-F238E27FC236}">
                  <a16:creationId xmlns:a16="http://schemas.microsoft.com/office/drawing/2014/main" id="{B8A70CFC-050B-407D-A2F6-2A74CE3F43C3}"/>
                </a:ext>
              </a:extLst>
            </p:cNvPr>
            <p:cNvGrpSpPr/>
            <p:nvPr/>
          </p:nvGrpSpPr>
          <p:grpSpPr>
            <a:xfrm>
              <a:off x="6148100" y="628367"/>
              <a:ext cx="790431" cy="250825"/>
              <a:chOff x="4965844" y="771525"/>
              <a:chExt cx="790431" cy="250825"/>
            </a:xfrm>
          </p:grpSpPr>
          <p:cxnSp>
            <p:nvCxnSpPr>
              <p:cNvPr id="276" name="Straight Arrow Connector 275">
                <a:extLst>
                  <a:ext uri="{FF2B5EF4-FFF2-40B4-BE49-F238E27FC236}">
                    <a16:creationId xmlns:a16="http://schemas.microsoft.com/office/drawing/2014/main" id="{5628697F-6314-401B-A185-440A3E5C824F}"/>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77" name="Straight Arrow Connector 276">
                <a:extLst>
                  <a:ext uri="{FF2B5EF4-FFF2-40B4-BE49-F238E27FC236}">
                    <a16:creationId xmlns:a16="http://schemas.microsoft.com/office/drawing/2014/main" id="{5934A2C6-F664-4E3B-B214-25D4BB441C09}"/>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234" name="Group 233">
              <a:extLst>
                <a:ext uri="{FF2B5EF4-FFF2-40B4-BE49-F238E27FC236}">
                  <a16:creationId xmlns:a16="http://schemas.microsoft.com/office/drawing/2014/main" id="{7C84350C-57AE-464E-8663-FE4D321CAF61}"/>
                </a:ext>
              </a:extLst>
            </p:cNvPr>
            <p:cNvGrpSpPr/>
            <p:nvPr/>
          </p:nvGrpSpPr>
          <p:grpSpPr>
            <a:xfrm>
              <a:off x="4396111" y="1533723"/>
              <a:ext cx="1522565" cy="238987"/>
              <a:chOff x="3149203" y="1681499"/>
              <a:chExt cx="1522565" cy="238987"/>
            </a:xfrm>
          </p:grpSpPr>
          <p:cxnSp>
            <p:nvCxnSpPr>
              <p:cNvPr id="274" name="Straight Arrow Connector 273">
                <a:extLst>
                  <a:ext uri="{FF2B5EF4-FFF2-40B4-BE49-F238E27FC236}">
                    <a16:creationId xmlns:a16="http://schemas.microsoft.com/office/drawing/2014/main" id="{610621CE-9CA7-4C69-8816-17DB94D9240B}"/>
                  </a:ext>
                </a:extLst>
              </p:cNvPr>
              <p:cNvCxnSpPr>
                <a:cxnSpLocks/>
              </p:cNvCxnSpPr>
              <p:nvPr/>
            </p:nvCxnSpPr>
            <p:spPr>
              <a:xfrm flipH="1">
                <a:off x="4298950" y="1681979"/>
                <a:ext cx="372818" cy="236971"/>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75" name="Straight Arrow Connector 274">
                <a:extLst>
                  <a:ext uri="{FF2B5EF4-FFF2-40B4-BE49-F238E27FC236}">
                    <a16:creationId xmlns:a16="http://schemas.microsoft.com/office/drawing/2014/main" id="{BEE165F5-80C7-4E4C-A136-1A408B9B371A}"/>
                  </a:ext>
                </a:extLst>
              </p:cNvPr>
              <p:cNvCxnSpPr>
                <a:cxnSpLocks/>
              </p:cNvCxnSpPr>
              <p:nvPr/>
            </p:nvCxnSpPr>
            <p:spPr>
              <a:xfrm flipH="1">
                <a:off x="3149203" y="1681499"/>
                <a:ext cx="1336156" cy="238987"/>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235" name="Group 234">
              <a:extLst>
                <a:ext uri="{FF2B5EF4-FFF2-40B4-BE49-F238E27FC236}">
                  <a16:creationId xmlns:a16="http://schemas.microsoft.com/office/drawing/2014/main" id="{E3D85052-2027-4F7F-B285-7425D6B1A346}"/>
                </a:ext>
              </a:extLst>
            </p:cNvPr>
            <p:cNvGrpSpPr/>
            <p:nvPr/>
          </p:nvGrpSpPr>
          <p:grpSpPr>
            <a:xfrm>
              <a:off x="3891791" y="2457646"/>
              <a:ext cx="790431" cy="250825"/>
              <a:chOff x="4965844" y="771525"/>
              <a:chExt cx="790431" cy="250825"/>
            </a:xfrm>
          </p:grpSpPr>
          <p:cxnSp>
            <p:nvCxnSpPr>
              <p:cNvPr id="272" name="Straight Arrow Connector 271">
                <a:extLst>
                  <a:ext uri="{FF2B5EF4-FFF2-40B4-BE49-F238E27FC236}">
                    <a16:creationId xmlns:a16="http://schemas.microsoft.com/office/drawing/2014/main" id="{5F41DDD0-C879-4A09-8049-92C7226EC27F}"/>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73" name="Straight Arrow Connector 272">
                <a:extLst>
                  <a:ext uri="{FF2B5EF4-FFF2-40B4-BE49-F238E27FC236}">
                    <a16:creationId xmlns:a16="http://schemas.microsoft.com/office/drawing/2014/main" id="{5ABC8228-3BA2-49B6-9ED8-2010EEC910BB}"/>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236" name="Group 235">
              <a:extLst>
                <a:ext uri="{FF2B5EF4-FFF2-40B4-BE49-F238E27FC236}">
                  <a16:creationId xmlns:a16="http://schemas.microsoft.com/office/drawing/2014/main" id="{34763A27-7CC7-4889-B6DB-D0B53710E153}"/>
                </a:ext>
              </a:extLst>
            </p:cNvPr>
            <p:cNvGrpSpPr/>
            <p:nvPr/>
          </p:nvGrpSpPr>
          <p:grpSpPr>
            <a:xfrm>
              <a:off x="3297994" y="3349296"/>
              <a:ext cx="790431" cy="250825"/>
              <a:chOff x="4965844" y="771525"/>
              <a:chExt cx="790431" cy="250825"/>
            </a:xfrm>
          </p:grpSpPr>
          <p:cxnSp>
            <p:nvCxnSpPr>
              <p:cNvPr id="270" name="Straight Arrow Connector 269">
                <a:extLst>
                  <a:ext uri="{FF2B5EF4-FFF2-40B4-BE49-F238E27FC236}">
                    <a16:creationId xmlns:a16="http://schemas.microsoft.com/office/drawing/2014/main" id="{26AA80DC-C546-4394-AFFD-604B92E0AF2F}"/>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71" name="Straight Arrow Connector 270">
                <a:extLst>
                  <a:ext uri="{FF2B5EF4-FFF2-40B4-BE49-F238E27FC236}">
                    <a16:creationId xmlns:a16="http://schemas.microsoft.com/office/drawing/2014/main" id="{E7610491-671B-4A81-A2D5-BBECE7ED67EA}"/>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237" name="Group 236">
              <a:extLst>
                <a:ext uri="{FF2B5EF4-FFF2-40B4-BE49-F238E27FC236}">
                  <a16:creationId xmlns:a16="http://schemas.microsoft.com/office/drawing/2014/main" id="{473DD824-E8AA-4AFF-936B-B593EB9EE8C8}"/>
                </a:ext>
              </a:extLst>
            </p:cNvPr>
            <p:cNvGrpSpPr/>
            <p:nvPr/>
          </p:nvGrpSpPr>
          <p:grpSpPr>
            <a:xfrm>
              <a:off x="2761491" y="4260086"/>
              <a:ext cx="790431" cy="250825"/>
              <a:chOff x="4965844" y="771525"/>
              <a:chExt cx="790431" cy="250825"/>
            </a:xfrm>
          </p:grpSpPr>
          <p:cxnSp>
            <p:nvCxnSpPr>
              <p:cNvPr id="268" name="Straight Arrow Connector 267">
                <a:extLst>
                  <a:ext uri="{FF2B5EF4-FFF2-40B4-BE49-F238E27FC236}">
                    <a16:creationId xmlns:a16="http://schemas.microsoft.com/office/drawing/2014/main" id="{DA8A1FAF-97EE-48F7-912A-A13C52F9D1A5}"/>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69" name="Straight Arrow Connector 268">
                <a:extLst>
                  <a:ext uri="{FF2B5EF4-FFF2-40B4-BE49-F238E27FC236}">
                    <a16:creationId xmlns:a16="http://schemas.microsoft.com/office/drawing/2014/main" id="{9C489D0C-9E9D-4EB1-B5B1-64C624098915}"/>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238" name="Group 237">
              <a:extLst>
                <a:ext uri="{FF2B5EF4-FFF2-40B4-BE49-F238E27FC236}">
                  <a16:creationId xmlns:a16="http://schemas.microsoft.com/office/drawing/2014/main" id="{85FB39D4-C619-43B5-9A48-C3E76DF4C642}"/>
                </a:ext>
              </a:extLst>
            </p:cNvPr>
            <p:cNvGrpSpPr/>
            <p:nvPr/>
          </p:nvGrpSpPr>
          <p:grpSpPr>
            <a:xfrm>
              <a:off x="2209185" y="5172273"/>
              <a:ext cx="790431" cy="250825"/>
              <a:chOff x="4965844" y="771525"/>
              <a:chExt cx="790431" cy="250825"/>
            </a:xfrm>
          </p:grpSpPr>
          <p:cxnSp>
            <p:nvCxnSpPr>
              <p:cNvPr id="266" name="Straight Arrow Connector 265">
                <a:extLst>
                  <a:ext uri="{FF2B5EF4-FFF2-40B4-BE49-F238E27FC236}">
                    <a16:creationId xmlns:a16="http://schemas.microsoft.com/office/drawing/2014/main" id="{0AB60E8F-E3BD-481B-9ED2-7EB454468027}"/>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67" name="Straight Arrow Connector 266">
                <a:extLst>
                  <a:ext uri="{FF2B5EF4-FFF2-40B4-BE49-F238E27FC236}">
                    <a16:creationId xmlns:a16="http://schemas.microsoft.com/office/drawing/2014/main" id="{17A223D7-142E-4126-A394-CBC93485A16D}"/>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239" name="Group 238">
              <a:extLst>
                <a:ext uri="{FF2B5EF4-FFF2-40B4-BE49-F238E27FC236}">
                  <a16:creationId xmlns:a16="http://schemas.microsoft.com/office/drawing/2014/main" id="{4C26086C-FB0F-44C7-924F-F0104551A046}"/>
                </a:ext>
              </a:extLst>
            </p:cNvPr>
            <p:cNvGrpSpPr/>
            <p:nvPr/>
          </p:nvGrpSpPr>
          <p:grpSpPr>
            <a:xfrm>
              <a:off x="8425729" y="2444613"/>
              <a:ext cx="790431" cy="250825"/>
              <a:chOff x="4965844" y="771525"/>
              <a:chExt cx="790431" cy="250825"/>
            </a:xfrm>
          </p:grpSpPr>
          <p:cxnSp>
            <p:nvCxnSpPr>
              <p:cNvPr id="264" name="Straight Arrow Connector 263">
                <a:extLst>
                  <a:ext uri="{FF2B5EF4-FFF2-40B4-BE49-F238E27FC236}">
                    <a16:creationId xmlns:a16="http://schemas.microsoft.com/office/drawing/2014/main" id="{E87C6B3A-01D5-455D-BDF1-622C115B86A1}"/>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65" name="Straight Arrow Connector 264">
                <a:extLst>
                  <a:ext uri="{FF2B5EF4-FFF2-40B4-BE49-F238E27FC236}">
                    <a16:creationId xmlns:a16="http://schemas.microsoft.com/office/drawing/2014/main" id="{032FB65D-5AA7-448B-A146-DBC16FD154E1}"/>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240" name="Group 239">
              <a:extLst>
                <a:ext uri="{FF2B5EF4-FFF2-40B4-BE49-F238E27FC236}">
                  <a16:creationId xmlns:a16="http://schemas.microsoft.com/office/drawing/2014/main" id="{B782EFB2-B4D3-46CC-9D35-644F7C52CA86}"/>
                </a:ext>
              </a:extLst>
            </p:cNvPr>
            <p:cNvGrpSpPr/>
            <p:nvPr/>
          </p:nvGrpSpPr>
          <p:grpSpPr>
            <a:xfrm>
              <a:off x="9026566" y="3360693"/>
              <a:ext cx="790431" cy="250825"/>
              <a:chOff x="4965844" y="771525"/>
              <a:chExt cx="790431" cy="250825"/>
            </a:xfrm>
          </p:grpSpPr>
          <p:cxnSp>
            <p:nvCxnSpPr>
              <p:cNvPr id="262" name="Straight Arrow Connector 261">
                <a:extLst>
                  <a:ext uri="{FF2B5EF4-FFF2-40B4-BE49-F238E27FC236}">
                    <a16:creationId xmlns:a16="http://schemas.microsoft.com/office/drawing/2014/main" id="{66636444-FBEE-480F-992A-3EC24CE2A4BD}"/>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63" name="Straight Arrow Connector 262">
                <a:extLst>
                  <a:ext uri="{FF2B5EF4-FFF2-40B4-BE49-F238E27FC236}">
                    <a16:creationId xmlns:a16="http://schemas.microsoft.com/office/drawing/2014/main" id="{554DCAF1-5F0D-4D7E-A6F1-DBE2331A3E53}"/>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241" name="Group 240">
              <a:extLst>
                <a:ext uri="{FF2B5EF4-FFF2-40B4-BE49-F238E27FC236}">
                  <a16:creationId xmlns:a16="http://schemas.microsoft.com/office/drawing/2014/main" id="{7CA65255-DC07-487E-82F3-64B7DA83076E}"/>
                </a:ext>
              </a:extLst>
            </p:cNvPr>
            <p:cNvGrpSpPr/>
            <p:nvPr/>
          </p:nvGrpSpPr>
          <p:grpSpPr>
            <a:xfrm>
              <a:off x="9563069" y="4262106"/>
              <a:ext cx="790431" cy="250825"/>
              <a:chOff x="4965844" y="771525"/>
              <a:chExt cx="790431" cy="250825"/>
            </a:xfrm>
          </p:grpSpPr>
          <p:cxnSp>
            <p:nvCxnSpPr>
              <p:cNvPr id="260" name="Straight Arrow Connector 259">
                <a:extLst>
                  <a:ext uri="{FF2B5EF4-FFF2-40B4-BE49-F238E27FC236}">
                    <a16:creationId xmlns:a16="http://schemas.microsoft.com/office/drawing/2014/main" id="{7CFCC2A4-C457-4420-A0C9-171F7D600527}"/>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61" name="Straight Arrow Connector 260">
                <a:extLst>
                  <a:ext uri="{FF2B5EF4-FFF2-40B4-BE49-F238E27FC236}">
                    <a16:creationId xmlns:a16="http://schemas.microsoft.com/office/drawing/2014/main" id="{C649DA85-57A0-49B6-A8EF-ADA77E99A90F}"/>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242" name="Group 241">
              <a:extLst>
                <a:ext uri="{FF2B5EF4-FFF2-40B4-BE49-F238E27FC236}">
                  <a16:creationId xmlns:a16="http://schemas.microsoft.com/office/drawing/2014/main" id="{23C4F827-A567-4DFC-9C1C-48B04B3F99EF}"/>
                </a:ext>
              </a:extLst>
            </p:cNvPr>
            <p:cNvGrpSpPr/>
            <p:nvPr/>
          </p:nvGrpSpPr>
          <p:grpSpPr>
            <a:xfrm>
              <a:off x="10198538" y="5164769"/>
              <a:ext cx="790431" cy="250825"/>
              <a:chOff x="4965844" y="771525"/>
              <a:chExt cx="790431" cy="250825"/>
            </a:xfrm>
          </p:grpSpPr>
          <p:cxnSp>
            <p:nvCxnSpPr>
              <p:cNvPr id="258" name="Straight Arrow Connector 257">
                <a:extLst>
                  <a:ext uri="{FF2B5EF4-FFF2-40B4-BE49-F238E27FC236}">
                    <a16:creationId xmlns:a16="http://schemas.microsoft.com/office/drawing/2014/main" id="{02683717-2D13-46EB-BD94-8D38E2DC735F}"/>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59" name="Straight Arrow Connector 258">
                <a:extLst>
                  <a:ext uri="{FF2B5EF4-FFF2-40B4-BE49-F238E27FC236}">
                    <a16:creationId xmlns:a16="http://schemas.microsoft.com/office/drawing/2014/main" id="{46D90B3A-E6F9-4265-966F-D19CA4DD425E}"/>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1C45F8F6-E00E-4A62-8135-6506ED5E1760}"/>
                </a:ext>
              </a:extLst>
            </p:cNvPr>
            <p:cNvGrpSpPr/>
            <p:nvPr/>
          </p:nvGrpSpPr>
          <p:grpSpPr>
            <a:xfrm flipH="1">
              <a:off x="7169689" y="1528191"/>
              <a:ext cx="1522565" cy="238987"/>
              <a:chOff x="3149203" y="1681499"/>
              <a:chExt cx="1522565" cy="238987"/>
            </a:xfrm>
          </p:grpSpPr>
          <p:cxnSp>
            <p:nvCxnSpPr>
              <p:cNvPr id="256" name="Straight Arrow Connector 255">
                <a:extLst>
                  <a:ext uri="{FF2B5EF4-FFF2-40B4-BE49-F238E27FC236}">
                    <a16:creationId xmlns:a16="http://schemas.microsoft.com/office/drawing/2014/main" id="{3076291E-1DE3-45F4-B89B-7A64F836DB9E}"/>
                  </a:ext>
                </a:extLst>
              </p:cNvPr>
              <p:cNvCxnSpPr>
                <a:cxnSpLocks/>
              </p:cNvCxnSpPr>
              <p:nvPr/>
            </p:nvCxnSpPr>
            <p:spPr>
              <a:xfrm flipH="1">
                <a:off x="4298950" y="1681979"/>
                <a:ext cx="372818" cy="236971"/>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57" name="Straight Arrow Connector 256">
                <a:extLst>
                  <a:ext uri="{FF2B5EF4-FFF2-40B4-BE49-F238E27FC236}">
                    <a16:creationId xmlns:a16="http://schemas.microsoft.com/office/drawing/2014/main" id="{B4D0E8B9-3B3A-49AC-B6B1-92D43E1C51A5}"/>
                  </a:ext>
                </a:extLst>
              </p:cNvPr>
              <p:cNvCxnSpPr>
                <a:cxnSpLocks/>
              </p:cNvCxnSpPr>
              <p:nvPr/>
            </p:nvCxnSpPr>
            <p:spPr>
              <a:xfrm flipH="1">
                <a:off x="3149203" y="1681499"/>
                <a:ext cx="1336156" cy="238987"/>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sp>
          <p:nvSpPr>
            <p:cNvPr id="244" name="Rectangle 243">
              <a:extLst>
                <a:ext uri="{FF2B5EF4-FFF2-40B4-BE49-F238E27FC236}">
                  <a16:creationId xmlns:a16="http://schemas.microsoft.com/office/drawing/2014/main" id="{5702A569-F9B0-4056-8ECA-81E8D8609652}"/>
                </a:ext>
              </a:extLst>
            </p:cNvPr>
            <p:cNvSpPr/>
            <p:nvPr/>
          </p:nvSpPr>
          <p:spPr>
            <a:xfrm>
              <a:off x="1168325" y="6373343"/>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65000"/>
                    </a:schemeClr>
                  </a:solidFill>
                </a:rPr>
                <a:t>1</a:t>
              </a:r>
            </a:p>
          </p:txBody>
        </p:sp>
        <p:sp>
          <p:nvSpPr>
            <p:cNvPr id="245" name="Rectangle 244">
              <a:extLst>
                <a:ext uri="{FF2B5EF4-FFF2-40B4-BE49-F238E27FC236}">
                  <a16:creationId xmlns:a16="http://schemas.microsoft.com/office/drawing/2014/main" id="{1BEF5739-DB27-48FA-B4B0-FE89916AB6DE}"/>
                </a:ext>
              </a:extLst>
            </p:cNvPr>
            <p:cNvSpPr/>
            <p:nvPr/>
          </p:nvSpPr>
          <p:spPr>
            <a:xfrm>
              <a:off x="1450900" y="6373343"/>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65000"/>
                    </a:schemeClr>
                  </a:solidFill>
                </a:rPr>
                <a:t>3</a:t>
              </a:r>
            </a:p>
          </p:txBody>
        </p:sp>
        <p:sp>
          <p:nvSpPr>
            <p:cNvPr id="246" name="Rectangle 245">
              <a:extLst>
                <a:ext uri="{FF2B5EF4-FFF2-40B4-BE49-F238E27FC236}">
                  <a16:creationId xmlns:a16="http://schemas.microsoft.com/office/drawing/2014/main" id="{8AF7691C-7486-4C39-9949-7E9D62009D58}"/>
                </a:ext>
              </a:extLst>
            </p:cNvPr>
            <p:cNvSpPr/>
            <p:nvPr/>
          </p:nvSpPr>
          <p:spPr>
            <a:xfrm>
              <a:off x="1168325" y="6655918"/>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dirty="0">
                <a:solidFill>
                  <a:srgbClr val="0070C0"/>
                </a:solidFill>
              </a:endParaRPr>
            </a:p>
          </p:txBody>
        </p:sp>
        <p:sp>
          <p:nvSpPr>
            <p:cNvPr id="247" name="Rectangle 246">
              <a:extLst>
                <a:ext uri="{FF2B5EF4-FFF2-40B4-BE49-F238E27FC236}">
                  <a16:creationId xmlns:a16="http://schemas.microsoft.com/office/drawing/2014/main" id="{D38A3820-A3DF-4F42-9E8E-F9DC18632039}"/>
                </a:ext>
              </a:extLst>
            </p:cNvPr>
            <p:cNvSpPr/>
            <p:nvPr/>
          </p:nvSpPr>
          <p:spPr>
            <a:xfrm>
              <a:off x="1450900" y="6655918"/>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400" dirty="0">
                  <a:solidFill>
                    <a:srgbClr val="0070C0"/>
                  </a:solidFill>
                </a:rPr>
                <a:t> </a:t>
              </a:r>
              <a:r>
                <a:rPr lang="en-US" sz="1400" dirty="0">
                  <a:solidFill>
                    <a:schemeClr val="bg1">
                      <a:lumMod val="65000"/>
                    </a:schemeClr>
                  </a:solidFill>
                </a:rPr>
                <a:t>2</a:t>
              </a:r>
            </a:p>
          </p:txBody>
        </p:sp>
        <p:sp>
          <p:nvSpPr>
            <p:cNvPr id="248" name="Rectangle 247">
              <a:extLst>
                <a:ext uri="{FF2B5EF4-FFF2-40B4-BE49-F238E27FC236}">
                  <a16:creationId xmlns:a16="http://schemas.microsoft.com/office/drawing/2014/main" id="{48A3C56E-DE1E-4A55-AAED-FBF2EC7E75EC}"/>
                </a:ext>
              </a:extLst>
            </p:cNvPr>
            <p:cNvSpPr/>
            <p:nvPr/>
          </p:nvSpPr>
          <p:spPr>
            <a:xfrm>
              <a:off x="2308982" y="6373343"/>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65000"/>
                    </a:schemeClr>
                  </a:solidFill>
                </a:rPr>
                <a:t>3</a:t>
              </a:r>
            </a:p>
          </p:txBody>
        </p:sp>
        <p:sp>
          <p:nvSpPr>
            <p:cNvPr id="249" name="Rectangle 248">
              <a:extLst>
                <a:ext uri="{FF2B5EF4-FFF2-40B4-BE49-F238E27FC236}">
                  <a16:creationId xmlns:a16="http://schemas.microsoft.com/office/drawing/2014/main" id="{054E7431-2D1B-44D0-B1C6-73FCF0FBAEF9}"/>
                </a:ext>
              </a:extLst>
            </p:cNvPr>
            <p:cNvSpPr/>
            <p:nvPr/>
          </p:nvSpPr>
          <p:spPr>
            <a:xfrm>
              <a:off x="2591557" y="6373343"/>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dirty="0">
                <a:solidFill>
                  <a:srgbClr val="0070C0"/>
                </a:solidFill>
              </a:endParaRPr>
            </a:p>
          </p:txBody>
        </p:sp>
        <p:sp>
          <p:nvSpPr>
            <p:cNvPr id="250" name="Rectangle 249">
              <a:extLst>
                <a:ext uri="{FF2B5EF4-FFF2-40B4-BE49-F238E27FC236}">
                  <a16:creationId xmlns:a16="http://schemas.microsoft.com/office/drawing/2014/main" id="{E4F49260-9BC0-402C-8893-561D9FE9BACF}"/>
                </a:ext>
              </a:extLst>
            </p:cNvPr>
            <p:cNvSpPr/>
            <p:nvPr/>
          </p:nvSpPr>
          <p:spPr>
            <a:xfrm>
              <a:off x="2308982" y="6655918"/>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lumMod val="65000"/>
                    </a:schemeClr>
                  </a:solidFill>
                </a:rPr>
                <a:t>1</a:t>
              </a:r>
            </a:p>
          </p:txBody>
        </p:sp>
        <p:sp>
          <p:nvSpPr>
            <p:cNvPr id="251" name="Rectangle 250">
              <a:extLst>
                <a:ext uri="{FF2B5EF4-FFF2-40B4-BE49-F238E27FC236}">
                  <a16:creationId xmlns:a16="http://schemas.microsoft.com/office/drawing/2014/main" id="{26F9BBDC-128D-48D2-A58B-F73077D2440A}"/>
                </a:ext>
              </a:extLst>
            </p:cNvPr>
            <p:cNvSpPr/>
            <p:nvPr/>
          </p:nvSpPr>
          <p:spPr>
            <a:xfrm>
              <a:off x="2591557" y="6655918"/>
              <a:ext cx="282575" cy="2825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400" dirty="0">
                  <a:solidFill>
                    <a:srgbClr val="0070C0"/>
                  </a:solidFill>
                </a:rPr>
                <a:t> </a:t>
              </a:r>
              <a:r>
                <a:rPr lang="en-US" sz="1400" dirty="0">
                  <a:solidFill>
                    <a:schemeClr val="bg1">
                      <a:lumMod val="65000"/>
                    </a:schemeClr>
                  </a:solidFill>
                </a:rPr>
                <a:t>2</a:t>
              </a:r>
            </a:p>
          </p:txBody>
        </p:sp>
        <p:grpSp>
          <p:nvGrpSpPr>
            <p:cNvPr id="252" name="Group 251">
              <a:extLst>
                <a:ext uri="{FF2B5EF4-FFF2-40B4-BE49-F238E27FC236}">
                  <a16:creationId xmlns:a16="http://schemas.microsoft.com/office/drawing/2014/main" id="{7A664776-377D-48CC-8248-B4B4CECBA609}"/>
                </a:ext>
              </a:extLst>
            </p:cNvPr>
            <p:cNvGrpSpPr/>
            <p:nvPr/>
          </p:nvGrpSpPr>
          <p:grpSpPr>
            <a:xfrm>
              <a:off x="1620834" y="6086481"/>
              <a:ext cx="790431" cy="250825"/>
              <a:chOff x="4965844" y="771525"/>
              <a:chExt cx="790431" cy="250825"/>
            </a:xfrm>
          </p:grpSpPr>
          <p:cxnSp>
            <p:nvCxnSpPr>
              <p:cNvPr id="254" name="Straight Arrow Connector 253">
                <a:extLst>
                  <a:ext uri="{FF2B5EF4-FFF2-40B4-BE49-F238E27FC236}">
                    <a16:creationId xmlns:a16="http://schemas.microsoft.com/office/drawing/2014/main" id="{C342CCF4-89C7-4C88-B931-1DDE594F5C33}"/>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55" name="Straight Arrow Connector 254">
                <a:extLst>
                  <a:ext uri="{FF2B5EF4-FFF2-40B4-BE49-F238E27FC236}">
                    <a16:creationId xmlns:a16="http://schemas.microsoft.com/office/drawing/2014/main" id="{D5F29E31-958D-4209-A92B-5B86AEB8D5DF}"/>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sp>
        <p:nvSpPr>
          <p:cNvPr id="282" name="TextBox 281">
            <a:extLst>
              <a:ext uri="{FF2B5EF4-FFF2-40B4-BE49-F238E27FC236}">
                <a16:creationId xmlns:a16="http://schemas.microsoft.com/office/drawing/2014/main" id="{15D72C3D-F626-44B9-AD76-2649EDCE4587}"/>
              </a:ext>
            </a:extLst>
          </p:cNvPr>
          <p:cNvSpPr txBox="1"/>
          <p:nvPr/>
        </p:nvSpPr>
        <p:spPr>
          <a:xfrm>
            <a:off x="297804" y="231424"/>
            <a:ext cx="5882266" cy="1323439"/>
          </a:xfrm>
          <a:prstGeom prst="rect">
            <a:avLst/>
          </a:prstGeom>
          <a:noFill/>
        </p:spPr>
        <p:txBody>
          <a:bodyPr wrap="square" rtlCol="0">
            <a:spAutoFit/>
          </a:bodyPr>
          <a:lstStyle/>
          <a:p>
            <a:r>
              <a:rPr lang="en-US" sz="2000" dirty="0"/>
              <a:t>Note that that two trees are completely disjoint</a:t>
            </a:r>
          </a:p>
          <a:p>
            <a:endParaRPr lang="en-US" sz="2000" dirty="0"/>
          </a:p>
          <a:p>
            <a:r>
              <a:rPr lang="en-US" sz="2000" dirty="0"/>
              <a:t>So we can </a:t>
            </a:r>
            <a:r>
              <a:rPr lang="en-US" sz="2000" i="1" dirty="0"/>
              <a:t>never</a:t>
            </a:r>
            <a:r>
              <a:rPr lang="en-US" sz="2000" dirty="0"/>
              <a:t> go from </a:t>
            </a:r>
            <a:r>
              <a:rPr lang="en-US" sz="2000" i="1" dirty="0"/>
              <a:t>any</a:t>
            </a:r>
            <a:r>
              <a:rPr lang="en-US" sz="2000" dirty="0"/>
              <a:t> arrangement on the red tree, to </a:t>
            </a:r>
            <a:r>
              <a:rPr lang="en-US" sz="2000" i="1" dirty="0"/>
              <a:t>any</a:t>
            </a:r>
            <a:r>
              <a:rPr lang="en-US" sz="2000" dirty="0"/>
              <a:t> arrangement on the blue tree.</a:t>
            </a:r>
          </a:p>
        </p:txBody>
      </p:sp>
      <p:grpSp>
        <p:nvGrpSpPr>
          <p:cNvPr id="2" name="Group 1">
            <a:extLst>
              <a:ext uri="{FF2B5EF4-FFF2-40B4-BE49-F238E27FC236}">
                <a16:creationId xmlns:a16="http://schemas.microsoft.com/office/drawing/2014/main" id="{DC0EBD8D-C41D-4178-8037-9A64A150F668}"/>
              </a:ext>
            </a:extLst>
          </p:cNvPr>
          <p:cNvGrpSpPr/>
          <p:nvPr/>
        </p:nvGrpSpPr>
        <p:grpSpPr>
          <a:xfrm>
            <a:off x="8274302" y="5587436"/>
            <a:ext cx="3643741" cy="1109981"/>
            <a:chOff x="5630671" y="7483403"/>
            <a:chExt cx="8159517" cy="2485608"/>
          </a:xfrm>
        </p:grpSpPr>
        <p:grpSp>
          <p:nvGrpSpPr>
            <p:cNvPr id="283" name="Group 282">
              <a:extLst>
                <a:ext uri="{FF2B5EF4-FFF2-40B4-BE49-F238E27FC236}">
                  <a16:creationId xmlns:a16="http://schemas.microsoft.com/office/drawing/2014/main" id="{A21F3CD2-8E64-4E4E-A662-C41C4929BBE9}"/>
                </a:ext>
              </a:extLst>
            </p:cNvPr>
            <p:cNvGrpSpPr/>
            <p:nvPr/>
          </p:nvGrpSpPr>
          <p:grpSpPr>
            <a:xfrm>
              <a:off x="5630671" y="7628040"/>
              <a:ext cx="2340971" cy="2340971"/>
              <a:chOff x="2905125" y="2067983"/>
              <a:chExt cx="1507068" cy="1507068"/>
            </a:xfrm>
          </p:grpSpPr>
          <p:sp>
            <p:nvSpPr>
              <p:cNvPr id="284" name="Rectangle 283">
                <a:extLst>
                  <a:ext uri="{FF2B5EF4-FFF2-40B4-BE49-F238E27FC236}">
                    <a16:creationId xmlns:a16="http://schemas.microsoft.com/office/drawing/2014/main" id="{27177113-0E4C-4784-AB58-ABA95FBFC02D}"/>
                  </a:ext>
                </a:extLst>
              </p:cNvPr>
              <p:cNvSpPr/>
              <p:nvPr/>
            </p:nvSpPr>
            <p:spPr>
              <a:xfrm>
                <a:off x="2905125" y="2067983"/>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600" dirty="0">
                    <a:solidFill>
                      <a:srgbClr val="FF0000"/>
                    </a:solidFill>
                  </a:rPr>
                  <a:t>1</a:t>
                </a:r>
              </a:p>
            </p:txBody>
          </p:sp>
          <p:sp>
            <p:nvSpPr>
              <p:cNvPr id="285" name="Rectangle 284">
                <a:extLst>
                  <a:ext uri="{FF2B5EF4-FFF2-40B4-BE49-F238E27FC236}">
                    <a16:creationId xmlns:a16="http://schemas.microsoft.com/office/drawing/2014/main" id="{855CCB89-D376-4BEE-B943-BCA11749DE2F}"/>
                  </a:ext>
                </a:extLst>
              </p:cNvPr>
              <p:cNvSpPr/>
              <p:nvPr/>
            </p:nvSpPr>
            <p:spPr>
              <a:xfrm>
                <a:off x="3658659" y="2067983"/>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600" dirty="0">
                    <a:solidFill>
                      <a:srgbClr val="FF0000"/>
                    </a:solidFill>
                  </a:rPr>
                  <a:t>2</a:t>
                </a:r>
                <a:endParaRPr lang="en-US" sz="3600" dirty="0"/>
              </a:p>
            </p:txBody>
          </p:sp>
          <p:sp>
            <p:nvSpPr>
              <p:cNvPr id="286" name="Rectangle 285">
                <a:extLst>
                  <a:ext uri="{FF2B5EF4-FFF2-40B4-BE49-F238E27FC236}">
                    <a16:creationId xmlns:a16="http://schemas.microsoft.com/office/drawing/2014/main" id="{A488D8BB-A9F9-4AC4-BE94-E05DAC69B635}"/>
                  </a:ext>
                </a:extLst>
              </p:cNvPr>
              <p:cNvSpPr/>
              <p:nvPr/>
            </p:nvSpPr>
            <p:spPr>
              <a:xfrm>
                <a:off x="2905125" y="2821517"/>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600" dirty="0">
                    <a:solidFill>
                      <a:srgbClr val="FF0000"/>
                    </a:solidFill>
                  </a:rPr>
                  <a:t>3</a:t>
                </a:r>
              </a:p>
            </p:txBody>
          </p:sp>
          <p:sp>
            <p:nvSpPr>
              <p:cNvPr id="287" name="Rectangle 286">
                <a:extLst>
                  <a:ext uri="{FF2B5EF4-FFF2-40B4-BE49-F238E27FC236}">
                    <a16:creationId xmlns:a16="http://schemas.microsoft.com/office/drawing/2014/main" id="{1A30CFF6-C33C-417C-AC61-78CEF69DE87A}"/>
                  </a:ext>
                </a:extLst>
              </p:cNvPr>
              <p:cNvSpPr/>
              <p:nvPr/>
            </p:nvSpPr>
            <p:spPr>
              <a:xfrm>
                <a:off x="3658659" y="2821517"/>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a:p>
            </p:txBody>
          </p:sp>
        </p:grpSp>
        <p:grpSp>
          <p:nvGrpSpPr>
            <p:cNvPr id="288" name="Group 287">
              <a:extLst>
                <a:ext uri="{FF2B5EF4-FFF2-40B4-BE49-F238E27FC236}">
                  <a16:creationId xmlns:a16="http://schemas.microsoft.com/office/drawing/2014/main" id="{35391F3C-48CE-4DB4-B118-EA3E21100BE8}"/>
                </a:ext>
              </a:extLst>
            </p:cNvPr>
            <p:cNvGrpSpPr/>
            <p:nvPr/>
          </p:nvGrpSpPr>
          <p:grpSpPr>
            <a:xfrm>
              <a:off x="11449217" y="7615483"/>
              <a:ext cx="2340971" cy="2340971"/>
              <a:chOff x="2905125" y="2067983"/>
              <a:chExt cx="1507068" cy="1507068"/>
            </a:xfrm>
          </p:grpSpPr>
          <p:sp>
            <p:nvSpPr>
              <p:cNvPr id="289" name="Rectangle 288">
                <a:extLst>
                  <a:ext uri="{FF2B5EF4-FFF2-40B4-BE49-F238E27FC236}">
                    <a16:creationId xmlns:a16="http://schemas.microsoft.com/office/drawing/2014/main" id="{0AC7CBEE-2CE4-4A25-8025-1E7575E11192}"/>
                  </a:ext>
                </a:extLst>
              </p:cNvPr>
              <p:cNvSpPr/>
              <p:nvPr/>
            </p:nvSpPr>
            <p:spPr>
              <a:xfrm>
                <a:off x="2905125" y="2067983"/>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600" dirty="0">
                    <a:solidFill>
                      <a:srgbClr val="0070C0"/>
                    </a:solidFill>
                  </a:rPr>
                  <a:t>2</a:t>
                </a:r>
              </a:p>
            </p:txBody>
          </p:sp>
          <p:sp>
            <p:nvSpPr>
              <p:cNvPr id="290" name="Rectangle 289">
                <a:extLst>
                  <a:ext uri="{FF2B5EF4-FFF2-40B4-BE49-F238E27FC236}">
                    <a16:creationId xmlns:a16="http://schemas.microsoft.com/office/drawing/2014/main" id="{FE232F75-F62A-47D6-B945-0AEE6D231016}"/>
                  </a:ext>
                </a:extLst>
              </p:cNvPr>
              <p:cNvSpPr/>
              <p:nvPr/>
            </p:nvSpPr>
            <p:spPr>
              <a:xfrm>
                <a:off x="3658659" y="2067983"/>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600" dirty="0">
                    <a:solidFill>
                      <a:srgbClr val="0070C0"/>
                    </a:solidFill>
                  </a:rPr>
                  <a:t>1</a:t>
                </a:r>
              </a:p>
            </p:txBody>
          </p:sp>
          <p:sp>
            <p:nvSpPr>
              <p:cNvPr id="291" name="Rectangle 290">
                <a:extLst>
                  <a:ext uri="{FF2B5EF4-FFF2-40B4-BE49-F238E27FC236}">
                    <a16:creationId xmlns:a16="http://schemas.microsoft.com/office/drawing/2014/main" id="{43FB8345-139F-487E-8B5A-5539603544BF}"/>
                  </a:ext>
                </a:extLst>
              </p:cNvPr>
              <p:cNvSpPr/>
              <p:nvPr/>
            </p:nvSpPr>
            <p:spPr>
              <a:xfrm>
                <a:off x="2905125" y="2821517"/>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600" dirty="0">
                    <a:solidFill>
                      <a:srgbClr val="0070C0"/>
                    </a:solidFill>
                  </a:rPr>
                  <a:t>3</a:t>
                </a:r>
              </a:p>
            </p:txBody>
          </p:sp>
          <p:sp>
            <p:nvSpPr>
              <p:cNvPr id="292" name="Rectangle 291">
                <a:extLst>
                  <a:ext uri="{FF2B5EF4-FFF2-40B4-BE49-F238E27FC236}">
                    <a16:creationId xmlns:a16="http://schemas.microsoft.com/office/drawing/2014/main" id="{057E8D01-2E4A-4F06-9600-CDBD16A80C76}"/>
                  </a:ext>
                </a:extLst>
              </p:cNvPr>
              <p:cNvSpPr/>
              <p:nvPr/>
            </p:nvSpPr>
            <p:spPr>
              <a:xfrm>
                <a:off x="3658659" y="2821517"/>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600">
                  <a:solidFill>
                    <a:srgbClr val="0070C0"/>
                  </a:solidFill>
                </a:endParaRPr>
              </a:p>
            </p:txBody>
          </p:sp>
        </p:grpSp>
        <p:sp>
          <p:nvSpPr>
            <p:cNvPr id="293" name="Arrow: Right 292">
              <a:extLst>
                <a:ext uri="{FF2B5EF4-FFF2-40B4-BE49-F238E27FC236}">
                  <a16:creationId xmlns:a16="http://schemas.microsoft.com/office/drawing/2014/main" id="{2217BA48-A95C-44D9-9512-3880449C9DA1}"/>
                </a:ext>
              </a:extLst>
            </p:cNvPr>
            <p:cNvSpPr/>
            <p:nvPr/>
          </p:nvSpPr>
          <p:spPr>
            <a:xfrm>
              <a:off x="8408450" y="8957240"/>
              <a:ext cx="2555384" cy="665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4" name="TextBox 293">
              <a:extLst>
                <a:ext uri="{FF2B5EF4-FFF2-40B4-BE49-F238E27FC236}">
                  <a16:creationId xmlns:a16="http://schemas.microsoft.com/office/drawing/2014/main" id="{0B625AE8-F383-4A57-A70D-71C650C170C7}"/>
                </a:ext>
              </a:extLst>
            </p:cNvPr>
            <p:cNvSpPr txBox="1"/>
            <p:nvPr/>
          </p:nvSpPr>
          <p:spPr>
            <a:xfrm>
              <a:off x="8229051" y="7483403"/>
              <a:ext cx="3012791" cy="895976"/>
            </a:xfrm>
            <a:prstGeom prst="rect">
              <a:avLst/>
            </a:prstGeom>
            <a:noFill/>
          </p:spPr>
          <p:txBody>
            <a:bodyPr wrap="square" rtlCol="0">
              <a:spAutoFit/>
            </a:bodyPr>
            <a:lstStyle/>
            <a:p>
              <a:r>
                <a:rPr lang="en-US" sz="1000" dirty="0"/>
                <a:t>It is also impossible to go from this, to this.</a:t>
              </a:r>
            </a:p>
          </p:txBody>
        </p:sp>
      </p:grpSp>
      <p:sp>
        <p:nvSpPr>
          <p:cNvPr id="295" name="TextBox 294">
            <a:extLst>
              <a:ext uri="{FF2B5EF4-FFF2-40B4-BE49-F238E27FC236}">
                <a16:creationId xmlns:a16="http://schemas.microsoft.com/office/drawing/2014/main" id="{EFDD95DE-5184-47C5-8437-AE6D78613FB8}"/>
              </a:ext>
            </a:extLst>
          </p:cNvPr>
          <p:cNvSpPr txBox="1"/>
          <p:nvPr/>
        </p:nvSpPr>
        <p:spPr>
          <a:xfrm>
            <a:off x="8295164" y="4830030"/>
            <a:ext cx="2871487" cy="646331"/>
          </a:xfrm>
          <a:prstGeom prst="rect">
            <a:avLst/>
          </a:prstGeom>
          <a:noFill/>
        </p:spPr>
        <p:txBody>
          <a:bodyPr wrap="square" rtlCol="0">
            <a:spAutoFit/>
          </a:bodyPr>
          <a:lstStyle/>
          <a:p>
            <a:r>
              <a:rPr lang="en-US" dirty="0"/>
              <a:t>So now you can see that our earlier claim was true.</a:t>
            </a:r>
          </a:p>
        </p:txBody>
      </p:sp>
      <p:sp>
        <p:nvSpPr>
          <p:cNvPr id="296" name="TextBox 295">
            <a:extLst>
              <a:ext uri="{FF2B5EF4-FFF2-40B4-BE49-F238E27FC236}">
                <a16:creationId xmlns:a16="http://schemas.microsoft.com/office/drawing/2014/main" id="{36FF60DF-986C-42BD-8065-03086BF2A3BB}"/>
              </a:ext>
            </a:extLst>
          </p:cNvPr>
          <p:cNvSpPr txBox="1"/>
          <p:nvPr/>
        </p:nvSpPr>
        <p:spPr>
          <a:xfrm>
            <a:off x="3021441" y="4303803"/>
            <a:ext cx="1190107" cy="369332"/>
          </a:xfrm>
          <a:prstGeom prst="rect">
            <a:avLst/>
          </a:prstGeom>
          <a:noFill/>
        </p:spPr>
        <p:txBody>
          <a:bodyPr wrap="square">
            <a:spAutoFit/>
          </a:bodyPr>
          <a:lstStyle/>
          <a:p>
            <a:r>
              <a:rPr lang="en-US" sz="1800" dirty="0"/>
              <a:t>Parity A</a:t>
            </a:r>
            <a:endParaRPr lang="en-US" dirty="0"/>
          </a:p>
        </p:txBody>
      </p:sp>
      <p:sp>
        <p:nvSpPr>
          <p:cNvPr id="297" name="TextBox 296">
            <a:extLst>
              <a:ext uri="{FF2B5EF4-FFF2-40B4-BE49-F238E27FC236}">
                <a16:creationId xmlns:a16="http://schemas.microsoft.com/office/drawing/2014/main" id="{C8556BFE-95E7-426D-A1BC-8FAC71B56CAE}"/>
              </a:ext>
            </a:extLst>
          </p:cNvPr>
          <p:cNvSpPr txBox="1"/>
          <p:nvPr/>
        </p:nvSpPr>
        <p:spPr>
          <a:xfrm>
            <a:off x="8391680" y="1719443"/>
            <a:ext cx="1190107" cy="369332"/>
          </a:xfrm>
          <a:prstGeom prst="rect">
            <a:avLst/>
          </a:prstGeom>
          <a:noFill/>
        </p:spPr>
        <p:txBody>
          <a:bodyPr wrap="square">
            <a:spAutoFit/>
          </a:bodyPr>
          <a:lstStyle/>
          <a:p>
            <a:r>
              <a:rPr lang="en-US" sz="1800" dirty="0"/>
              <a:t>Parity B</a:t>
            </a:r>
            <a:endParaRPr lang="en-US" dirty="0"/>
          </a:p>
        </p:txBody>
      </p:sp>
    </p:spTree>
    <p:extLst>
      <p:ext uri="{BB962C8B-B14F-4D97-AF65-F5344CB8AC3E}">
        <p14:creationId xmlns:p14="http://schemas.microsoft.com/office/powerpoint/2010/main" val="1738111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0C308B-4D6F-432D-9403-48FD4956AA2E}"/>
              </a:ext>
            </a:extLst>
          </p:cNvPr>
          <p:cNvPicPr>
            <a:picLocks noChangeAspect="1"/>
          </p:cNvPicPr>
          <p:nvPr/>
        </p:nvPicPr>
        <p:blipFill>
          <a:blip r:embed="rId2"/>
          <a:stretch>
            <a:fillRect/>
          </a:stretch>
        </p:blipFill>
        <p:spPr>
          <a:xfrm>
            <a:off x="324872" y="1565691"/>
            <a:ext cx="8747998" cy="4891785"/>
          </a:xfrm>
          <a:prstGeom prst="rect">
            <a:avLst/>
          </a:prstGeom>
        </p:spPr>
      </p:pic>
      <p:sp>
        <p:nvSpPr>
          <p:cNvPr id="7" name="TextBox 6">
            <a:extLst>
              <a:ext uri="{FF2B5EF4-FFF2-40B4-BE49-F238E27FC236}">
                <a16:creationId xmlns:a16="http://schemas.microsoft.com/office/drawing/2014/main" id="{F27F11D6-67E4-4D47-9827-CA40C40B1566}"/>
              </a:ext>
            </a:extLst>
          </p:cNvPr>
          <p:cNvSpPr txBox="1"/>
          <p:nvPr/>
        </p:nvSpPr>
        <p:spPr>
          <a:xfrm>
            <a:off x="1554145" y="6457476"/>
            <a:ext cx="7120932" cy="369332"/>
          </a:xfrm>
          <a:prstGeom prst="rect">
            <a:avLst/>
          </a:prstGeom>
          <a:noFill/>
        </p:spPr>
        <p:txBody>
          <a:bodyPr wrap="square">
            <a:spAutoFit/>
          </a:bodyPr>
          <a:lstStyle/>
          <a:p>
            <a:r>
              <a:rPr lang="en-US" dirty="0"/>
              <a:t>https://www.youtube.com/watch?v=BcEKual8-cc&amp;ab_channel=DoerStem</a:t>
            </a:r>
          </a:p>
        </p:txBody>
      </p:sp>
      <p:sp>
        <p:nvSpPr>
          <p:cNvPr id="8" name="TextBox 7">
            <a:extLst>
              <a:ext uri="{FF2B5EF4-FFF2-40B4-BE49-F238E27FC236}">
                <a16:creationId xmlns:a16="http://schemas.microsoft.com/office/drawing/2014/main" id="{40188111-35D9-4F90-A801-3E5E14BD2515}"/>
              </a:ext>
            </a:extLst>
          </p:cNvPr>
          <p:cNvSpPr txBox="1"/>
          <p:nvPr/>
        </p:nvSpPr>
        <p:spPr>
          <a:xfrm>
            <a:off x="271304" y="140677"/>
            <a:ext cx="11863546" cy="1261884"/>
          </a:xfrm>
          <a:prstGeom prst="rect">
            <a:avLst/>
          </a:prstGeom>
          <a:noFill/>
        </p:spPr>
        <p:txBody>
          <a:bodyPr wrap="square" rtlCol="0">
            <a:spAutoFit/>
          </a:bodyPr>
          <a:lstStyle/>
          <a:p>
            <a:r>
              <a:rPr lang="en-US" sz="2400" dirty="0"/>
              <a:t>This is a video advertisement for an educational toy that includes a “make-your-own” eight puzzle.  However, the instructions say put the numbers in, in </a:t>
            </a:r>
            <a:r>
              <a:rPr lang="en-US" sz="2400" i="1" dirty="0">
                <a:solidFill>
                  <a:srgbClr val="FF00FF"/>
                </a:solidFill>
              </a:rPr>
              <a:t>random</a:t>
            </a:r>
            <a:r>
              <a:rPr lang="en-US" sz="2400" dirty="0"/>
              <a:t> order.</a:t>
            </a:r>
          </a:p>
          <a:p>
            <a:r>
              <a:rPr lang="en-US" sz="2400" dirty="0"/>
              <a:t>We now know that if you do that, you only have a 50% chance of having a solvable puzzle</a:t>
            </a:r>
            <a:r>
              <a:rPr lang="en-US" sz="2800" dirty="0"/>
              <a:t>.    </a:t>
            </a:r>
          </a:p>
        </p:txBody>
      </p:sp>
      <p:sp>
        <p:nvSpPr>
          <p:cNvPr id="2" name="Oval 1">
            <a:extLst>
              <a:ext uri="{FF2B5EF4-FFF2-40B4-BE49-F238E27FC236}">
                <a16:creationId xmlns:a16="http://schemas.microsoft.com/office/drawing/2014/main" id="{C4F02E3F-DA31-4ACB-A6FD-320CB9E82DC4}"/>
              </a:ext>
            </a:extLst>
          </p:cNvPr>
          <p:cNvSpPr/>
          <p:nvPr/>
        </p:nvSpPr>
        <p:spPr>
          <a:xfrm>
            <a:off x="7371927" y="5292309"/>
            <a:ext cx="1436793" cy="715942"/>
          </a:xfrm>
          <a:prstGeom prst="ellipse">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94340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rapezoid 65">
            <a:extLst>
              <a:ext uri="{FF2B5EF4-FFF2-40B4-BE49-F238E27FC236}">
                <a16:creationId xmlns:a16="http://schemas.microsoft.com/office/drawing/2014/main" id="{A728AAB6-5629-47DF-AF65-BD531EBF29BB}"/>
              </a:ext>
            </a:extLst>
          </p:cNvPr>
          <p:cNvSpPr/>
          <p:nvPr/>
        </p:nvSpPr>
        <p:spPr>
          <a:xfrm>
            <a:off x="2688806" y="1231900"/>
            <a:ext cx="2802466" cy="4216400"/>
          </a:xfrm>
          <a:prstGeom prst="trapezoid">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63">
            <a:extLst>
              <a:ext uri="{FF2B5EF4-FFF2-40B4-BE49-F238E27FC236}">
                <a16:creationId xmlns:a16="http://schemas.microsoft.com/office/drawing/2014/main" id="{4441A9D1-6D1B-44D8-94F2-A6FBEB2C8505}"/>
              </a:ext>
            </a:extLst>
          </p:cNvPr>
          <p:cNvSpPr/>
          <p:nvPr/>
        </p:nvSpPr>
        <p:spPr>
          <a:xfrm>
            <a:off x="5901819" y="1231900"/>
            <a:ext cx="2802466" cy="4216400"/>
          </a:xfrm>
          <a:prstGeom prst="trapezoid">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a:extLst>
              <a:ext uri="{FF2B5EF4-FFF2-40B4-BE49-F238E27FC236}">
                <a16:creationId xmlns:a16="http://schemas.microsoft.com/office/drawing/2014/main" id="{336BE723-DEC0-4D76-A628-B936300448F5}"/>
              </a:ext>
            </a:extLst>
          </p:cNvPr>
          <p:cNvSpPr/>
          <p:nvPr/>
        </p:nvSpPr>
        <p:spPr>
          <a:xfrm>
            <a:off x="9203267" y="1231900"/>
            <a:ext cx="2802466" cy="4216400"/>
          </a:xfrm>
          <a:prstGeom prst="trapezoid">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976F86A6-92C0-431C-A554-77E7D22B937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325638" y="260351"/>
            <a:ext cx="1600768" cy="1557954"/>
          </a:xfrm>
          <a:prstGeom prst="rect">
            <a:avLst/>
          </a:prstGeom>
        </p:spPr>
      </p:pic>
      <p:pic>
        <p:nvPicPr>
          <p:cNvPr id="60" name="Picture 59">
            <a:extLst>
              <a:ext uri="{FF2B5EF4-FFF2-40B4-BE49-F238E27FC236}">
                <a16:creationId xmlns:a16="http://schemas.microsoft.com/office/drawing/2014/main" id="{7ABFBBD8-86BB-4C55-8AA0-E48E2A9EA6E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502668" y="213698"/>
            <a:ext cx="1600768" cy="1557954"/>
          </a:xfrm>
          <a:prstGeom prst="rect">
            <a:avLst/>
          </a:prstGeom>
        </p:spPr>
      </p:pic>
      <p:pic>
        <p:nvPicPr>
          <p:cNvPr id="61" name="Picture 60">
            <a:extLst>
              <a:ext uri="{FF2B5EF4-FFF2-40B4-BE49-F238E27FC236}">
                <a16:creationId xmlns:a16="http://schemas.microsoft.com/office/drawing/2014/main" id="{D7C2EB53-4BBA-45FB-8694-FCC809B06B2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803918" y="213697"/>
            <a:ext cx="1600768" cy="1557954"/>
          </a:xfrm>
          <a:prstGeom prst="rect">
            <a:avLst/>
          </a:prstGeom>
        </p:spPr>
      </p:pic>
      <p:sp>
        <p:nvSpPr>
          <p:cNvPr id="68" name="TextBox 67">
            <a:extLst>
              <a:ext uri="{FF2B5EF4-FFF2-40B4-BE49-F238E27FC236}">
                <a16:creationId xmlns:a16="http://schemas.microsoft.com/office/drawing/2014/main" id="{0C607EA3-0AA0-4434-AA6E-0C8DF5A4DEA0}"/>
              </a:ext>
            </a:extLst>
          </p:cNvPr>
          <p:cNvSpPr txBox="1"/>
          <p:nvPr/>
        </p:nvSpPr>
        <p:spPr>
          <a:xfrm>
            <a:off x="2728825" y="5078968"/>
            <a:ext cx="2650021" cy="369332"/>
          </a:xfrm>
          <a:prstGeom prst="rect">
            <a:avLst/>
          </a:prstGeom>
          <a:noFill/>
        </p:spPr>
        <p:txBody>
          <a:bodyPr wrap="none" rtlCol="0">
            <a:spAutoFit/>
          </a:bodyPr>
          <a:lstStyle/>
          <a:p>
            <a:r>
              <a:rPr lang="en-US" dirty="0"/>
              <a:t>Tree with 3,674,160 states</a:t>
            </a:r>
          </a:p>
        </p:txBody>
      </p:sp>
      <p:sp>
        <p:nvSpPr>
          <p:cNvPr id="69" name="TextBox 68">
            <a:extLst>
              <a:ext uri="{FF2B5EF4-FFF2-40B4-BE49-F238E27FC236}">
                <a16:creationId xmlns:a16="http://schemas.microsoft.com/office/drawing/2014/main" id="{0C27DE14-CE80-484C-B95B-FFC9DA576B4C}"/>
              </a:ext>
            </a:extLst>
          </p:cNvPr>
          <p:cNvSpPr txBox="1"/>
          <p:nvPr/>
        </p:nvSpPr>
        <p:spPr>
          <a:xfrm>
            <a:off x="5967634" y="5086349"/>
            <a:ext cx="2650021" cy="369332"/>
          </a:xfrm>
          <a:prstGeom prst="rect">
            <a:avLst/>
          </a:prstGeom>
          <a:noFill/>
        </p:spPr>
        <p:txBody>
          <a:bodyPr wrap="none" rtlCol="0">
            <a:spAutoFit/>
          </a:bodyPr>
          <a:lstStyle/>
          <a:p>
            <a:r>
              <a:rPr lang="en-US" dirty="0"/>
              <a:t>Tree with 3,674,160 states</a:t>
            </a:r>
          </a:p>
        </p:txBody>
      </p:sp>
      <p:sp>
        <p:nvSpPr>
          <p:cNvPr id="71" name="TextBox 70">
            <a:extLst>
              <a:ext uri="{FF2B5EF4-FFF2-40B4-BE49-F238E27FC236}">
                <a16:creationId xmlns:a16="http://schemas.microsoft.com/office/drawing/2014/main" id="{D4968E92-D4AF-44E3-8690-A2B679246347}"/>
              </a:ext>
            </a:extLst>
          </p:cNvPr>
          <p:cNvSpPr txBox="1"/>
          <p:nvPr/>
        </p:nvSpPr>
        <p:spPr>
          <a:xfrm>
            <a:off x="9279291" y="5099049"/>
            <a:ext cx="2650021" cy="369332"/>
          </a:xfrm>
          <a:prstGeom prst="rect">
            <a:avLst/>
          </a:prstGeom>
          <a:noFill/>
        </p:spPr>
        <p:txBody>
          <a:bodyPr wrap="none" rtlCol="0">
            <a:spAutoFit/>
          </a:bodyPr>
          <a:lstStyle/>
          <a:p>
            <a:r>
              <a:rPr lang="en-US" dirty="0"/>
              <a:t>Tree with 3,674,160 states</a:t>
            </a:r>
          </a:p>
        </p:txBody>
      </p:sp>
      <p:sp>
        <p:nvSpPr>
          <p:cNvPr id="73" name="TextBox 72">
            <a:extLst>
              <a:ext uri="{FF2B5EF4-FFF2-40B4-BE49-F238E27FC236}">
                <a16:creationId xmlns:a16="http://schemas.microsoft.com/office/drawing/2014/main" id="{F8F06D19-D5BC-48E7-A24F-ED84FBECDF8C}"/>
              </a:ext>
            </a:extLst>
          </p:cNvPr>
          <p:cNvSpPr txBox="1"/>
          <p:nvPr/>
        </p:nvSpPr>
        <p:spPr>
          <a:xfrm>
            <a:off x="186266" y="5638263"/>
            <a:ext cx="10049505" cy="1200329"/>
          </a:xfrm>
          <a:prstGeom prst="rect">
            <a:avLst/>
          </a:prstGeom>
          <a:noFill/>
        </p:spPr>
        <p:txBody>
          <a:bodyPr wrap="square" rtlCol="0">
            <a:spAutoFit/>
          </a:bodyPr>
          <a:lstStyle/>
          <a:p>
            <a:r>
              <a:rPr lang="en-US" dirty="0"/>
              <a:t>Note that the three trees are completely disjoint, just like our 3-puzzle example.</a:t>
            </a:r>
          </a:p>
          <a:p>
            <a:r>
              <a:rPr lang="en-US" sz="1800" dirty="0"/>
              <a:t>To get the root of each tree, consider a solved cube, remove one corner piece, and replace it all permutations (twists) </a:t>
            </a:r>
            <a:endParaRPr lang="en-US" dirty="0"/>
          </a:p>
          <a:p>
            <a:r>
              <a:rPr lang="en-US" dirty="0"/>
              <a:t>All trees are of depth 11 (1/2 turn metric)</a:t>
            </a:r>
          </a:p>
        </p:txBody>
      </p:sp>
      <p:pic>
        <p:nvPicPr>
          <p:cNvPr id="1028" name="Picture 4" descr="Learn the Notation">
            <a:extLst>
              <a:ext uri="{FF2B5EF4-FFF2-40B4-BE49-F238E27FC236}">
                <a16:creationId xmlns:a16="http://schemas.microsoft.com/office/drawing/2014/main" id="{87D09FD3-65E3-4923-BA07-1F5423B836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1663" y="2008268"/>
            <a:ext cx="294170" cy="2941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earn the Notation">
            <a:extLst>
              <a:ext uri="{FF2B5EF4-FFF2-40B4-BE49-F238E27FC236}">
                <a16:creationId xmlns:a16="http://schemas.microsoft.com/office/drawing/2014/main" id="{E1FA0F2D-8265-48C8-8D41-90814E3EC7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0690" y="2008268"/>
            <a:ext cx="294170" cy="2941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earn the Notation">
            <a:extLst>
              <a:ext uri="{FF2B5EF4-FFF2-40B4-BE49-F238E27FC236}">
                <a16:creationId xmlns:a16="http://schemas.microsoft.com/office/drawing/2014/main" id="{911A7AEF-6E77-4FC5-A061-AA4C45EC26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0898" y="2008268"/>
            <a:ext cx="294171" cy="294171"/>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Arrow Connector 78">
            <a:extLst>
              <a:ext uri="{FF2B5EF4-FFF2-40B4-BE49-F238E27FC236}">
                <a16:creationId xmlns:a16="http://schemas.microsoft.com/office/drawing/2014/main" id="{7D01597A-DAB7-4D1B-B33A-221C5EF2581A}"/>
              </a:ext>
            </a:extLst>
          </p:cNvPr>
          <p:cNvCxnSpPr>
            <a:cxnSpLocks/>
          </p:cNvCxnSpPr>
          <p:nvPr/>
        </p:nvCxnSpPr>
        <p:spPr>
          <a:xfrm flipH="1">
            <a:off x="3401829" y="1841500"/>
            <a:ext cx="113204" cy="173193"/>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CCD24EF1-D55F-4ED0-9C40-F6616E48A00C}"/>
              </a:ext>
            </a:extLst>
          </p:cNvPr>
          <p:cNvCxnSpPr>
            <a:cxnSpLocks/>
          </p:cNvCxnSpPr>
          <p:nvPr/>
        </p:nvCxnSpPr>
        <p:spPr>
          <a:xfrm flipH="1">
            <a:off x="3706586" y="1841500"/>
            <a:ext cx="52269" cy="173193"/>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6AAF3238-13CD-42A7-B92B-8D08B85DE428}"/>
              </a:ext>
            </a:extLst>
          </p:cNvPr>
          <p:cNvCxnSpPr>
            <a:cxnSpLocks/>
          </p:cNvCxnSpPr>
          <p:nvPr/>
        </p:nvCxnSpPr>
        <p:spPr>
          <a:xfrm>
            <a:off x="4032110" y="1841500"/>
            <a:ext cx="9177" cy="173671"/>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7D27DFE1-1A1D-40AB-B058-8D15FE1D23BE}"/>
              </a:ext>
            </a:extLst>
          </p:cNvPr>
          <p:cNvCxnSpPr>
            <a:cxnSpLocks/>
          </p:cNvCxnSpPr>
          <p:nvPr/>
        </p:nvCxnSpPr>
        <p:spPr>
          <a:xfrm>
            <a:off x="4254808" y="1841500"/>
            <a:ext cx="59734" cy="173671"/>
          </a:xfrm>
          <a:prstGeom prst="straightConnector1">
            <a:avLst/>
          </a:prstGeom>
          <a:ln>
            <a:solidFill>
              <a:schemeClr val="bg1">
                <a:lumMod val="8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22FFAFF7-7048-4BE1-86E0-F9A2D500077D}"/>
              </a:ext>
            </a:extLst>
          </p:cNvPr>
          <p:cNvCxnSpPr>
            <a:cxnSpLocks/>
          </p:cNvCxnSpPr>
          <p:nvPr/>
        </p:nvCxnSpPr>
        <p:spPr>
          <a:xfrm>
            <a:off x="4418590" y="1855788"/>
            <a:ext cx="79504" cy="159383"/>
          </a:xfrm>
          <a:prstGeom prst="straightConnector1">
            <a:avLst/>
          </a:prstGeom>
          <a:ln>
            <a:solidFill>
              <a:schemeClr val="bg1">
                <a:lumMod val="85000"/>
              </a:schemeClr>
            </a:solidFill>
            <a:tailEnd type="stealt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9648BC0-C18A-4074-B486-4997E326EECD}"/>
              </a:ext>
            </a:extLst>
          </p:cNvPr>
          <p:cNvSpPr txBox="1"/>
          <p:nvPr/>
        </p:nvSpPr>
        <p:spPr>
          <a:xfrm>
            <a:off x="70586" y="53628"/>
            <a:ext cx="5882266" cy="461665"/>
          </a:xfrm>
          <a:prstGeom prst="rect">
            <a:avLst/>
          </a:prstGeom>
          <a:noFill/>
        </p:spPr>
        <p:txBody>
          <a:bodyPr wrap="square" rtlCol="0">
            <a:spAutoFit/>
          </a:bodyPr>
          <a:lstStyle/>
          <a:p>
            <a:r>
              <a:rPr lang="en-US" sz="2400" dirty="0"/>
              <a:t>2*2*2 Cube</a:t>
            </a:r>
          </a:p>
        </p:txBody>
      </p:sp>
      <p:pic>
        <p:nvPicPr>
          <p:cNvPr id="21" name="Picture 20">
            <a:extLst>
              <a:ext uri="{FF2B5EF4-FFF2-40B4-BE49-F238E27FC236}">
                <a16:creationId xmlns:a16="http://schemas.microsoft.com/office/drawing/2014/main" id="{9B0CF8A2-BD21-453B-92CB-301EBE66937D}"/>
              </a:ext>
            </a:extLst>
          </p:cNvPr>
          <p:cNvPicPr>
            <a:picLocks noChangeAspect="1"/>
          </p:cNvPicPr>
          <p:nvPr/>
        </p:nvPicPr>
        <p:blipFill>
          <a:blip r:embed="rId8"/>
          <a:stretch>
            <a:fillRect/>
          </a:stretch>
        </p:blipFill>
        <p:spPr>
          <a:xfrm>
            <a:off x="186266" y="3843705"/>
            <a:ext cx="2226733" cy="1604595"/>
          </a:xfrm>
          <a:prstGeom prst="rect">
            <a:avLst/>
          </a:prstGeom>
        </p:spPr>
      </p:pic>
    </p:spTree>
    <p:extLst>
      <p:ext uri="{BB962C8B-B14F-4D97-AF65-F5344CB8AC3E}">
        <p14:creationId xmlns:p14="http://schemas.microsoft.com/office/powerpoint/2010/main" val="431339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a:extLst>
              <a:ext uri="{FF2B5EF4-FFF2-40B4-BE49-F238E27FC236}">
                <a16:creationId xmlns:a16="http://schemas.microsoft.com/office/drawing/2014/main" id="{2E994705-6D17-4EAB-8E78-2BB7A25F376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9760478" y="0"/>
            <a:ext cx="1588239" cy="986380"/>
          </a:xfrm>
          <a:prstGeom prst="rect">
            <a:avLst/>
          </a:prstGeom>
          <a:noFill/>
          <a:extLst>
            <a:ext uri="{909E8E84-426E-40DD-AFC4-6F175D3DCCD1}">
              <a14:hiddenFill xmlns:a14="http://schemas.microsoft.com/office/drawing/2010/main">
                <a:solidFill>
                  <a:srgbClr val="FFFFFF"/>
                </a:solidFill>
              </a14:hiddenFill>
            </a:ext>
          </a:extLst>
        </p:spPr>
      </p:pic>
      <p:sp>
        <p:nvSpPr>
          <p:cNvPr id="10" name="Trapezoid 9">
            <a:extLst>
              <a:ext uri="{FF2B5EF4-FFF2-40B4-BE49-F238E27FC236}">
                <a16:creationId xmlns:a16="http://schemas.microsoft.com/office/drawing/2014/main" id="{2773D68F-A12A-4924-90B6-62A31F901822}"/>
              </a:ext>
            </a:extLst>
          </p:cNvPr>
          <p:cNvSpPr/>
          <p:nvPr/>
        </p:nvSpPr>
        <p:spPr>
          <a:xfrm>
            <a:off x="2624690" y="1518333"/>
            <a:ext cx="2257313" cy="3940480"/>
          </a:xfrm>
          <a:prstGeom prst="trapezoid">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A41BBFD0-809E-449A-8AE2-2D6737E3C5D4}"/>
              </a:ext>
            </a:extLst>
          </p:cNvPr>
          <p:cNvSpPr/>
          <p:nvPr/>
        </p:nvSpPr>
        <p:spPr>
          <a:xfrm>
            <a:off x="5241249" y="1518333"/>
            <a:ext cx="2257313" cy="3940480"/>
          </a:xfrm>
          <a:prstGeom prst="trapezoid">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85932EFD-3E87-4B9D-8471-835BE41DDD54}"/>
              </a:ext>
            </a:extLst>
          </p:cNvPr>
          <p:cNvSpPr/>
          <p:nvPr/>
        </p:nvSpPr>
        <p:spPr>
          <a:xfrm>
            <a:off x="7857809" y="1518333"/>
            <a:ext cx="2257313" cy="3940480"/>
          </a:xfrm>
          <a:prstGeom prst="trapezoid">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apezoid 5">
            <a:extLst>
              <a:ext uri="{FF2B5EF4-FFF2-40B4-BE49-F238E27FC236}">
                <a16:creationId xmlns:a16="http://schemas.microsoft.com/office/drawing/2014/main" id="{C301B461-1CCA-4AA0-AC84-AAE61F5ED627}"/>
              </a:ext>
            </a:extLst>
          </p:cNvPr>
          <p:cNvSpPr/>
          <p:nvPr/>
        </p:nvSpPr>
        <p:spPr>
          <a:xfrm>
            <a:off x="8131" y="1518333"/>
            <a:ext cx="2257313" cy="3940480"/>
          </a:xfrm>
          <a:prstGeom prst="trapezoid">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AE038B4-D461-4959-87D2-7CDAEFFE8EEA}"/>
              </a:ext>
            </a:extLst>
          </p:cNvPr>
          <p:cNvPicPr>
            <a:picLocks noChangeAspect="1"/>
          </p:cNvPicPr>
          <p:nvPr/>
        </p:nvPicPr>
        <p:blipFill rotWithShape="1">
          <a:blip r:embed="rId4">
            <a:clrChange>
              <a:clrFrom>
                <a:srgbClr val="FEFEFE"/>
              </a:clrFrom>
              <a:clrTo>
                <a:srgbClr val="FEFEFE">
                  <a:alpha val="0"/>
                </a:srgbClr>
              </a:clrTo>
            </a:clrChange>
          </a:blip>
          <a:srcRect r="56345"/>
          <a:stretch/>
        </p:blipFill>
        <p:spPr>
          <a:xfrm>
            <a:off x="516210" y="675640"/>
            <a:ext cx="1168046" cy="1249608"/>
          </a:xfrm>
          <a:prstGeom prst="rect">
            <a:avLst/>
          </a:prstGeom>
        </p:spPr>
      </p:pic>
      <p:pic>
        <p:nvPicPr>
          <p:cNvPr id="7" name="Picture 6">
            <a:extLst>
              <a:ext uri="{FF2B5EF4-FFF2-40B4-BE49-F238E27FC236}">
                <a16:creationId xmlns:a16="http://schemas.microsoft.com/office/drawing/2014/main" id="{28CAF897-6ACC-4569-A224-9A4003C59D1E}"/>
              </a:ext>
            </a:extLst>
          </p:cNvPr>
          <p:cNvPicPr>
            <a:picLocks noChangeAspect="1"/>
          </p:cNvPicPr>
          <p:nvPr/>
        </p:nvPicPr>
        <p:blipFill rotWithShape="1">
          <a:blip r:embed="rId4">
            <a:clrChange>
              <a:clrFrom>
                <a:srgbClr val="FFFFFF"/>
              </a:clrFrom>
              <a:clrTo>
                <a:srgbClr val="FFFFFF">
                  <a:alpha val="0"/>
                </a:srgbClr>
              </a:clrTo>
            </a:clrChange>
          </a:blip>
          <a:srcRect l="55752"/>
          <a:stretch/>
        </p:blipFill>
        <p:spPr>
          <a:xfrm>
            <a:off x="3123967" y="675640"/>
            <a:ext cx="1183917" cy="1249608"/>
          </a:xfrm>
          <a:prstGeom prst="rect">
            <a:avLst/>
          </a:prstGeom>
        </p:spPr>
      </p:pic>
      <p:pic>
        <p:nvPicPr>
          <p:cNvPr id="2" name="Picture 1">
            <a:extLst>
              <a:ext uri="{FF2B5EF4-FFF2-40B4-BE49-F238E27FC236}">
                <a16:creationId xmlns:a16="http://schemas.microsoft.com/office/drawing/2014/main" id="{5AF7E9D4-48C2-4C9A-BA21-0A7DB10E23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770159" y="675640"/>
            <a:ext cx="1168046" cy="1232094"/>
          </a:xfrm>
          <a:prstGeom prst="rect">
            <a:avLst/>
          </a:prstGeom>
        </p:spPr>
      </p:pic>
      <p:pic>
        <p:nvPicPr>
          <p:cNvPr id="3" name="Picture 2">
            <a:extLst>
              <a:ext uri="{FF2B5EF4-FFF2-40B4-BE49-F238E27FC236}">
                <a16:creationId xmlns:a16="http://schemas.microsoft.com/office/drawing/2014/main" id="{41730D10-82E4-48FB-A215-901F5676EA2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378783" y="675640"/>
            <a:ext cx="1183918" cy="1248836"/>
          </a:xfrm>
          <a:prstGeom prst="rect">
            <a:avLst/>
          </a:prstGeom>
        </p:spPr>
      </p:pic>
      <p:sp>
        <p:nvSpPr>
          <p:cNvPr id="19" name="Trapezoid 18">
            <a:extLst>
              <a:ext uri="{FF2B5EF4-FFF2-40B4-BE49-F238E27FC236}">
                <a16:creationId xmlns:a16="http://schemas.microsoft.com/office/drawing/2014/main" id="{E94716C2-0E2C-4037-9E37-612A24877139}"/>
              </a:ext>
            </a:extLst>
          </p:cNvPr>
          <p:cNvSpPr/>
          <p:nvPr/>
        </p:nvSpPr>
        <p:spPr>
          <a:xfrm>
            <a:off x="10449038" y="1518333"/>
            <a:ext cx="2257313" cy="3940480"/>
          </a:xfrm>
          <a:prstGeom prst="trapezoid">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6FB2243-2798-4295-A06C-51D0F1DB6E0F}"/>
              </a:ext>
            </a:extLst>
          </p:cNvPr>
          <p:cNvPicPr>
            <a:picLocks noChangeAspect="1"/>
          </p:cNvPicPr>
          <p:nvPr/>
        </p:nvPicPr>
        <p:blipFill>
          <a:blip r:embed="rId6">
            <a:clrChange>
              <a:clrFrom>
                <a:srgbClr val="FFFFFF"/>
              </a:clrFrom>
              <a:clrTo>
                <a:srgbClr val="FFFFFF">
                  <a:alpha val="0"/>
                </a:srgbClr>
              </a:clrTo>
            </a:clrChange>
            <a:duotone>
              <a:schemeClr val="bg2">
                <a:shade val="45000"/>
                <a:satMod val="135000"/>
              </a:schemeClr>
              <a:prstClr val="white"/>
            </a:duotone>
          </a:blip>
          <a:stretch>
            <a:fillRect/>
          </a:stretch>
        </p:blipFill>
        <p:spPr>
          <a:xfrm>
            <a:off x="10970012" y="675640"/>
            <a:ext cx="1183918" cy="1248836"/>
          </a:xfrm>
          <a:prstGeom prst="rect">
            <a:avLst/>
          </a:prstGeom>
        </p:spPr>
      </p:pic>
      <p:sp>
        <p:nvSpPr>
          <p:cNvPr id="24" name="TextBox 23">
            <a:extLst>
              <a:ext uri="{FF2B5EF4-FFF2-40B4-BE49-F238E27FC236}">
                <a16:creationId xmlns:a16="http://schemas.microsoft.com/office/drawing/2014/main" id="{288BB82A-0EA1-4BB4-8DA6-8B2D9C17018C}"/>
              </a:ext>
            </a:extLst>
          </p:cNvPr>
          <p:cNvSpPr txBox="1"/>
          <p:nvPr/>
        </p:nvSpPr>
        <p:spPr>
          <a:xfrm rot="17063367">
            <a:off x="-978295" y="3516567"/>
            <a:ext cx="3475182" cy="307777"/>
          </a:xfrm>
          <a:prstGeom prst="rect">
            <a:avLst/>
          </a:prstGeom>
          <a:noFill/>
        </p:spPr>
        <p:txBody>
          <a:bodyPr wrap="none" rtlCol="0">
            <a:spAutoFit/>
          </a:bodyPr>
          <a:lstStyle/>
          <a:p>
            <a:r>
              <a:rPr lang="en-US" sz="1400" dirty="0"/>
              <a:t>Tree with 43,252,003,274,489,856,000 states</a:t>
            </a:r>
          </a:p>
        </p:txBody>
      </p:sp>
      <p:sp>
        <p:nvSpPr>
          <p:cNvPr id="26" name="TextBox 25">
            <a:extLst>
              <a:ext uri="{FF2B5EF4-FFF2-40B4-BE49-F238E27FC236}">
                <a16:creationId xmlns:a16="http://schemas.microsoft.com/office/drawing/2014/main" id="{1C8F3AAF-58E3-4772-977F-8C3623817754}"/>
              </a:ext>
            </a:extLst>
          </p:cNvPr>
          <p:cNvSpPr txBox="1"/>
          <p:nvPr/>
        </p:nvSpPr>
        <p:spPr>
          <a:xfrm rot="17063367">
            <a:off x="1615749" y="3516567"/>
            <a:ext cx="3475182" cy="307777"/>
          </a:xfrm>
          <a:prstGeom prst="rect">
            <a:avLst/>
          </a:prstGeom>
          <a:noFill/>
        </p:spPr>
        <p:txBody>
          <a:bodyPr wrap="none" rtlCol="0">
            <a:spAutoFit/>
          </a:bodyPr>
          <a:lstStyle/>
          <a:p>
            <a:r>
              <a:rPr lang="en-US" sz="1400" dirty="0"/>
              <a:t>Tree with 43,252,003,274,489,856,000 states</a:t>
            </a:r>
          </a:p>
        </p:txBody>
      </p:sp>
      <p:sp>
        <p:nvSpPr>
          <p:cNvPr id="28" name="TextBox 27">
            <a:extLst>
              <a:ext uri="{FF2B5EF4-FFF2-40B4-BE49-F238E27FC236}">
                <a16:creationId xmlns:a16="http://schemas.microsoft.com/office/drawing/2014/main" id="{22BB55E6-2343-4142-800A-270C56911449}"/>
              </a:ext>
            </a:extLst>
          </p:cNvPr>
          <p:cNvSpPr txBox="1"/>
          <p:nvPr/>
        </p:nvSpPr>
        <p:spPr>
          <a:xfrm rot="17063367">
            <a:off x="4209793" y="3516567"/>
            <a:ext cx="3475182" cy="307777"/>
          </a:xfrm>
          <a:prstGeom prst="rect">
            <a:avLst/>
          </a:prstGeom>
          <a:noFill/>
        </p:spPr>
        <p:txBody>
          <a:bodyPr wrap="none" rtlCol="0">
            <a:spAutoFit/>
          </a:bodyPr>
          <a:lstStyle/>
          <a:p>
            <a:r>
              <a:rPr lang="en-US" sz="1400" dirty="0"/>
              <a:t>Tree with 43,252,003,274,489,856,000 states</a:t>
            </a:r>
          </a:p>
        </p:txBody>
      </p:sp>
      <p:sp>
        <p:nvSpPr>
          <p:cNvPr id="30" name="TextBox 29">
            <a:extLst>
              <a:ext uri="{FF2B5EF4-FFF2-40B4-BE49-F238E27FC236}">
                <a16:creationId xmlns:a16="http://schemas.microsoft.com/office/drawing/2014/main" id="{273DDAF8-5BD1-4BF6-B447-FC0B5616D548}"/>
              </a:ext>
            </a:extLst>
          </p:cNvPr>
          <p:cNvSpPr txBox="1"/>
          <p:nvPr/>
        </p:nvSpPr>
        <p:spPr>
          <a:xfrm rot="17063367">
            <a:off x="6803837" y="3516567"/>
            <a:ext cx="3475182" cy="307777"/>
          </a:xfrm>
          <a:prstGeom prst="rect">
            <a:avLst/>
          </a:prstGeom>
          <a:noFill/>
        </p:spPr>
        <p:txBody>
          <a:bodyPr wrap="none" rtlCol="0">
            <a:spAutoFit/>
          </a:bodyPr>
          <a:lstStyle/>
          <a:p>
            <a:r>
              <a:rPr lang="en-US" sz="1400" dirty="0"/>
              <a:t>Tree with 43,252,003,274,489,856,000 states</a:t>
            </a:r>
          </a:p>
        </p:txBody>
      </p:sp>
      <p:sp>
        <p:nvSpPr>
          <p:cNvPr id="32" name="TextBox 31">
            <a:extLst>
              <a:ext uri="{FF2B5EF4-FFF2-40B4-BE49-F238E27FC236}">
                <a16:creationId xmlns:a16="http://schemas.microsoft.com/office/drawing/2014/main" id="{4A731E44-9074-405D-8849-60D392D71636}"/>
              </a:ext>
            </a:extLst>
          </p:cNvPr>
          <p:cNvSpPr txBox="1"/>
          <p:nvPr/>
        </p:nvSpPr>
        <p:spPr>
          <a:xfrm rot="17063367">
            <a:off x="9397880" y="3516567"/>
            <a:ext cx="3475182" cy="307777"/>
          </a:xfrm>
          <a:prstGeom prst="rect">
            <a:avLst/>
          </a:prstGeom>
          <a:noFill/>
        </p:spPr>
        <p:txBody>
          <a:bodyPr wrap="none" rtlCol="0">
            <a:spAutoFit/>
          </a:bodyPr>
          <a:lstStyle/>
          <a:p>
            <a:r>
              <a:rPr lang="en-US" sz="1400" dirty="0"/>
              <a:t>Tree with 43,252,003,274,489,856,000 states</a:t>
            </a:r>
          </a:p>
        </p:txBody>
      </p:sp>
      <p:sp>
        <p:nvSpPr>
          <p:cNvPr id="34" name="TextBox 33">
            <a:extLst>
              <a:ext uri="{FF2B5EF4-FFF2-40B4-BE49-F238E27FC236}">
                <a16:creationId xmlns:a16="http://schemas.microsoft.com/office/drawing/2014/main" id="{A38CB585-6643-463E-84A1-ED944218083B}"/>
              </a:ext>
            </a:extLst>
          </p:cNvPr>
          <p:cNvSpPr txBox="1"/>
          <p:nvPr/>
        </p:nvSpPr>
        <p:spPr>
          <a:xfrm>
            <a:off x="178423" y="5534561"/>
            <a:ext cx="11724017" cy="1077218"/>
          </a:xfrm>
          <a:prstGeom prst="rect">
            <a:avLst/>
          </a:prstGeom>
          <a:noFill/>
        </p:spPr>
        <p:txBody>
          <a:bodyPr wrap="square" rtlCol="0">
            <a:spAutoFit/>
          </a:bodyPr>
          <a:lstStyle/>
          <a:p>
            <a:r>
              <a:rPr lang="en-US" sz="1600" dirty="0"/>
              <a:t>There are </a:t>
            </a:r>
            <a:r>
              <a:rPr lang="en-US" sz="1600" dirty="0">
                <a:solidFill>
                  <a:srgbClr val="C00000"/>
                </a:solidFill>
              </a:rPr>
              <a:t>twelve</a:t>
            </a:r>
            <a:r>
              <a:rPr lang="en-US" sz="1600" dirty="0"/>
              <a:t> trees, which are completely disjoint (only some are shown above)</a:t>
            </a:r>
          </a:p>
          <a:p>
            <a:r>
              <a:rPr lang="en-US" sz="1600" dirty="0"/>
              <a:t>To get the root of each tree, consider a solve cube. Now remove </a:t>
            </a:r>
            <a:r>
              <a:rPr lang="en-US" sz="1600" dirty="0">
                <a:solidFill>
                  <a:srgbClr val="7030A0"/>
                </a:solidFill>
              </a:rPr>
              <a:t>two</a:t>
            </a:r>
            <a:r>
              <a:rPr lang="en-US" sz="1600" dirty="0"/>
              <a:t> edge pieces and one corner piece, and replace them in all permutations. There are </a:t>
            </a:r>
            <a:r>
              <a:rPr lang="en-US" sz="1600" dirty="0">
                <a:solidFill>
                  <a:srgbClr val="00B0F0"/>
                </a:solidFill>
              </a:rPr>
              <a:t>two</a:t>
            </a:r>
            <a:r>
              <a:rPr lang="en-US" sz="1600" dirty="0"/>
              <a:t> ways to insert an edge piece, and </a:t>
            </a:r>
            <a:r>
              <a:rPr lang="en-US" sz="1600" dirty="0">
                <a:solidFill>
                  <a:schemeClr val="accent2">
                    <a:lumMod val="75000"/>
                  </a:schemeClr>
                </a:solidFill>
              </a:rPr>
              <a:t>three</a:t>
            </a:r>
            <a:r>
              <a:rPr lang="en-US" sz="1600" dirty="0"/>
              <a:t> ways to insert a corner piece, so </a:t>
            </a:r>
            <a:r>
              <a:rPr lang="en-US" sz="1600" dirty="0">
                <a:solidFill>
                  <a:srgbClr val="7030A0"/>
                </a:solidFill>
              </a:rPr>
              <a:t>two</a:t>
            </a:r>
            <a:r>
              <a:rPr lang="en-US" sz="1600" dirty="0"/>
              <a:t> times </a:t>
            </a:r>
            <a:r>
              <a:rPr lang="en-US" sz="1600" dirty="0">
                <a:solidFill>
                  <a:srgbClr val="00B0F0"/>
                </a:solidFill>
              </a:rPr>
              <a:t>two</a:t>
            </a:r>
            <a:r>
              <a:rPr lang="en-US" sz="1600" dirty="0"/>
              <a:t> times </a:t>
            </a:r>
            <a:r>
              <a:rPr lang="en-US" sz="1600" dirty="0">
                <a:solidFill>
                  <a:schemeClr val="accent2">
                    <a:lumMod val="75000"/>
                  </a:schemeClr>
                </a:solidFill>
              </a:rPr>
              <a:t>three </a:t>
            </a:r>
            <a:r>
              <a:rPr lang="en-US" sz="1600" dirty="0"/>
              <a:t>= </a:t>
            </a:r>
            <a:r>
              <a:rPr lang="en-US" sz="1600" dirty="0">
                <a:solidFill>
                  <a:srgbClr val="C00000"/>
                </a:solidFill>
              </a:rPr>
              <a:t>twelve.</a:t>
            </a:r>
            <a:endParaRPr lang="en-US" sz="1600" dirty="0"/>
          </a:p>
          <a:p>
            <a:r>
              <a:rPr lang="en-US" sz="1600" dirty="0"/>
              <a:t>All trees are of depth 20 (1/2 turn metric)</a:t>
            </a:r>
          </a:p>
        </p:txBody>
      </p:sp>
      <p:sp>
        <p:nvSpPr>
          <p:cNvPr id="18" name="TextBox 17">
            <a:extLst>
              <a:ext uri="{FF2B5EF4-FFF2-40B4-BE49-F238E27FC236}">
                <a16:creationId xmlns:a16="http://schemas.microsoft.com/office/drawing/2014/main" id="{FBFE64A8-B000-43E6-8EB0-079E843768AB}"/>
              </a:ext>
            </a:extLst>
          </p:cNvPr>
          <p:cNvSpPr txBox="1"/>
          <p:nvPr/>
        </p:nvSpPr>
        <p:spPr>
          <a:xfrm>
            <a:off x="70586" y="53628"/>
            <a:ext cx="5882266" cy="461665"/>
          </a:xfrm>
          <a:prstGeom prst="rect">
            <a:avLst/>
          </a:prstGeom>
          <a:noFill/>
        </p:spPr>
        <p:txBody>
          <a:bodyPr wrap="square" rtlCol="0">
            <a:spAutoFit/>
          </a:bodyPr>
          <a:lstStyle/>
          <a:p>
            <a:r>
              <a:rPr lang="en-US" sz="2400" dirty="0"/>
              <a:t>3*3*3 Rubik Cube</a:t>
            </a:r>
          </a:p>
        </p:txBody>
      </p:sp>
    </p:spTree>
    <p:extLst>
      <p:ext uri="{BB962C8B-B14F-4D97-AF65-F5344CB8AC3E}">
        <p14:creationId xmlns:p14="http://schemas.microsoft.com/office/powerpoint/2010/main" val="839248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2E4E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4D34A1-6255-4821-8501-AD84D1D6B69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4229"/>
          <a:stretch/>
        </p:blipFill>
        <p:spPr>
          <a:xfrm>
            <a:off x="383923" y="0"/>
            <a:ext cx="5839078" cy="6898967"/>
          </a:xfrm>
          <a:prstGeom prst="rect">
            <a:avLst/>
          </a:prstGeom>
        </p:spPr>
      </p:pic>
      <p:sp>
        <p:nvSpPr>
          <p:cNvPr id="27" name="TextBox 26">
            <a:extLst>
              <a:ext uri="{FF2B5EF4-FFF2-40B4-BE49-F238E27FC236}">
                <a16:creationId xmlns:a16="http://schemas.microsoft.com/office/drawing/2014/main" id="{D620914A-9876-46F1-AF40-4BB887E8F10F}"/>
              </a:ext>
            </a:extLst>
          </p:cNvPr>
          <p:cNvSpPr txBox="1"/>
          <p:nvPr/>
        </p:nvSpPr>
        <p:spPr>
          <a:xfrm>
            <a:off x="0" y="0"/>
            <a:ext cx="3593498" cy="2585323"/>
          </a:xfrm>
          <a:prstGeom prst="rect">
            <a:avLst/>
          </a:prstGeom>
          <a:noFill/>
        </p:spPr>
        <p:txBody>
          <a:bodyPr wrap="square" rtlCol="0">
            <a:spAutoFit/>
          </a:bodyPr>
          <a:lstStyle/>
          <a:p>
            <a:r>
              <a:rPr lang="en-US" dirty="0"/>
              <a:t>You cannot drive from Dublin to London.</a:t>
            </a:r>
          </a:p>
          <a:p>
            <a:endParaRPr lang="en-US" dirty="0"/>
          </a:p>
          <a:p>
            <a:endParaRPr lang="en-US" dirty="0"/>
          </a:p>
          <a:p>
            <a:endParaRPr lang="en-US" dirty="0"/>
          </a:p>
          <a:p>
            <a:endParaRPr lang="en-US" dirty="0"/>
          </a:p>
          <a:p>
            <a:endParaRPr lang="en-US" dirty="0"/>
          </a:p>
          <a:p>
            <a:endParaRPr lang="en-US" dirty="0"/>
          </a:p>
          <a:p>
            <a:r>
              <a:rPr lang="en-US" dirty="0"/>
              <a:t>                  </a:t>
            </a:r>
          </a:p>
        </p:txBody>
      </p:sp>
      <p:sp>
        <p:nvSpPr>
          <p:cNvPr id="39" name="TextBox 38">
            <a:extLst>
              <a:ext uri="{FF2B5EF4-FFF2-40B4-BE49-F238E27FC236}">
                <a16:creationId xmlns:a16="http://schemas.microsoft.com/office/drawing/2014/main" id="{3AD13022-88D5-41E4-8F0D-85929E9BF9FE}"/>
              </a:ext>
            </a:extLst>
          </p:cNvPr>
          <p:cNvSpPr txBox="1"/>
          <p:nvPr/>
        </p:nvSpPr>
        <p:spPr>
          <a:xfrm>
            <a:off x="5679824" y="3136384"/>
            <a:ext cx="927100" cy="369332"/>
          </a:xfrm>
          <a:prstGeom prst="rect">
            <a:avLst/>
          </a:prstGeom>
          <a:noFill/>
        </p:spPr>
        <p:txBody>
          <a:bodyPr wrap="square">
            <a:spAutoFit/>
          </a:bodyPr>
          <a:lstStyle/>
          <a:p>
            <a:r>
              <a:rPr lang="en-US" dirty="0"/>
              <a:t>Dublin</a:t>
            </a:r>
          </a:p>
        </p:txBody>
      </p:sp>
      <p:cxnSp>
        <p:nvCxnSpPr>
          <p:cNvPr id="20" name="Straight Arrow Connector 19">
            <a:extLst>
              <a:ext uri="{FF2B5EF4-FFF2-40B4-BE49-F238E27FC236}">
                <a16:creationId xmlns:a16="http://schemas.microsoft.com/office/drawing/2014/main" id="{02F222BF-DE7A-455D-A177-B119E34F168F}"/>
              </a:ext>
            </a:extLst>
          </p:cNvPr>
          <p:cNvCxnSpPr/>
          <p:nvPr/>
        </p:nvCxnSpPr>
        <p:spPr>
          <a:xfrm flipH="1">
            <a:off x="5422900" y="3505716"/>
            <a:ext cx="330200" cy="1264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07AF762-E5DE-49AC-853B-9FBDE692DC83}"/>
              </a:ext>
            </a:extLst>
          </p:cNvPr>
          <p:cNvSpPr txBox="1"/>
          <p:nvPr/>
        </p:nvSpPr>
        <p:spPr>
          <a:xfrm>
            <a:off x="127001" y="730766"/>
            <a:ext cx="2425700" cy="1384995"/>
          </a:xfrm>
          <a:prstGeom prst="rect">
            <a:avLst/>
          </a:prstGeom>
          <a:noFill/>
        </p:spPr>
        <p:txBody>
          <a:bodyPr wrap="square" rtlCol="0">
            <a:spAutoFit/>
          </a:bodyPr>
          <a:lstStyle/>
          <a:p>
            <a:r>
              <a:rPr lang="en-US" sz="1200" dirty="0"/>
              <a:t>We could prove this with the same technique we used for the 3-puzzle, exhaustive search. Starting from Dublin, expand every reachable node. If we never encounter London, we have proved this claim...              </a:t>
            </a:r>
          </a:p>
        </p:txBody>
      </p:sp>
      <p:sp>
        <p:nvSpPr>
          <p:cNvPr id="44" name="TextBox 43">
            <a:extLst>
              <a:ext uri="{FF2B5EF4-FFF2-40B4-BE49-F238E27FC236}">
                <a16:creationId xmlns:a16="http://schemas.microsoft.com/office/drawing/2014/main" id="{EA438FD9-86BE-4E24-BA36-62753BB89427}"/>
              </a:ext>
            </a:extLst>
          </p:cNvPr>
          <p:cNvSpPr txBox="1"/>
          <p:nvPr/>
        </p:nvSpPr>
        <p:spPr>
          <a:xfrm>
            <a:off x="0" y="3737279"/>
            <a:ext cx="1566333" cy="1384995"/>
          </a:xfrm>
          <a:prstGeom prst="rect">
            <a:avLst/>
          </a:prstGeom>
          <a:noFill/>
        </p:spPr>
        <p:txBody>
          <a:bodyPr wrap="square" rtlCol="0">
            <a:spAutoFit/>
          </a:bodyPr>
          <a:lstStyle/>
          <a:p>
            <a:r>
              <a:rPr lang="en-US" sz="1200" dirty="0"/>
              <a:t>..of course, that would take some time. If we were smart, we would simply note that there is a sea in between, and no bridge.</a:t>
            </a:r>
          </a:p>
        </p:txBody>
      </p:sp>
      <p:pic>
        <p:nvPicPr>
          <p:cNvPr id="1028" name="Picture 4">
            <a:extLst>
              <a:ext uri="{FF2B5EF4-FFF2-40B4-BE49-F238E27FC236}">
                <a16:creationId xmlns:a16="http://schemas.microsoft.com/office/drawing/2014/main" id="{779EA266-C9DD-4D23-AEDC-7DA3A42A32F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29534" t="16487" r="18462" b="34768"/>
          <a:stretch/>
        </p:blipFill>
        <p:spPr bwMode="auto">
          <a:xfrm>
            <a:off x="6096000" y="-20484"/>
            <a:ext cx="6181976" cy="6898967"/>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BE4D5D81-395A-4D04-8B2B-294DCF0C08E5}"/>
              </a:ext>
            </a:extLst>
          </p:cNvPr>
          <p:cNvSpPr txBox="1"/>
          <p:nvPr/>
        </p:nvSpPr>
        <p:spPr>
          <a:xfrm>
            <a:off x="11299825" y="6183760"/>
            <a:ext cx="1104900" cy="369332"/>
          </a:xfrm>
          <a:prstGeom prst="rect">
            <a:avLst/>
          </a:prstGeom>
          <a:noFill/>
        </p:spPr>
        <p:txBody>
          <a:bodyPr wrap="square">
            <a:spAutoFit/>
          </a:bodyPr>
          <a:lstStyle/>
          <a:p>
            <a:r>
              <a:rPr lang="en-US" dirty="0"/>
              <a:t>London</a:t>
            </a:r>
          </a:p>
        </p:txBody>
      </p:sp>
      <p:cxnSp>
        <p:nvCxnSpPr>
          <p:cNvPr id="41" name="Straight Arrow Connector 40">
            <a:extLst>
              <a:ext uri="{FF2B5EF4-FFF2-40B4-BE49-F238E27FC236}">
                <a16:creationId xmlns:a16="http://schemas.microsoft.com/office/drawing/2014/main" id="{D8F58E72-1F6C-4CC1-87AC-529E87BAD816}"/>
              </a:ext>
            </a:extLst>
          </p:cNvPr>
          <p:cNvCxnSpPr>
            <a:cxnSpLocks/>
          </p:cNvCxnSpPr>
          <p:nvPr/>
        </p:nvCxnSpPr>
        <p:spPr>
          <a:xfrm>
            <a:off x="11935078" y="6553092"/>
            <a:ext cx="247650" cy="171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4592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DB0A59CB-CD3B-4C6A-97E4-8ACED9F331E6}"/>
              </a:ext>
            </a:extLst>
          </p:cNvPr>
          <p:cNvGrpSpPr/>
          <p:nvPr/>
        </p:nvGrpSpPr>
        <p:grpSpPr>
          <a:xfrm>
            <a:off x="5054327" y="236314"/>
            <a:ext cx="546945" cy="546944"/>
            <a:chOff x="3144247" y="4469323"/>
            <a:chExt cx="546945" cy="546944"/>
          </a:xfrm>
        </p:grpSpPr>
        <p:sp>
          <p:nvSpPr>
            <p:cNvPr id="13" name="Rectangle 12">
              <a:extLst>
                <a:ext uri="{FF2B5EF4-FFF2-40B4-BE49-F238E27FC236}">
                  <a16:creationId xmlns:a16="http://schemas.microsoft.com/office/drawing/2014/main" id="{AC00C62C-DB3B-4525-B0CA-E54F7331C22D}"/>
                </a:ext>
              </a:extLst>
            </p:cNvPr>
            <p:cNvSpPr/>
            <p:nvPr/>
          </p:nvSpPr>
          <p:spPr>
            <a:xfrm>
              <a:off x="3144247" y="446932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3</a:t>
              </a:r>
            </a:p>
          </p:txBody>
        </p:sp>
        <p:sp>
          <p:nvSpPr>
            <p:cNvPr id="15" name="Rectangle 14">
              <a:extLst>
                <a:ext uri="{FF2B5EF4-FFF2-40B4-BE49-F238E27FC236}">
                  <a16:creationId xmlns:a16="http://schemas.microsoft.com/office/drawing/2014/main" id="{5B1434B2-B31E-47A1-843F-4F49EF0D4C85}"/>
                </a:ext>
              </a:extLst>
            </p:cNvPr>
            <p:cNvSpPr/>
            <p:nvPr/>
          </p:nvSpPr>
          <p:spPr>
            <a:xfrm>
              <a:off x="3417720" y="446932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FF0000"/>
                </a:solidFill>
              </a:endParaRPr>
            </a:p>
          </p:txBody>
        </p:sp>
        <p:sp>
          <p:nvSpPr>
            <p:cNvPr id="17" name="Rectangle 16">
              <a:extLst>
                <a:ext uri="{FF2B5EF4-FFF2-40B4-BE49-F238E27FC236}">
                  <a16:creationId xmlns:a16="http://schemas.microsoft.com/office/drawing/2014/main" id="{008A2AC6-A7DE-4362-BA79-412C9DC33667}"/>
                </a:ext>
              </a:extLst>
            </p:cNvPr>
            <p:cNvSpPr/>
            <p:nvPr/>
          </p:nvSpPr>
          <p:spPr>
            <a:xfrm>
              <a:off x="3144247" y="474279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2</a:t>
              </a:r>
            </a:p>
          </p:txBody>
        </p:sp>
        <p:sp>
          <p:nvSpPr>
            <p:cNvPr id="19" name="Rectangle 18">
              <a:extLst>
                <a:ext uri="{FF2B5EF4-FFF2-40B4-BE49-F238E27FC236}">
                  <a16:creationId xmlns:a16="http://schemas.microsoft.com/office/drawing/2014/main" id="{92A98C78-3453-47BD-B617-D1EB4AF53581}"/>
                </a:ext>
              </a:extLst>
            </p:cNvPr>
            <p:cNvSpPr/>
            <p:nvPr/>
          </p:nvSpPr>
          <p:spPr>
            <a:xfrm>
              <a:off x="3417720" y="474279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dirty="0">
                  <a:solidFill>
                    <a:srgbClr val="FF0000"/>
                  </a:solidFill>
                </a:rPr>
                <a:t> 1</a:t>
              </a:r>
            </a:p>
          </p:txBody>
        </p:sp>
      </p:grpSp>
      <p:sp>
        <p:nvSpPr>
          <p:cNvPr id="21" name="TextBox 20">
            <a:extLst>
              <a:ext uri="{FF2B5EF4-FFF2-40B4-BE49-F238E27FC236}">
                <a16:creationId xmlns:a16="http://schemas.microsoft.com/office/drawing/2014/main" id="{C7C3E501-7843-44F6-AA55-7F08766BCB35}"/>
              </a:ext>
            </a:extLst>
          </p:cNvPr>
          <p:cNvSpPr txBox="1"/>
          <p:nvPr/>
        </p:nvSpPr>
        <p:spPr>
          <a:xfrm>
            <a:off x="184014" y="482600"/>
            <a:ext cx="11936866" cy="2031325"/>
          </a:xfrm>
          <a:prstGeom prst="rect">
            <a:avLst/>
          </a:prstGeom>
          <a:noFill/>
        </p:spPr>
        <p:txBody>
          <a:bodyPr wrap="square" rtlCol="0">
            <a:spAutoFit/>
          </a:bodyPr>
          <a:lstStyle/>
          <a:p>
            <a:r>
              <a:rPr lang="en-US" dirty="0"/>
              <a:t>What would happen if we tried to solve this puzzle               using A*. Here </a:t>
            </a:r>
            <a:r>
              <a:rPr lang="en-US" i="1" dirty="0"/>
              <a:t>solve</a:t>
            </a:r>
            <a:r>
              <a:rPr lang="en-US" dirty="0"/>
              <a:t> means get to this                goal state.</a:t>
            </a:r>
          </a:p>
          <a:p>
            <a:endParaRPr lang="en-US" dirty="0"/>
          </a:p>
          <a:p>
            <a:r>
              <a:rPr lang="en-US" dirty="0"/>
              <a:t>A* would solve it in milliseconds. </a:t>
            </a:r>
          </a:p>
          <a:p>
            <a:endParaRPr lang="en-US" dirty="0"/>
          </a:p>
          <a:p>
            <a:endParaRPr lang="en-US" dirty="0"/>
          </a:p>
          <a:p>
            <a:endParaRPr lang="en-US" dirty="0"/>
          </a:p>
          <a:p>
            <a:endParaRPr lang="en-US" dirty="0"/>
          </a:p>
        </p:txBody>
      </p:sp>
      <p:grpSp>
        <p:nvGrpSpPr>
          <p:cNvPr id="22" name="Group 21">
            <a:extLst>
              <a:ext uri="{FF2B5EF4-FFF2-40B4-BE49-F238E27FC236}">
                <a16:creationId xmlns:a16="http://schemas.microsoft.com/office/drawing/2014/main" id="{7CE48A0B-D60A-4BA0-B78D-6B849600F433}"/>
              </a:ext>
            </a:extLst>
          </p:cNvPr>
          <p:cNvGrpSpPr/>
          <p:nvPr/>
        </p:nvGrpSpPr>
        <p:grpSpPr>
          <a:xfrm>
            <a:off x="9362167" y="276954"/>
            <a:ext cx="546945" cy="546944"/>
            <a:chOff x="3144247" y="4469323"/>
            <a:chExt cx="546945" cy="546944"/>
          </a:xfrm>
        </p:grpSpPr>
        <p:sp>
          <p:nvSpPr>
            <p:cNvPr id="23" name="Rectangle 22">
              <a:extLst>
                <a:ext uri="{FF2B5EF4-FFF2-40B4-BE49-F238E27FC236}">
                  <a16:creationId xmlns:a16="http://schemas.microsoft.com/office/drawing/2014/main" id="{09133093-CD53-40BA-AC6A-B866315DA31C}"/>
                </a:ext>
              </a:extLst>
            </p:cNvPr>
            <p:cNvSpPr/>
            <p:nvPr/>
          </p:nvSpPr>
          <p:spPr>
            <a:xfrm>
              <a:off x="3144247" y="446932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1</a:t>
              </a:r>
            </a:p>
          </p:txBody>
        </p:sp>
        <p:sp>
          <p:nvSpPr>
            <p:cNvPr id="24" name="Rectangle 23">
              <a:extLst>
                <a:ext uri="{FF2B5EF4-FFF2-40B4-BE49-F238E27FC236}">
                  <a16:creationId xmlns:a16="http://schemas.microsoft.com/office/drawing/2014/main" id="{69D68115-1AFF-4863-A326-EBC1467B9CC4}"/>
                </a:ext>
              </a:extLst>
            </p:cNvPr>
            <p:cNvSpPr/>
            <p:nvPr/>
          </p:nvSpPr>
          <p:spPr>
            <a:xfrm>
              <a:off x="3417720" y="446932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2</a:t>
              </a:r>
            </a:p>
          </p:txBody>
        </p:sp>
        <p:sp>
          <p:nvSpPr>
            <p:cNvPr id="25" name="Rectangle 24">
              <a:extLst>
                <a:ext uri="{FF2B5EF4-FFF2-40B4-BE49-F238E27FC236}">
                  <a16:creationId xmlns:a16="http://schemas.microsoft.com/office/drawing/2014/main" id="{42CCC1CA-49C5-4583-A45F-E9A12AB85058}"/>
                </a:ext>
              </a:extLst>
            </p:cNvPr>
            <p:cNvSpPr/>
            <p:nvPr/>
          </p:nvSpPr>
          <p:spPr>
            <a:xfrm>
              <a:off x="3144247" y="474279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3</a:t>
              </a:r>
            </a:p>
          </p:txBody>
        </p:sp>
        <p:sp>
          <p:nvSpPr>
            <p:cNvPr id="26" name="Rectangle 25">
              <a:extLst>
                <a:ext uri="{FF2B5EF4-FFF2-40B4-BE49-F238E27FC236}">
                  <a16:creationId xmlns:a16="http://schemas.microsoft.com/office/drawing/2014/main" id="{E7C4C454-0790-4D37-B3E9-D6C611C459DB}"/>
                </a:ext>
              </a:extLst>
            </p:cNvPr>
            <p:cNvSpPr/>
            <p:nvPr/>
          </p:nvSpPr>
          <p:spPr>
            <a:xfrm>
              <a:off x="3417720" y="474279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dirty="0">
                  <a:solidFill>
                    <a:srgbClr val="FF0000"/>
                  </a:solidFill>
                </a:rPr>
                <a:t> </a:t>
              </a:r>
            </a:p>
          </p:txBody>
        </p:sp>
      </p:grpSp>
      <p:graphicFrame>
        <p:nvGraphicFramePr>
          <p:cNvPr id="32" name="Table 2">
            <a:extLst>
              <a:ext uri="{FF2B5EF4-FFF2-40B4-BE49-F238E27FC236}">
                <a16:creationId xmlns:a16="http://schemas.microsoft.com/office/drawing/2014/main" id="{5B4F03DB-015D-42AD-9D2A-A2B0BEFC2E65}"/>
              </a:ext>
            </a:extLst>
          </p:cNvPr>
          <p:cNvGraphicFramePr>
            <a:graphicFrameLocks noGrp="1"/>
          </p:cNvGraphicFramePr>
          <p:nvPr/>
        </p:nvGraphicFramePr>
        <p:xfrm>
          <a:off x="-80857" y="5843061"/>
          <a:ext cx="4423835" cy="639481"/>
        </p:xfrm>
        <a:graphic>
          <a:graphicData uri="http://schemas.openxmlformats.org/drawingml/2006/table">
            <a:tbl>
              <a:tblPr firstRow="1" bandRow="1">
                <a:tableStyleId>{5940675A-B579-460E-94D1-54222C63F5DA}</a:tableStyleId>
              </a:tblPr>
              <a:tblGrid>
                <a:gridCol w="884767">
                  <a:extLst>
                    <a:ext uri="{9D8B030D-6E8A-4147-A177-3AD203B41FA5}">
                      <a16:colId xmlns:a16="http://schemas.microsoft.com/office/drawing/2014/main" val="1883053792"/>
                    </a:ext>
                  </a:extLst>
                </a:gridCol>
                <a:gridCol w="884767">
                  <a:extLst>
                    <a:ext uri="{9D8B030D-6E8A-4147-A177-3AD203B41FA5}">
                      <a16:colId xmlns:a16="http://schemas.microsoft.com/office/drawing/2014/main" val="2768326792"/>
                    </a:ext>
                  </a:extLst>
                </a:gridCol>
                <a:gridCol w="884767">
                  <a:extLst>
                    <a:ext uri="{9D8B030D-6E8A-4147-A177-3AD203B41FA5}">
                      <a16:colId xmlns:a16="http://schemas.microsoft.com/office/drawing/2014/main" val="3301384141"/>
                    </a:ext>
                  </a:extLst>
                </a:gridCol>
                <a:gridCol w="884767">
                  <a:extLst>
                    <a:ext uri="{9D8B030D-6E8A-4147-A177-3AD203B41FA5}">
                      <a16:colId xmlns:a16="http://schemas.microsoft.com/office/drawing/2014/main" val="4050886098"/>
                    </a:ext>
                  </a:extLst>
                </a:gridCol>
                <a:gridCol w="884767">
                  <a:extLst>
                    <a:ext uri="{9D8B030D-6E8A-4147-A177-3AD203B41FA5}">
                      <a16:colId xmlns:a16="http://schemas.microsoft.com/office/drawing/2014/main" val="215976266"/>
                    </a:ext>
                  </a:extLst>
                </a:gridCol>
              </a:tblGrid>
              <a:tr h="639481">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294508610"/>
                  </a:ext>
                </a:extLst>
              </a:tr>
            </a:tbl>
          </a:graphicData>
        </a:graphic>
      </p:graphicFrame>
      <p:sp>
        <p:nvSpPr>
          <p:cNvPr id="33" name="TextBox 32">
            <a:extLst>
              <a:ext uri="{FF2B5EF4-FFF2-40B4-BE49-F238E27FC236}">
                <a16:creationId xmlns:a16="http://schemas.microsoft.com/office/drawing/2014/main" id="{4F79B00C-51BA-4B07-A4BF-9DCDEBB90B4D}"/>
              </a:ext>
            </a:extLst>
          </p:cNvPr>
          <p:cNvSpPr txBox="1"/>
          <p:nvPr/>
        </p:nvSpPr>
        <p:spPr>
          <a:xfrm>
            <a:off x="41911" y="5491570"/>
            <a:ext cx="937683" cy="369332"/>
          </a:xfrm>
          <a:prstGeom prst="rect">
            <a:avLst/>
          </a:prstGeom>
          <a:noFill/>
        </p:spPr>
        <p:txBody>
          <a:bodyPr wrap="square">
            <a:spAutoFit/>
          </a:bodyPr>
          <a:lstStyle/>
          <a:p>
            <a:r>
              <a:rPr lang="en-US" dirty="0"/>
              <a:t>nodes</a:t>
            </a:r>
          </a:p>
        </p:txBody>
      </p:sp>
      <p:graphicFrame>
        <p:nvGraphicFramePr>
          <p:cNvPr id="34" name="Table 2">
            <a:extLst>
              <a:ext uri="{FF2B5EF4-FFF2-40B4-BE49-F238E27FC236}">
                <a16:creationId xmlns:a16="http://schemas.microsoft.com/office/drawing/2014/main" id="{3DA96FFA-1B05-4532-9652-ACECD5209DC2}"/>
              </a:ext>
            </a:extLst>
          </p:cNvPr>
          <p:cNvGraphicFramePr>
            <a:graphicFrameLocks noGrp="1"/>
          </p:cNvGraphicFramePr>
          <p:nvPr/>
        </p:nvGraphicFramePr>
        <p:xfrm>
          <a:off x="-80857" y="4820339"/>
          <a:ext cx="4423835" cy="639481"/>
        </p:xfrm>
        <a:graphic>
          <a:graphicData uri="http://schemas.openxmlformats.org/drawingml/2006/table">
            <a:tbl>
              <a:tblPr firstRow="1" bandRow="1">
                <a:tableStyleId>{5940675A-B579-460E-94D1-54222C63F5DA}</a:tableStyleId>
              </a:tblPr>
              <a:tblGrid>
                <a:gridCol w="884767">
                  <a:extLst>
                    <a:ext uri="{9D8B030D-6E8A-4147-A177-3AD203B41FA5}">
                      <a16:colId xmlns:a16="http://schemas.microsoft.com/office/drawing/2014/main" val="1883053792"/>
                    </a:ext>
                  </a:extLst>
                </a:gridCol>
                <a:gridCol w="884767">
                  <a:extLst>
                    <a:ext uri="{9D8B030D-6E8A-4147-A177-3AD203B41FA5}">
                      <a16:colId xmlns:a16="http://schemas.microsoft.com/office/drawing/2014/main" val="2768326792"/>
                    </a:ext>
                  </a:extLst>
                </a:gridCol>
                <a:gridCol w="884767">
                  <a:extLst>
                    <a:ext uri="{9D8B030D-6E8A-4147-A177-3AD203B41FA5}">
                      <a16:colId xmlns:a16="http://schemas.microsoft.com/office/drawing/2014/main" val="3301384141"/>
                    </a:ext>
                  </a:extLst>
                </a:gridCol>
                <a:gridCol w="884767">
                  <a:extLst>
                    <a:ext uri="{9D8B030D-6E8A-4147-A177-3AD203B41FA5}">
                      <a16:colId xmlns:a16="http://schemas.microsoft.com/office/drawing/2014/main" val="4050886098"/>
                    </a:ext>
                  </a:extLst>
                </a:gridCol>
                <a:gridCol w="884767">
                  <a:extLst>
                    <a:ext uri="{9D8B030D-6E8A-4147-A177-3AD203B41FA5}">
                      <a16:colId xmlns:a16="http://schemas.microsoft.com/office/drawing/2014/main" val="215976266"/>
                    </a:ext>
                  </a:extLst>
                </a:gridCol>
              </a:tblGrid>
              <a:tr h="639481">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294508610"/>
                  </a:ext>
                </a:extLst>
              </a:tr>
            </a:tbl>
          </a:graphicData>
        </a:graphic>
      </p:graphicFrame>
      <p:sp>
        <p:nvSpPr>
          <p:cNvPr id="35" name="TextBox 34">
            <a:extLst>
              <a:ext uri="{FF2B5EF4-FFF2-40B4-BE49-F238E27FC236}">
                <a16:creationId xmlns:a16="http://schemas.microsoft.com/office/drawing/2014/main" id="{B1A065D4-201F-45B5-B55D-85C61A898CAE}"/>
              </a:ext>
            </a:extLst>
          </p:cNvPr>
          <p:cNvSpPr txBox="1"/>
          <p:nvPr/>
        </p:nvSpPr>
        <p:spPr>
          <a:xfrm>
            <a:off x="41911" y="4468848"/>
            <a:ext cx="937683" cy="369332"/>
          </a:xfrm>
          <a:prstGeom prst="rect">
            <a:avLst/>
          </a:prstGeom>
          <a:noFill/>
        </p:spPr>
        <p:txBody>
          <a:bodyPr wrap="square">
            <a:spAutoFit/>
          </a:bodyPr>
          <a:lstStyle/>
          <a:p>
            <a:r>
              <a:rPr lang="en-US" dirty="0"/>
              <a:t>nodes</a:t>
            </a:r>
          </a:p>
        </p:txBody>
      </p:sp>
      <p:graphicFrame>
        <p:nvGraphicFramePr>
          <p:cNvPr id="36" name="Table 2">
            <a:extLst>
              <a:ext uri="{FF2B5EF4-FFF2-40B4-BE49-F238E27FC236}">
                <a16:creationId xmlns:a16="http://schemas.microsoft.com/office/drawing/2014/main" id="{34A2A191-076C-47F8-8243-C17DD0AB8852}"/>
              </a:ext>
            </a:extLst>
          </p:cNvPr>
          <p:cNvGraphicFramePr>
            <a:graphicFrameLocks noGrp="1"/>
          </p:cNvGraphicFramePr>
          <p:nvPr/>
        </p:nvGraphicFramePr>
        <p:xfrm>
          <a:off x="-80857" y="3685421"/>
          <a:ext cx="4423835" cy="639481"/>
        </p:xfrm>
        <a:graphic>
          <a:graphicData uri="http://schemas.openxmlformats.org/drawingml/2006/table">
            <a:tbl>
              <a:tblPr firstRow="1" bandRow="1">
                <a:tableStyleId>{5940675A-B579-460E-94D1-54222C63F5DA}</a:tableStyleId>
              </a:tblPr>
              <a:tblGrid>
                <a:gridCol w="884767">
                  <a:extLst>
                    <a:ext uri="{9D8B030D-6E8A-4147-A177-3AD203B41FA5}">
                      <a16:colId xmlns:a16="http://schemas.microsoft.com/office/drawing/2014/main" val="1883053792"/>
                    </a:ext>
                  </a:extLst>
                </a:gridCol>
                <a:gridCol w="884767">
                  <a:extLst>
                    <a:ext uri="{9D8B030D-6E8A-4147-A177-3AD203B41FA5}">
                      <a16:colId xmlns:a16="http://schemas.microsoft.com/office/drawing/2014/main" val="2768326792"/>
                    </a:ext>
                  </a:extLst>
                </a:gridCol>
                <a:gridCol w="884767">
                  <a:extLst>
                    <a:ext uri="{9D8B030D-6E8A-4147-A177-3AD203B41FA5}">
                      <a16:colId xmlns:a16="http://schemas.microsoft.com/office/drawing/2014/main" val="3301384141"/>
                    </a:ext>
                  </a:extLst>
                </a:gridCol>
                <a:gridCol w="884767">
                  <a:extLst>
                    <a:ext uri="{9D8B030D-6E8A-4147-A177-3AD203B41FA5}">
                      <a16:colId xmlns:a16="http://schemas.microsoft.com/office/drawing/2014/main" val="4050886098"/>
                    </a:ext>
                  </a:extLst>
                </a:gridCol>
                <a:gridCol w="884767">
                  <a:extLst>
                    <a:ext uri="{9D8B030D-6E8A-4147-A177-3AD203B41FA5}">
                      <a16:colId xmlns:a16="http://schemas.microsoft.com/office/drawing/2014/main" val="215976266"/>
                    </a:ext>
                  </a:extLst>
                </a:gridCol>
              </a:tblGrid>
              <a:tr h="639481">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294508610"/>
                  </a:ext>
                </a:extLst>
              </a:tr>
            </a:tbl>
          </a:graphicData>
        </a:graphic>
      </p:graphicFrame>
      <p:sp>
        <p:nvSpPr>
          <p:cNvPr id="37" name="TextBox 36">
            <a:extLst>
              <a:ext uri="{FF2B5EF4-FFF2-40B4-BE49-F238E27FC236}">
                <a16:creationId xmlns:a16="http://schemas.microsoft.com/office/drawing/2014/main" id="{F7163394-262E-4D8B-8FA4-B74F10AFB417}"/>
              </a:ext>
            </a:extLst>
          </p:cNvPr>
          <p:cNvSpPr txBox="1"/>
          <p:nvPr/>
        </p:nvSpPr>
        <p:spPr>
          <a:xfrm>
            <a:off x="41911" y="3333930"/>
            <a:ext cx="937683" cy="369332"/>
          </a:xfrm>
          <a:prstGeom prst="rect">
            <a:avLst/>
          </a:prstGeom>
          <a:noFill/>
        </p:spPr>
        <p:txBody>
          <a:bodyPr wrap="square">
            <a:spAutoFit/>
          </a:bodyPr>
          <a:lstStyle/>
          <a:p>
            <a:r>
              <a:rPr lang="en-US" dirty="0"/>
              <a:t>nodes</a:t>
            </a:r>
          </a:p>
        </p:txBody>
      </p:sp>
      <p:grpSp>
        <p:nvGrpSpPr>
          <p:cNvPr id="4" name="Group 3">
            <a:extLst>
              <a:ext uri="{FF2B5EF4-FFF2-40B4-BE49-F238E27FC236}">
                <a16:creationId xmlns:a16="http://schemas.microsoft.com/office/drawing/2014/main" id="{D15369DE-B93B-45D2-B027-8205B808B07A}"/>
              </a:ext>
            </a:extLst>
          </p:cNvPr>
          <p:cNvGrpSpPr/>
          <p:nvPr/>
        </p:nvGrpSpPr>
        <p:grpSpPr>
          <a:xfrm>
            <a:off x="2714603" y="3757233"/>
            <a:ext cx="580897" cy="506193"/>
            <a:chOff x="6372204" y="6497671"/>
            <a:chExt cx="451630" cy="404952"/>
          </a:xfrm>
        </p:grpSpPr>
        <p:sp>
          <p:nvSpPr>
            <p:cNvPr id="96" name="Rectangle 95">
              <a:extLst>
                <a:ext uri="{FF2B5EF4-FFF2-40B4-BE49-F238E27FC236}">
                  <a16:creationId xmlns:a16="http://schemas.microsoft.com/office/drawing/2014/main" id="{B92AE472-FB67-47A5-8041-FEC8EC0AC82F}"/>
                </a:ext>
              </a:extLst>
            </p:cNvPr>
            <p:cNvSpPr/>
            <p:nvPr/>
          </p:nvSpPr>
          <p:spPr>
            <a:xfrm>
              <a:off x="6372204" y="6497671"/>
              <a:ext cx="225815" cy="202476"/>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solidFill>
                    <a:srgbClr val="FF0000"/>
                  </a:solidFill>
                </a:rPr>
                <a:t>1</a:t>
              </a:r>
            </a:p>
          </p:txBody>
        </p:sp>
        <p:sp>
          <p:nvSpPr>
            <p:cNvPr id="97" name="Rectangle 96">
              <a:extLst>
                <a:ext uri="{FF2B5EF4-FFF2-40B4-BE49-F238E27FC236}">
                  <a16:creationId xmlns:a16="http://schemas.microsoft.com/office/drawing/2014/main" id="{E63E85AE-4DC1-4968-B81F-C1A530AACE1B}"/>
                </a:ext>
              </a:extLst>
            </p:cNvPr>
            <p:cNvSpPr/>
            <p:nvPr/>
          </p:nvSpPr>
          <p:spPr>
            <a:xfrm>
              <a:off x="6598019" y="6497671"/>
              <a:ext cx="225815" cy="202476"/>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solidFill>
                    <a:srgbClr val="FF0000"/>
                  </a:solidFill>
                </a:rPr>
                <a:t>2</a:t>
              </a:r>
            </a:p>
          </p:txBody>
        </p:sp>
        <p:sp>
          <p:nvSpPr>
            <p:cNvPr id="98" name="Rectangle 97">
              <a:extLst>
                <a:ext uri="{FF2B5EF4-FFF2-40B4-BE49-F238E27FC236}">
                  <a16:creationId xmlns:a16="http://schemas.microsoft.com/office/drawing/2014/main" id="{2691C6E5-F9D6-4B83-8185-18BA8FA6533A}"/>
                </a:ext>
              </a:extLst>
            </p:cNvPr>
            <p:cNvSpPr/>
            <p:nvPr/>
          </p:nvSpPr>
          <p:spPr>
            <a:xfrm>
              <a:off x="6372204" y="6700147"/>
              <a:ext cx="225815" cy="202476"/>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solidFill>
                    <a:srgbClr val="FF0000"/>
                  </a:solidFill>
                </a:rPr>
                <a:t>3</a:t>
              </a:r>
            </a:p>
          </p:txBody>
        </p:sp>
        <p:sp>
          <p:nvSpPr>
            <p:cNvPr id="99" name="Rectangle 98">
              <a:extLst>
                <a:ext uri="{FF2B5EF4-FFF2-40B4-BE49-F238E27FC236}">
                  <a16:creationId xmlns:a16="http://schemas.microsoft.com/office/drawing/2014/main" id="{A8A1FD21-FFFF-4CA6-88FF-2E873AF53C80}"/>
                </a:ext>
              </a:extLst>
            </p:cNvPr>
            <p:cNvSpPr/>
            <p:nvPr/>
          </p:nvSpPr>
          <p:spPr>
            <a:xfrm>
              <a:off x="6598019" y="6700147"/>
              <a:ext cx="225815" cy="202476"/>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2000" dirty="0">
                  <a:solidFill>
                    <a:srgbClr val="FF0000"/>
                  </a:solidFill>
                </a:rPr>
                <a:t> </a:t>
              </a:r>
            </a:p>
          </p:txBody>
        </p:sp>
      </p:grpSp>
      <p:sp>
        <p:nvSpPr>
          <p:cNvPr id="112" name="Rectangle 111">
            <a:extLst>
              <a:ext uri="{FF2B5EF4-FFF2-40B4-BE49-F238E27FC236}">
                <a16:creationId xmlns:a16="http://schemas.microsoft.com/office/drawing/2014/main" id="{8C708246-2E7E-4C32-BE7B-DDFA090BD5EC}"/>
              </a:ext>
            </a:extLst>
          </p:cNvPr>
          <p:cNvSpPr/>
          <p:nvPr/>
        </p:nvSpPr>
        <p:spPr>
          <a:xfrm>
            <a:off x="3639735" y="4888249"/>
            <a:ext cx="290448" cy="25309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solidFill>
                  <a:srgbClr val="FF0000"/>
                </a:solidFill>
              </a:rPr>
              <a:t>1</a:t>
            </a:r>
          </a:p>
        </p:txBody>
      </p:sp>
      <p:sp>
        <p:nvSpPr>
          <p:cNvPr id="113" name="Rectangle 112">
            <a:extLst>
              <a:ext uri="{FF2B5EF4-FFF2-40B4-BE49-F238E27FC236}">
                <a16:creationId xmlns:a16="http://schemas.microsoft.com/office/drawing/2014/main" id="{86D73E82-EBC6-4885-AA24-FA0D8BB47EE7}"/>
              </a:ext>
            </a:extLst>
          </p:cNvPr>
          <p:cNvSpPr/>
          <p:nvPr/>
        </p:nvSpPr>
        <p:spPr>
          <a:xfrm>
            <a:off x="3930185" y="4888249"/>
            <a:ext cx="290448" cy="25309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solidFill>
                  <a:srgbClr val="FF0000"/>
                </a:solidFill>
              </a:rPr>
              <a:t>2</a:t>
            </a:r>
          </a:p>
        </p:txBody>
      </p:sp>
      <p:sp>
        <p:nvSpPr>
          <p:cNvPr id="114" name="Rectangle 113">
            <a:extLst>
              <a:ext uri="{FF2B5EF4-FFF2-40B4-BE49-F238E27FC236}">
                <a16:creationId xmlns:a16="http://schemas.microsoft.com/office/drawing/2014/main" id="{8CDEA710-0DB0-4099-B041-FD95EDD69495}"/>
              </a:ext>
            </a:extLst>
          </p:cNvPr>
          <p:cNvSpPr/>
          <p:nvPr/>
        </p:nvSpPr>
        <p:spPr>
          <a:xfrm>
            <a:off x="3639735" y="5141346"/>
            <a:ext cx="290448" cy="25309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solidFill>
                  <a:srgbClr val="FF0000"/>
                </a:solidFill>
              </a:rPr>
              <a:t>3</a:t>
            </a:r>
          </a:p>
        </p:txBody>
      </p:sp>
      <p:sp>
        <p:nvSpPr>
          <p:cNvPr id="115" name="Rectangle 114">
            <a:extLst>
              <a:ext uri="{FF2B5EF4-FFF2-40B4-BE49-F238E27FC236}">
                <a16:creationId xmlns:a16="http://schemas.microsoft.com/office/drawing/2014/main" id="{B1FF40A4-6BAC-448C-9A01-91DA34B4F4C0}"/>
              </a:ext>
            </a:extLst>
          </p:cNvPr>
          <p:cNvSpPr/>
          <p:nvPr/>
        </p:nvSpPr>
        <p:spPr>
          <a:xfrm>
            <a:off x="3930185" y="5141346"/>
            <a:ext cx="290448" cy="25309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2000" dirty="0">
                <a:solidFill>
                  <a:srgbClr val="FF0000"/>
                </a:solidFill>
              </a:rPr>
              <a:t> </a:t>
            </a:r>
          </a:p>
        </p:txBody>
      </p:sp>
      <p:grpSp>
        <p:nvGrpSpPr>
          <p:cNvPr id="176" name="Group 175">
            <a:extLst>
              <a:ext uri="{FF2B5EF4-FFF2-40B4-BE49-F238E27FC236}">
                <a16:creationId xmlns:a16="http://schemas.microsoft.com/office/drawing/2014/main" id="{F237FF76-C057-41FE-8402-0C96E2A49A62}"/>
              </a:ext>
            </a:extLst>
          </p:cNvPr>
          <p:cNvGrpSpPr/>
          <p:nvPr/>
        </p:nvGrpSpPr>
        <p:grpSpPr>
          <a:xfrm>
            <a:off x="3606559" y="3750800"/>
            <a:ext cx="580898" cy="506193"/>
            <a:chOff x="5912296" y="7145911"/>
            <a:chExt cx="451631" cy="404952"/>
          </a:xfrm>
        </p:grpSpPr>
        <p:sp>
          <p:nvSpPr>
            <p:cNvPr id="177" name="Rectangle 176">
              <a:extLst>
                <a:ext uri="{FF2B5EF4-FFF2-40B4-BE49-F238E27FC236}">
                  <a16:creationId xmlns:a16="http://schemas.microsoft.com/office/drawing/2014/main" id="{19520FC7-1F6F-4FA4-96FC-B7B32363DF9C}"/>
                </a:ext>
              </a:extLst>
            </p:cNvPr>
            <p:cNvSpPr/>
            <p:nvPr/>
          </p:nvSpPr>
          <p:spPr>
            <a:xfrm>
              <a:off x="5912296" y="7145911"/>
              <a:ext cx="225815" cy="202476"/>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solidFill>
                    <a:srgbClr val="FF0000"/>
                  </a:solidFill>
                </a:rPr>
                <a:t>1</a:t>
              </a:r>
            </a:p>
          </p:txBody>
        </p:sp>
        <p:sp>
          <p:nvSpPr>
            <p:cNvPr id="178" name="Rectangle 177">
              <a:extLst>
                <a:ext uri="{FF2B5EF4-FFF2-40B4-BE49-F238E27FC236}">
                  <a16:creationId xmlns:a16="http://schemas.microsoft.com/office/drawing/2014/main" id="{43866399-680B-4697-992E-047FF5B02FE7}"/>
                </a:ext>
              </a:extLst>
            </p:cNvPr>
            <p:cNvSpPr/>
            <p:nvPr/>
          </p:nvSpPr>
          <p:spPr>
            <a:xfrm>
              <a:off x="6138112" y="7145911"/>
              <a:ext cx="225815" cy="202476"/>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dirty="0">
                <a:solidFill>
                  <a:srgbClr val="FF0000"/>
                </a:solidFill>
              </a:endParaRPr>
            </a:p>
          </p:txBody>
        </p:sp>
        <p:sp>
          <p:nvSpPr>
            <p:cNvPr id="179" name="Rectangle 178">
              <a:extLst>
                <a:ext uri="{FF2B5EF4-FFF2-40B4-BE49-F238E27FC236}">
                  <a16:creationId xmlns:a16="http://schemas.microsoft.com/office/drawing/2014/main" id="{0D0086A5-9ACE-493B-8137-CB0600DC5B0A}"/>
                </a:ext>
              </a:extLst>
            </p:cNvPr>
            <p:cNvSpPr/>
            <p:nvPr/>
          </p:nvSpPr>
          <p:spPr>
            <a:xfrm>
              <a:off x="5912296" y="7348387"/>
              <a:ext cx="225815" cy="202476"/>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solidFill>
                    <a:srgbClr val="FF0000"/>
                  </a:solidFill>
                </a:rPr>
                <a:t>3</a:t>
              </a:r>
            </a:p>
          </p:txBody>
        </p:sp>
        <p:sp>
          <p:nvSpPr>
            <p:cNvPr id="180" name="Rectangle 179">
              <a:extLst>
                <a:ext uri="{FF2B5EF4-FFF2-40B4-BE49-F238E27FC236}">
                  <a16:creationId xmlns:a16="http://schemas.microsoft.com/office/drawing/2014/main" id="{B1F97B8A-5654-4F38-923E-09DC58E51534}"/>
                </a:ext>
              </a:extLst>
            </p:cNvPr>
            <p:cNvSpPr/>
            <p:nvPr/>
          </p:nvSpPr>
          <p:spPr>
            <a:xfrm>
              <a:off x="6138112" y="7348387"/>
              <a:ext cx="225815" cy="202476"/>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2000" dirty="0">
                  <a:solidFill>
                    <a:srgbClr val="FF0000"/>
                  </a:solidFill>
                </a:rPr>
                <a:t> 2</a:t>
              </a:r>
            </a:p>
          </p:txBody>
        </p:sp>
      </p:grpSp>
      <p:grpSp>
        <p:nvGrpSpPr>
          <p:cNvPr id="181" name="Group 180">
            <a:extLst>
              <a:ext uri="{FF2B5EF4-FFF2-40B4-BE49-F238E27FC236}">
                <a16:creationId xmlns:a16="http://schemas.microsoft.com/office/drawing/2014/main" id="{871AE49A-BDE2-4282-9DFA-2F9770CD0D86}"/>
              </a:ext>
            </a:extLst>
          </p:cNvPr>
          <p:cNvGrpSpPr/>
          <p:nvPr/>
        </p:nvGrpSpPr>
        <p:grpSpPr>
          <a:xfrm>
            <a:off x="5177109" y="3405673"/>
            <a:ext cx="6830877" cy="3263900"/>
            <a:chOff x="180882" y="128300"/>
            <a:chExt cx="6830877" cy="3263900"/>
          </a:xfrm>
        </p:grpSpPr>
        <p:pic>
          <p:nvPicPr>
            <p:cNvPr id="182" name="Picture 181">
              <a:extLst>
                <a:ext uri="{FF2B5EF4-FFF2-40B4-BE49-F238E27FC236}">
                  <a16:creationId xmlns:a16="http://schemas.microsoft.com/office/drawing/2014/main" id="{44462FEB-36F8-41D3-BEC8-3831CEEB24EA}"/>
                </a:ext>
              </a:extLst>
            </p:cNvPr>
            <p:cNvPicPr>
              <a:picLocks noChangeAspect="1"/>
            </p:cNvPicPr>
            <p:nvPr/>
          </p:nvPicPr>
          <p:blipFill>
            <a:blip r:embed="rId2"/>
            <a:stretch>
              <a:fillRect/>
            </a:stretch>
          </p:blipFill>
          <p:spPr>
            <a:xfrm>
              <a:off x="180882" y="128300"/>
              <a:ext cx="6830877" cy="3263900"/>
            </a:xfrm>
            <a:prstGeom prst="rect">
              <a:avLst/>
            </a:prstGeom>
            <a:ln>
              <a:solidFill>
                <a:schemeClr val="bg1">
                  <a:lumMod val="85000"/>
                </a:schemeClr>
              </a:solidFill>
            </a:ln>
          </p:spPr>
        </p:pic>
        <p:sp>
          <p:nvSpPr>
            <p:cNvPr id="183" name="Rectangle 182">
              <a:extLst>
                <a:ext uri="{FF2B5EF4-FFF2-40B4-BE49-F238E27FC236}">
                  <a16:creationId xmlns:a16="http://schemas.microsoft.com/office/drawing/2014/main" id="{0D4A37C4-D778-4177-9373-AEF2566FDAB7}"/>
                </a:ext>
              </a:extLst>
            </p:cNvPr>
            <p:cNvSpPr/>
            <p:nvPr/>
          </p:nvSpPr>
          <p:spPr bwMode="auto">
            <a:xfrm>
              <a:off x="508000" y="2436178"/>
              <a:ext cx="5257800" cy="257532"/>
            </a:xfrm>
            <a:prstGeom prst="rect">
              <a:avLst/>
            </a:prstGeom>
            <a:solidFill>
              <a:srgbClr val="00B05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grpSp>
      <p:grpSp>
        <p:nvGrpSpPr>
          <p:cNvPr id="203" name="Group 202">
            <a:extLst>
              <a:ext uri="{FF2B5EF4-FFF2-40B4-BE49-F238E27FC236}">
                <a16:creationId xmlns:a16="http://schemas.microsoft.com/office/drawing/2014/main" id="{991CF451-73DA-4552-92C3-9F967B96790E}"/>
              </a:ext>
            </a:extLst>
          </p:cNvPr>
          <p:cNvGrpSpPr/>
          <p:nvPr/>
        </p:nvGrpSpPr>
        <p:grpSpPr>
          <a:xfrm>
            <a:off x="1822646" y="3747978"/>
            <a:ext cx="580897" cy="506193"/>
            <a:chOff x="6372204" y="6497671"/>
            <a:chExt cx="451630" cy="404952"/>
          </a:xfrm>
        </p:grpSpPr>
        <p:sp>
          <p:nvSpPr>
            <p:cNvPr id="204" name="Rectangle 203">
              <a:extLst>
                <a:ext uri="{FF2B5EF4-FFF2-40B4-BE49-F238E27FC236}">
                  <a16:creationId xmlns:a16="http://schemas.microsoft.com/office/drawing/2014/main" id="{8BA5775B-0F09-497B-8757-89DB93403FA8}"/>
                </a:ext>
              </a:extLst>
            </p:cNvPr>
            <p:cNvSpPr/>
            <p:nvPr/>
          </p:nvSpPr>
          <p:spPr>
            <a:xfrm>
              <a:off x="6372204" y="6497671"/>
              <a:ext cx="225815" cy="202476"/>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dirty="0">
                <a:solidFill>
                  <a:srgbClr val="FF0000"/>
                </a:solidFill>
              </a:endParaRPr>
            </a:p>
          </p:txBody>
        </p:sp>
        <p:sp>
          <p:nvSpPr>
            <p:cNvPr id="205" name="Rectangle 204">
              <a:extLst>
                <a:ext uri="{FF2B5EF4-FFF2-40B4-BE49-F238E27FC236}">
                  <a16:creationId xmlns:a16="http://schemas.microsoft.com/office/drawing/2014/main" id="{DFD319C0-A6C5-4AE9-96D8-AADFBB44F315}"/>
                </a:ext>
              </a:extLst>
            </p:cNvPr>
            <p:cNvSpPr/>
            <p:nvPr/>
          </p:nvSpPr>
          <p:spPr>
            <a:xfrm>
              <a:off x="6598019" y="6497671"/>
              <a:ext cx="225815" cy="202476"/>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solidFill>
                    <a:srgbClr val="FF0000"/>
                  </a:solidFill>
                </a:rPr>
                <a:t>1</a:t>
              </a:r>
            </a:p>
          </p:txBody>
        </p:sp>
        <p:sp>
          <p:nvSpPr>
            <p:cNvPr id="206" name="Rectangle 205">
              <a:extLst>
                <a:ext uri="{FF2B5EF4-FFF2-40B4-BE49-F238E27FC236}">
                  <a16:creationId xmlns:a16="http://schemas.microsoft.com/office/drawing/2014/main" id="{6CD65679-012D-4AF6-8134-09352A7A0235}"/>
                </a:ext>
              </a:extLst>
            </p:cNvPr>
            <p:cNvSpPr/>
            <p:nvPr/>
          </p:nvSpPr>
          <p:spPr>
            <a:xfrm>
              <a:off x="6372204" y="6700147"/>
              <a:ext cx="225815" cy="202476"/>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solidFill>
                    <a:srgbClr val="FF0000"/>
                  </a:solidFill>
                </a:rPr>
                <a:t>3</a:t>
              </a:r>
            </a:p>
          </p:txBody>
        </p:sp>
        <p:sp>
          <p:nvSpPr>
            <p:cNvPr id="207" name="Rectangle 206">
              <a:extLst>
                <a:ext uri="{FF2B5EF4-FFF2-40B4-BE49-F238E27FC236}">
                  <a16:creationId xmlns:a16="http://schemas.microsoft.com/office/drawing/2014/main" id="{47AC76F5-02C0-4256-9681-025D0F65C587}"/>
                </a:ext>
              </a:extLst>
            </p:cNvPr>
            <p:cNvSpPr/>
            <p:nvPr/>
          </p:nvSpPr>
          <p:spPr>
            <a:xfrm>
              <a:off x="6598019" y="6700147"/>
              <a:ext cx="225815" cy="202476"/>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2000" dirty="0">
                  <a:solidFill>
                    <a:srgbClr val="FF0000"/>
                  </a:solidFill>
                </a:rPr>
                <a:t> 2</a:t>
              </a:r>
            </a:p>
          </p:txBody>
        </p:sp>
      </p:grpSp>
      <p:grpSp>
        <p:nvGrpSpPr>
          <p:cNvPr id="208" name="Group 207">
            <a:extLst>
              <a:ext uri="{FF2B5EF4-FFF2-40B4-BE49-F238E27FC236}">
                <a16:creationId xmlns:a16="http://schemas.microsoft.com/office/drawing/2014/main" id="{3DC34E6C-FB59-4B0D-A82A-AEB51A88D274}"/>
              </a:ext>
            </a:extLst>
          </p:cNvPr>
          <p:cNvGrpSpPr/>
          <p:nvPr/>
        </p:nvGrpSpPr>
        <p:grpSpPr>
          <a:xfrm>
            <a:off x="2696892" y="4886195"/>
            <a:ext cx="580897" cy="506193"/>
            <a:chOff x="6372204" y="6497671"/>
            <a:chExt cx="451630" cy="404952"/>
          </a:xfrm>
        </p:grpSpPr>
        <p:sp>
          <p:nvSpPr>
            <p:cNvPr id="209" name="Rectangle 208">
              <a:extLst>
                <a:ext uri="{FF2B5EF4-FFF2-40B4-BE49-F238E27FC236}">
                  <a16:creationId xmlns:a16="http://schemas.microsoft.com/office/drawing/2014/main" id="{2A5F700F-0F22-495D-9521-BDE47D91AC57}"/>
                </a:ext>
              </a:extLst>
            </p:cNvPr>
            <p:cNvSpPr/>
            <p:nvPr/>
          </p:nvSpPr>
          <p:spPr>
            <a:xfrm>
              <a:off x="6372204" y="6497671"/>
              <a:ext cx="225815" cy="202476"/>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dirty="0">
                <a:solidFill>
                  <a:srgbClr val="FF0000"/>
                </a:solidFill>
              </a:endParaRPr>
            </a:p>
          </p:txBody>
        </p:sp>
        <p:sp>
          <p:nvSpPr>
            <p:cNvPr id="210" name="Rectangle 209">
              <a:extLst>
                <a:ext uri="{FF2B5EF4-FFF2-40B4-BE49-F238E27FC236}">
                  <a16:creationId xmlns:a16="http://schemas.microsoft.com/office/drawing/2014/main" id="{FA58C397-15FA-4938-BD37-F4664B4408F4}"/>
                </a:ext>
              </a:extLst>
            </p:cNvPr>
            <p:cNvSpPr/>
            <p:nvPr/>
          </p:nvSpPr>
          <p:spPr>
            <a:xfrm>
              <a:off x="6598019" y="6497671"/>
              <a:ext cx="225815" cy="202476"/>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solidFill>
                    <a:srgbClr val="FF0000"/>
                  </a:solidFill>
                </a:rPr>
                <a:t>1</a:t>
              </a:r>
            </a:p>
          </p:txBody>
        </p:sp>
        <p:sp>
          <p:nvSpPr>
            <p:cNvPr id="211" name="Rectangle 210">
              <a:extLst>
                <a:ext uri="{FF2B5EF4-FFF2-40B4-BE49-F238E27FC236}">
                  <a16:creationId xmlns:a16="http://schemas.microsoft.com/office/drawing/2014/main" id="{3B90228A-8C8F-458C-B236-90D988458941}"/>
                </a:ext>
              </a:extLst>
            </p:cNvPr>
            <p:cNvSpPr/>
            <p:nvPr/>
          </p:nvSpPr>
          <p:spPr>
            <a:xfrm>
              <a:off x="6372204" y="6700147"/>
              <a:ext cx="225815" cy="202476"/>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solidFill>
                    <a:srgbClr val="FF0000"/>
                  </a:solidFill>
                </a:rPr>
                <a:t>3</a:t>
              </a:r>
            </a:p>
          </p:txBody>
        </p:sp>
        <p:sp>
          <p:nvSpPr>
            <p:cNvPr id="212" name="Rectangle 211">
              <a:extLst>
                <a:ext uri="{FF2B5EF4-FFF2-40B4-BE49-F238E27FC236}">
                  <a16:creationId xmlns:a16="http://schemas.microsoft.com/office/drawing/2014/main" id="{0ABA7A77-7912-4EFF-9979-0F2DCC652159}"/>
                </a:ext>
              </a:extLst>
            </p:cNvPr>
            <p:cNvSpPr/>
            <p:nvPr/>
          </p:nvSpPr>
          <p:spPr>
            <a:xfrm>
              <a:off x="6598019" y="6700147"/>
              <a:ext cx="225815" cy="202476"/>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2000" dirty="0">
                  <a:solidFill>
                    <a:srgbClr val="FF0000"/>
                  </a:solidFill>
                </a:rPr>
                <a:t> 2</a:t>
              </a:r>
            </a:p>
          </p:txBody>
        </p:sp>
      </p:grpSp>
      <p:grpSp>
        <p:nvGrpSpPr>
          <p:cNvPr id="213" name="Group 212">
            <a:extLst>
              <a:ext uri="{FF2B5EF4-FFF2-40B4-BE49-F238E27FC236}">
                <a16:creationId xmlns:a16="http://schemas.microsoft.com/office/drawing/2014/main" id="{924A386A-F173-4BB5-B265-F5500C75B7F2}"/>
              </a:ext>
            </a:extLst>
          </p:cNvPr>
          <p:cNvGrpSpPr/>
          <p:nvPr/>
        </p:nvGrpSpPr>
        <p:grpSpPr>
          <a:xfrm>
            <a:off x="3606560" y="5913757"/>
            <a:ext cx="580897" cy="506193"/>
            <a:chOff x="6372204" y="6497671"/>
            <a:chExt cx="451630" cy="404952"/>
          </a:xfrm>
        </p:grpSpPr>
        <p:sp>
          <p:nvSpPr>
            <p:cNvPr id="214" name="Rectangle 213">
              <a:extLst>
                <a:ext uri="{FF2B5EF4-FFF2-40B4-BE49-F238E27FC236}">
                  <a16:creationId xmlns:a16="http://schemas.microsoft.com/office/drawing/2014/main" id="{22BB5A69-59ED-4B7C-8A83-36E732004FD3}"/>
                </a:ext>
              </a:extLst>
            </p:cNvPr>
            <p:cNvSpPr/>
            <p:nvPr/>
          </p:nvSpPr>
          <p:spPr>
            <a:xfrm>
              <a:off x="6372204" y="6497671"/>
              <a:ext cx="225815" cy="202476"/>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dirty="0">
                <a:solidFill>
                  <a:srgbClr val="FF0000"/>
                </a:solidFill>
              </a:endParaRPr>
            </a:p>
          </p:txBody>
        </p:sp>
        <p:sp>
          <p:nvSpPr>
            <p:cNvPr id="215" name="Rectangle 214">
              <a:extLst>
                <a:ext uri="{FF2B5EF4-FFF2-40B4-BE49-F238E27FC236}">
                  <a16:creationId xmlns:a16="http://schemas.microsoft.com/office/drawing/2014/main" id="{F1F863D9-73DA-423F-8155-760D1E67CE9F}"/>
                </a:ext>
              </a:extLst>
            </p:cNvPr>
            <p:cNvSpPr/>
            <p:nvPr/>
          </p:nvSpPr>
          <p:spPr>
            <a:xfrm>
              <a:off x="6598019" y="6497671"/>
              <a:ext cx="225815" cy="202476"/>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solidFill>
                    <a:srgbClr val="FF0000"/>
                  </a:solidFill>
                </a:rPr>
                <a:t>1</a:t>
              </a:r>
            </a:p>
          </p:txBody>
        </p:sp>
        <p:sp>
          <p:nvSpPr>
            <p:cNvPr id="216" name="Rectangle 215">
              <a:extLst>
                <a:ext uri="{FF2B5EF4-FFF2-40B4-BE49-F238E27FC236}">
                  <a16:creationId xmlns:a16="http://schemas.microsoft.com/office/drawing/2014/main" id="{D84427F5-9121-4670-8CB4-5E1728A67445}"/>
                </a:ext>
              </a:extLst>
            </p:cNvPr>
            <p:cNvSpPr/>
            <p:nvPr/>
          </p:nvSpPr>
          <p:spPr>
            <a:xfrm>
              <a:off x="6372204" y="6700147"/>
              <a:ext cx="225815" cy="202476"/>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solidFill>
                    <a:srgbClr val="FF0000"/>
                  </a:solidFill>
                </a:rPr>
                <a:t>3</a:t>
              </a:r>
            </a:p>
          </p:txBody>
        </p:sp>
        <p:sp>
          <p:nvSpPr>
            <p:cNvPr id="217" name="Rectangle 216">
              <a:extLst>
                <a:ext uri="{FF2B5EF4-FFF2-40B4-BE49-F238E27FC236}">
                  <a16:creationId xmlns:a16="http://schemas.microsoft.com/office/drawing/2014/main" id="{2D7103A2-54E6-4EB9-960D-BE3A7A7468CA}"/>
                </a:ext>
              </a:extLst>
            </p:cNvPr>
            <p:cNvSpPr/>
            <p:nvPr/>
          </p:nvSpPr>
          <p:spPr>
            <a:xfrm>
              <a:off x="6598019" y="6700147"/>
              <a:ext cx="225815" cy="202476"/>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2000" dirty="0">
                  <a:solidFill>
                    <a:srgbClr val="FF0000"/>
                  </a:solidFill>
                </a:rPr>
                <a:t> 2</a:t>
              </a:r>
            </a:p>
          </p:txBody>
        </p:sp>
      </p:grpSp>
    </p:spTree>
    <p:extLst>
      <p:ext uri="{BB962C8B-B14F-4D97-AF65-F5344CB8AC3E}">
        <p14:creationId xmlns:p14="http://schemas.microsoft.com/office/powerpoint/2010/main" val="4036883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4A5EB-D192-4EB4-AE2F-143507AF7868}"/>
              </a:ext>
            </a:extLst>
          </p:cNvPr>
          <p:cNvSpPr>
            <a:spLocks noGrp="1"/>
          </p:cNvSpPr>
          <p:nvPr>
            <p:ph type="title"/>
          </p:nvPr>
        </p:nvSpPr>
        <p:spPr>
          <a:xfrm>
            <a:off x="0" y="5317"/>
            <a:ext cx="10515600" cy="865665"/>
          </a:xfrm>
        </p:spPr>
        <p:txBody>
          <a:bodyPr/>
          <a:lstStyle/>
          <a:p>
            <a:r>
              <a:rPr lang="en-US" dirty="0"/>
              <a:t>How many solutions?</a:t>
            </a:r>
          </a:p>
        </p:txBody>
      </p:sp>
      <p:sp>
        <p:nvSpPr>
          <p:cNvPr id="3" name="Content Placeholder 2">
            <a:extLst>
              <a:ext uri="{FF2B5EF4-FFF2-40B4-BE49-F238E27FC236}">
                <a16:creationId xmlns:a16="http://schemas.microsoft.com/office/drawing/2014/main" id="{FF517E4D-095A-43E1-8DFD-2F89455B1ECB}"/>
              </a:ext>
            </a:extLst>
          </p:cNvPr>
          <p:cNvSpPr>
            <a:spLocks noGrp="1"/>
          </p:cNvSpPr>
          <p:nvPr>
            <p:ph idx="1"/>
          </p:nvPr>
        </p:nvSpPr>
        <p:spPr>
          <a:xfrm>
            <a:off x="634983" y="1147476"/>
            <a:ext cx="10515600" cy="4351338"/>
          </a:xfrm>
        </p:spPr>
        <p:txBody>
          <a:bodyPr/>
          <a:lstStyle/>
          <a:p>
            <a:r>
              <a:rPr lang="en-US" dirty="0"/>
              <a:t>How many solutions can a search have?</a:t>
            </a:r>
          </a:p>
          <a:p>
            <a:r>
              <a:rPr lang="en-US" dirty="0"/>
              <a:t>It can have anything between zero and infinity.</a:t>
            </a:r>
          </a:p>
          <a:p>
            <a:r>
              <a:rPr lang="en-US" dirty="0"/>
              <a:t>If there is more than one, we typically want </a:t>
            </a:r>
            <a:r>
              <a:rPr lang="en-US" i="1" dirty="0"/>
              <a:t>optimality</a:t>
            </a:r>
            <a:r>
              <a:rPr lang="en-US" dirty="0"/>
              <a:t>, the cheapest solution in terms of G(</a:t>
            </a:r>
            <a:r>
              <a:rPr lang="en-US" i="1" dirty="0"/>
              <a:t>n</a:t>
            </a:r>
            <a:r>
              <a:rPr lang="en-US" dirty="0"/>
              <a:t>) cost.</a:t>
            </a:r>
          </a:p>
          <a:p>
            <a:endParaRPr lang="en-US" dirty="0"/>
          </a:p>
          <a:p>
            <a:r>
              <a:rPr lang="en-US" dirty="0"/>
              <a:t>Lets talk about the zero solution case..  </a:t>
            </a:r>
          </a:p>
        </p:txBody>
      </p:sp>
      <p:pic>
        <p:nvPicPr>
          <p:cNvPr id="4" name="Picture 2">
            <a:extLst>
              <a:ext uri="{FF2B5EF4-FFF2-40B4-BE49-F238E27FC236}">
                <a16:creationId xmlns:a16="http://schemas.microsoft.com/office/drawing/2014/main" id="{7939D237-B46F-4C29-9689-70D08B061F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3024" y="4289361"/>
            <a:ext cx="3421062"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59">
            <a:extLst>
              <a:ext uri="{FF2B5EF4-FFF2-40B4-BE49-F238E27FC236}">
                <a16:creationId xmlns:a16="http://schemas.microsoft.com/office/drawing/2014/main" id="{052D8C88-AFE7-427E-8655-0A297E6B0B05}"/>
              </a:ext>
            </a:extLst>
          </p:cNvPr>
          <p:cNvSpPr txBox="1">
            <a:spLocks noChangeArrowheads="1"/>
          </p:cNvSpPr>
          <p:nvPr/>
        </p:nvSpPr>
        <p:spPr bwMode="auto">
          <a:xfrm>
            <a:off x="2729637" y="4433227"/>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dirty="0"/>
              <a:t>1</a:t>
            </a:r>
            <a:endParaRPr lang="en-US" altLang="en-US" sz="1800" dirty="0"/>
          </a:p>
        </p:txBody>
      </p:sp>
      <p:sp>
        <p:nvSpPr>
          <p:cNvPr id="6" name="Text Box 159">
            <a:extLst>
              <a:ext uri="{FF2B5EF4-FFF2-40B4-BE49-F238E27FC236}">
                <a16:creationId xmlns:a16="http://schemas.microsoft.com/office/drawing/2014/main" id="{C87D225E-5015-4222-BA50-94E4F57FDDD0}"/>
              </a:ext>
            </a:extLst>
          </p:cNvPr>
          <p:cNvSpPr txBox="1">
            <a:spLocks noChangeArrowheads="1"/>
          </p:cNvSpPr>
          <p:nvPr/>
        </p:nvSpPr>
        <p:spPr bwMode="auto">
          <a:xfrm>
            <a:off x="3801820" y="4433227"/>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dirty="0"/>
              <a:t>1</a:t>
            </a:r>
            <a:endParaRPr lang="en-US" altLang="en-US" sz="1800" dirty="0"/>
          </a:p>
        </p:txBody>
      </p:sp>
      <p:sp>
        <p:nvSpPr>
          <p:cNvPr id="7" name="Text Box 159">
            <a:extLst>
              <a:ext uri="{FF2B5EF4-FFF2-40B4-BE49-F238E27FC236}">
                <a16:creationId xmlns:a16="http://schemas.microsoft.com/office/drawing/2014/main" id="{C18F82E7-2FBD-45BF-82B5-31F40EB790A4}"/>
              </a:ext>
            </a:extLst>
          </p:cNvPr>
          <p:cNvSpPr txBox="1">
            <a:spLocks noChangeArrowheads="1"/>
          </p:cNvSpPr>
          <p:nvPr/>
        </p:nvSpPr>
        <p:spPr bwMode="auto">
          <a:xfrm>
            <a:off x="2098801" y="5059854"/>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dirty="0"/>
              <a:t>1</a:t>
            </a:r>
            <a:endParaRPr lang="en-US" altLang="en-US" sz="1800" dirty="0"/>
          </a:p>
        </p:txBody>
      </p:sp>
      <p:sp>
        <p:nvSpPr>
          <p:cNvPr id="8" name="Text Box 159">
            <a:extLst>
              <a:ext uri="{FF2B5EF4-FFF2-40B4-BE49-F238E27FC236}">
                <a16:creationId xmlns:a16="http://schemas.microsoft.com/office/drawing/2014/main" id="{4CF9DE86-0D45-4F3A-A702-D35A3E98AEEF}"/>
              </a:ext>
            </a:extLst>
          </p:cNvPr>
          <p:cNvSpPr txBox="1">
            <a:spLocks noChangeArrowheads="1"/>
          </p:cNvSpPr>
          <p:nvPr/>
        </p:nvSpPr>
        <p:spPr bwMode="auto">
          <a:xfrm>
            <a:off x="2795892" y="5059854"/>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dirty="0"/>
              <a:t>1</a:t>
            </a:r>
            <a:endParaRPr lang="en-US" altLang="en-US" sz="1800" dirty="0"/>
          </a:p>
        </p:txBody>
      </p:sp>
      <p:sp>
        <p:nvSpPr>
          <p:cNvPr id="9" name="Text Box 159">
            <a:extLst>
              <a:ext uri="{FF2B5EF4-FFF2-40B4-BE49-F238E27FC236}">
                <a16:creationId xmlns:a16="http://schemas.microsoft.com/office/drawing/2014/main" id="{BC55EDB8-8BDA-4E7F-B465-88935B24A7BF}"/>
              </a:ext>
            </a:extLst>
          </p:cNvPr>
          <p:cNvSpPr txBox="1">
            <a:spLocks noChangeArrowheads="1"/>
          </p:cNvSpPr>
          <p:nvPr/>
        </p:nvSpPr>
        <p:spPr bwMode="auto">
          <a:xfrm>
            <a:off x="3903867" y="5099828"/>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dirty="0"/>
              <a:t>1</a:t>
            </a:r>
            <a:endParaRPr lang="en-US" altLang="en-US" sz="1800" dirty="0"/>
          </a:p>
        </p:txBody>
      </p:sp>
      <p:sp>
        <p:nvSpPr>
          <p:cNvPr id="10" name="Text Box 159">
            <a:extLst>
              <a:ext uri="{FF2B5EF4-FFF2-40B4-BE49-F238E27FC236}">
                <a16:creationId xmlns:a16="http://schemas.microsoft.com/office/drawing/2014/main" id="{466492C4-EED7-4E72-A57F-77C1FD690778}"/>
              </a:ext>
            </a:extLst>
          </p:cNvPr>
          <p:cNvSpPr txBox="1">
            <a:spLocks noChangeArrowheads="1"/>
          </p:cNvSpPr>
          <p:nvPr/>
        </p:nvSpPr>
        <p:spPr bwMode="auto">
          <a:xfrm>
            <a:off x="4600958" y="5099828"/>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dirty="0"/>
              <a:t>1</a:t>
            </a:r>
            <a:endParaRPr lang="en-US" altLang="en-US" sz="1800" dirty="0"/>
          </a:p>
        </p:txBody>
      </p:sp>
      <p:sp>
        <p:nvSpPr>
          <p:cNvPr id="11" name="Text Box 159">
            <a:extLst>
              <a:ext uri="{FF2B5EF4-FFF2-40B4-BE49-F238E27FC236}">
                <a16:creationId xmlns:a16="http://schemas.microsoft.com/office/drawing/2014/main" id="{6FFFF2A5-2E5C-45F3-AEBE-C45FBD9CB53A}"/>
              </a:ext>
            </a:extLst>
          </p:cNvPr>
          <p:cNvSpPr txBox="1">
            <a:spLocks noChangeArrowheads="1"/>
          </p:cNvSpPr>
          <p:nvPr/>
        </p:nvSpPr>
        <p:spPr bwMode="auto">
          <a:xfrm>
            <a:off x="1686415" y="5830347"/>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dirty="0"/>
              <a:t>1</a:t>
            </a:r>
            <a:endParaRPr lang="en-US" altLang="en-US" sz="1800" dirty="0"/>
          </a:p>
        </p:txBody>
      </p:sp>
      <p:sp>
        <p:nvSpPr>
          <p:cNvPr id="12" name="Text Box 159">
            <a:extLst>
              <a:ext uri="{FF2B5EF4-FFF2-40B4-BE49-F238E27FC236}">
                <a16:creationId xmlns:a16="http://schemas.microsoft.com/office/drawing/2014/main" id="{96142C47-5AEE-4C54-A7CB-B37C3EA0611E}"/>
              </a:ext>
            </a:extLst>
          </p:cNvPr>
          <p:cNvSpPr txBox="1">
            <a:spLocks noChangeArrowheads="1"/>
          </p:cNvSpPr>
          <p:nvPr/>
        </p:nvSpPr>
        <p:spPr bwMode="auto">
          <a:xfrm>
            <a:off x="2219970" y="5830347"/>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dirty="0"/>
              <a:t>1</a:t>
            </a:r>
            <a:endParaRPr lang="en-US" altLang="en-US" sz="1800" dirty="0"/>
          </a:p>
        </p:txBody>
      </p:sp>
      <p:sp>
        <p:nvSpPr>
          <p:cNvPr id="13" name="Text Box 159">
            <a:extLst>
              <a:ext uri="{FF2B5EF4-FFF2-40B4-BE49-F238E27FC236}">
                <a16:creationId xmlns:a16="http://schemas.microsoft.com/office/drawing/2014/main" id="{CC18AD4F-81A4-4871-9EB1-C1029BC32DFF}"/>
              </a:ext>
            </a:extLst>
          </p:cNvPr>
          <p:cNvSpPr txBox="1">
            <a:spLocks noChangeArrowheads="1"/>
          </p:cNvSpPr>
          <p:nvPr/>
        </p:nvSpPr>
        <p:spPr bwMode="auto">
          <a:xfrm>
            <a:off x="2596613" y="5830347"/>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dirty="0"/>
              <a:t>1</a:t>
            </a:r>
            <a:endParaRPr lang="en-US" altLang="en-US" sz="1800" dirty="0"/>
          </a:p>
        </p:txBody>
      </p:sp>
      <p:sp>
        <p:nvSpPr>
          <p:cNvPr id="14" name="Text Box 159">
            <a:extLst>
              <a:ext uri="{FF2B5EF4-FFF2-40B4-BE49-F238E27FC236}">
                <a16:creationId xmlns:a16="http://schemas.microsoft.com/office/drawing/2014/main" id="{4594868C-81F4-462C-A3AE-4816E4349834}"/>
              </a:ext>
            </a:extLst>
          </p:cNvPr>
          <p:cNvSpPr txBox="1">
            <a:spLocks noChangeArrowheads="1"/>
          </p:cNvSpPr>
          <p:nvPr/>
        </p:nvSpPr>
        <p:spPr bwMode="auto">
          <a:xfrm>
            <a:off x="3130168" y="5830347"/>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dirty="0"/>
              <a:t>1</a:t>
            </a:r>
            <a:endParaRPr lang="en-US" altLang="en-US" sz="1800" dirty="0"/>
          </a:p>
        </p:txBody>
      </p:sp>
      <p:sp>
        <p:nvSpPr>
          <p:cNvPr id="15" name="Text Box 159">
            <a:extLst>
              <a:ext uri="{FF2B5EF4-FFF2-40B4-BE49-F238E27FC236}">
                <a16:creationId xmlns:a16="http://schemas.microsoft.com/office/drawing/2014/main" id="{145BA9E4-B3A9-44DA-9312-1D51DC679579}"/>
              </a:ext>
            </a:extLst>
          </p:cNvPr>
          <p:cNvSpPr txBox="1">
            <a:spLocks noChangeArrowheads="1"/>
          </p:cNvSpPr>
          <p:nvPr/>
        </p:nvSpPr>
        <p:spPr bwMode="auto">
          <a:xfrm>
            <a:off x="3568347" y="5830347"/>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dirty="0"/>
              <a:t>1</a:t>
            </a:r>
            <a:endParaRPr lang="en-US" altLang="en-US" sz="1800" dirty="0"/>
          </a:p>
        </p:txBody>
      </p:sp>
      <p:sp>
        <p:nvSpPr>
          <p:cNvPr id="16" name="Text Box 159">
            <a:extLst>
              <a:ext uri="{FF2B5EF4-FFF2-40B4-BE49-F238E27FC236}">
                <a16:creationId xmlns:a16="http://schemas.microsoft.com/office/drawing/2014/main" id="{2337857F-64B4-4C56-A8C6-211A0E7C6F9F}"/>
              </a:ext>
            </a:extLst>
          </p:cNvPr>
          <p:cNvSpPr txBox="1">
            <a:spLocks noChangeArrowheads="1"/>
          </p:cNvSpPr>
          <p:nvPr/>
        </p:nvSpPr>
        <p:spPr bwMode="auto">
          <a:xfrm>
            <a:off x="4101902" y="5830347"/>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dirty="0"/>
              <a:t>1</a:t>
            </a:r>
            <a:endParaRPr lang="en-US" altLang="en-US" sz="1800" dirty="0"/>
          </a:p>
        </p:txBody>
      </p:sp>
      <p:sp>
        <p:nvSpPr>
          <p:cNvPr id="17" name="Text Box 159">
            <a:extLst>
              <a:ext uri="{FF2B5EF4-FFF2-40B4-BE49-F238E27FC236}">
                <a16:creationId xmlns:a16="http://schemas.microsoft.com/office/drawing/2014/main" id="{A7BDB558-2B06-4A60-8CBE-7F2257AF9E76}"/>
              </a:ext>
            </a:extLst>
          </p:cNvPr>
          <p:cNvSpPr txBox="1">
            <a:spLocks noChangeArrowheads="1"/>
          </p:cNvSpPr>
          <p:nvPr/>
        </p:nvSpPr>
        <p:spPr bwMode="auto">
          <a:xfrm>
            <a:off x="4459723" y="5804201"/>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dirty="0"/>
              <a:t>1</a:t>
            </a:r>
            <a:endParaRPr lang="en-US" altLang="en-US" sz="1800" dirty="0"/>
          </a:p>
        </p:txBody>
      </p:sp>
      <p:sp>
        <p:nvSpPr>
          <p:cNvPr id="18" name="Text Box 159">
            <a:extLst>
              <a:ext uri="{FF2B5EF4-FFF2-40B4-BE49-F238E27FC236}">
                <a16:creationId xmlns:a16="http://schemas.microsoft.com/office/drawing/2014/main" id="{A197FE62-DFEC-46D5-8701-7E2C542EAF1A}"/>
              </a:ext>
            </a:extLst>
          </p:cNvPr>
          <p:cNvSpPr txBox="1">
            <a:spLocks noChangeArrowheads="1"/>
          </p:cNvSpPr>
          <p:nvPr/>
        </p:nvSpPr>
        <p:spPr bwMode="auto">
          <a:xfrm>
            <a:off x="4993278" y="5804201"/>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dirty="0"/>
              <a:t>1</a:t>
            </a:r>
            <a:endParaRPr lang="en-US" altLang="en-US" sz="1800" dirty="0"/>
          </a:p>
        </p:txBody>
      </p:sp>
      <p:sp>
        <p:nvSpPr>
          <p:cNvPr id="19" name="Rectangle 18">
            <a:extLst>
              <a:ext uri="{FF2B5EF4-FFF2-40B4-BE49-F238E27FC236}">
                <a16:creationId xmlns:a16="http://schemas.microsoft.com/office/drawing/2014/main" id="{809AFEA3-12D6-467E-B6EA-FC3F71B9A48F}"/>
              </a:ext>
            </a:extLst>
          </p:cNvPr>
          <p:cNvSpPr/>
          <p:nvPr/>
        </p:nvSpPr>
        <p:spPr bwMode="auto">
          <a:xfrm>
            <a:off x="4165583" y="4700894"/>
            <a:ext cx="553382" cy="509201"/>
          </a:xfrm>
          <a:prstGeom prst="rect">
            <a:avLst/>
          </a:prstGeom>
          <a:solidFill>
            <a:srgbClr val="FF0000">
              <a:alpha val="2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0" name="Rectangle 19">
            <a:extLst>
              <a:ext uri="{FF2B5EF4-FFF2-40B4-BE49-F238E27FC236}">
                <a16:creationId xmlns:a16="http://schemas.microsoft.com/office/drawing/2014/main" id="{06B58DE3-700B-479D-B597-BEC593076BDF}"/>
              </a:ext>
            </a:extLst>
          </p:cNvPr>
          <p:cNvSpPr/>
          <p:nvPr/>
        </p:nvSpPr>
        <p:spPr bwMode="auto">
          <a:xfrm>
            <a:off x="2963304" y="6173533"/>
            <a:ext cx="553382" cy="509201"/>
          </a:xfrm>
          <a:prstGeom prst="rect">
            <a:avLst/>
          </a:prstGeom>
          <a:solidFill>
            <a:srgbClr val="FF0000">
              <a:alpha val="2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2" name="TextBox 21">
            <a:extLst>
              <a:ext uri="{FF2B5EF4-FFF2-40B4-BE49-F238E27FC236}">
                <a16:creationId xmlns:a16="http://schemas.microsoft.com/office/drawing/2014/main" id="{2FBD5D6E-D6AB-41B4-BAF9-3D30E771E3D3}"/>
              </a:ext>
            </a:extLst>
          </p:cNvPr>
          <p:cNvSpPr txBox="1"/>
          <p:nvPr/>
        </p:nvSpPr>
        <p:spPr>
          <a:xfrm>
            <a:off x="5345059" y="4338601"/>
            <a:ext cx="1221661" cy="369332"/>
          </a:xfrm>
          <a:prstGeom prst="rect">
            <a:avLst/>
          </a:prstGeom>
          <a:noFill/>
        </p:spPr>
        <p:txBody>
          <a:bodyPr wrap="square">
            <a:spAutoFit/>
          </a:bodyPr>
          <a:lstStyle/>
          <a:p>
            <a:r>
              <a:rPr lang="en-US" dirty="0"/>
              <a:t>G(</a:t>
            </a:r>
            <a:r>
              <a:rPr lang="en-US" i="1" dirty="0"/>
              <a:t>n</a:t>
            </a:r>
            <a:r>
              <a:rPr lang="en-US" dirty="0"/>
              <a:t>) = 1 </a:t>
            </a:r>
          </a:p>
        </p:txBody>
      </p:sp>
      <p:cxnSp>
        <p:nvCxnSpPr>
          <p:cNvPr id="24" name="Straight Arrow Connector 23">
            <a:extLst>
              <a:ext uri="{FF2B5EF4-FFF2-40B4-BE49-F238E27FC236}">
                <a16:creationId xmlns:a16="http://schemas.microsoft.com/office/drawing/2014/main" id="{C3AA3207-30B0-40D6-89F6-23173F517819}"/>
              </a:ext>
            </a:extLst>
          </p:cNvPr>
          <p:cNvCxnSpPr/>
          <p:nvPr/>
        </p:nvCxnSpPr>
        <p:spPr>
          <a:xfrm flipH="1">
            <a:off x="4796419" y="4577803"/>
            <a:ext cx="548640" cy="369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38F6646-8958-4528-A988-8639D72A49DD}"/>
              </a:ext>
            </a:extLst>
          </p:cNvPr>
          <p:cNvSpPr txBox="1"/>
          <p:nvPr/>
        </p:nvSpPr>
        <p:spPr>
          <a:xfrm>
            <a:off x="84243" y="6507744"/>
            <a:ext cx="1221661" cy="369332"/>
          </a:xfrm>
          <a:prstGeom prst="rect">
            <a:avLst/>
          </a:prstGeom>
          <a:noFill/>
        </p:spPr>
        <p:txBody>
          <a:bodyPr wrap="square">
            <a:spAutoFit/>
          </a:bodyPr>
          <a:lstStyle/>
          <a:p>
            <a:r>
              <a:rPr lang="en-US" dirty="0"/>
              <a:t>G(</a:t>
            </a:r>
            <a:r>
              <a:rPr lang="en-US" i="1" dirty="0"/>
              <a:t>n</a:t>
            </a:r>
            <a:r>
              <a:rPr lang="en-US" dirty="0"/>
              <a:t>) = 3 </a:t>
            </a:r>
          </a:p>
        </p:txBody>
      </p:sp>
      <p:cxnSp>
        <p:nvCxnSpPr>
          <p:cNvPr id="26" name="Straight Arrow Connector 25">
            <a:extLst>
              <a:ext uri="{FF2B5EF4-FFF2-40B4-BE49-F238E27FC236}">
                <a16:creationId xmlns:a16="http://schemas.microsoft.com/office/drawing/2014/main" id="{6A5446AB-59B0-486D-9670-F82D8A6F8FD9}"/>
              </a:ext>
            </a:extLst>
          </p:cNvPr>
          <p:cNvCxnSpPr>
            <a:cxnSpLocks/>
          </p:cNvCxnSpPr>
          <p:nvPr/>
        </p:nvCxnSpPr>
        <p:spPr>
          <a:xfrm flipV="1">
            <a:off x="990600" y="6638581"/>
            <a:ext cx="1889078" cy="1076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068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DEDC8C5-B043-4CF6-AB0C-341D2583E8DF}"/>
              </a:ext>
            </a:extLst>
          </p:cNvPr>
          <p:cNvGrpSpPr/>
          <p:nvPr/>
        </p:nvGrpSpPr>
        <p:grpSpPr>
          <a:xfrm>
            <a:off x="5054327" y="1366816"/>
            <a:ext cx="546945" cy="546945"/>
            <a:chOff x="2905125" y="2067983"/>
            <a:chExt cx="1507068" cy="1507068"/>
          </a:xfrm>
        </p:grpSpPr>
        <p:sp>
          <p:nvSpPr>
            <p:cNvPr id="8" name="Rectangle 7">
              <a:extLst>
                <a:ext uri="{FF2B5EF4-FFF2-40B4-BE49-F238E27FC236}">
                  <a16:creationId xmlns:a16="http://schemas.microsoft.com/office/drawing/2014/main" id="{AA3534F1-6909-439D-B60B-B002E0C0DEC4}"/>
                </a:ext>
              </a:extLst>
            </p:cNvPr>
            <p:cNvSpPr/>
            <p:nvPr/>
          </p:nvSpPr>
          <p:spPr>
            <a:xfrm>
              <a:off x="2905125" y="2067983"/>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2</a:t>
              </a:r>
            </a:p>
          </p:txBody>
        </p:sp>
        <p:sp>
          <p:nvSpPr>
            <p:cNvPr id="9" name="Rectangle 8">
              <a:extLst>
                <a:ext uri="{FF2B5EF4-FFF2-40B4-BE49-F238E27FC236}">
                  <a16:creationId xmlns:a16="http://schemas.microsoft.com/office/drawing/2014/main" id="{F2D4372B-6B2B-40C1-8EC2-86A372AAB1C9}"/>
                </a:ext>
              </a:extLst>
            </p:cNvPr>
            <p:cNvSpPr/>
            <p:nvPr/>
          </p:nvSpPr>
          <p:spPr>
            <a:xfrm>
              <a:off x="3658659" y="2067983"/>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1</a:t>
              </a:r>
            </a:p>
          </p:txBody>
        </p:sp>
        <p:sp>
          <p:nvSpPr>
            <p:cNvPr id="10" name="Rectangle 9">
              <a:extLst>
                <a:ext uri="{FF2B5EF4-FFF2-40B4-BE49-F238E27FC236}">
                  <a16:creationId xmlns:a16="http://schemas.microsoft.com/office/drawing/2014/main" id="{2C5F3643-EEA5-4218-98AC-10212D9B8FAA}"/>
                </a:ext>
              </a:extLst>
            </p:cNvPr>
            <p:cNvSpPr/>
            <p:nvPr/>
          </p:nvSpPr>
          <p:spPr>
            <a:xfrm>
              <a:off x="2905125" y="2821517"/>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3</a:t>
              </a:r>
            </a:p>
          </p:txBody>
        </p:sp>
        <p:sp>
          <p:nvSpPr>
            <p:cNvPr id="11" name="Rectangle 10">
              <a:extLst>
                <a:ext uri="{FF2B5EF4-FFF2-40B4-BE49-F238E27FC236}">
                  <a16:creationId xmlns:a16="http://schemas.microsoft.com/office/drawing/2014/main" id="{DA49F50D-5B14-4D0B-83CF-2DE3E0C4D1AF}"/>
                </a:ext>
              </a:extLst>
            </p:cNvPr>
            <p:cNvSpPr/>
            <p:nvPr/>
          </p:nvSpPr>
          <p:spPr>
            <a:xfrm>
              <a:off x="3658659" y="2821517"/>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0070C0"/>
                </a:solidFill>
              </a:endParaRPr>
            </a:p>
          </p:txBody>
        </p:sp>
      </p:grpSp>
      <p:grpSp>
        <p:nvGrpSpPr>
          <p:cNvPr id="20" name="Group 19">
            <a:extLst>
              <a:ext uri="{FF2B5EF4-FFF2-40B4-BE49-F238E27FC236}">
                <a16:creationId xmlns:a16="http://schemas.microsoft.com/office/drawing/2014/main" id="{DB0A59CB-CD3B-4C6A-97E4-8ACED9F331E6}"/>
              </a:ext>
            </a:extLst>
          </p:cNvPr>
          <p:cNvGrpSpPr/>
          <p:nvPr/>
        </p:nvGrpSpPr>
        <p:grpSpPr>
          <a:xfrm>
            <a:off x="5054327" y="236314"/>
            <a:ext cx="546945" cy="546944"/>
            <a:chOff x="3144247" y="4469323"/>
            <a:chExt cx="546945" cy="546944"/>
          </a:xfrm>
        </p:grpSpPr>
        <p:sp>
          <p:nvSpPr>
            <p:cNvPr id="13" name="Rectangle 12">
              <a:extLst>
                <a:ext uri="{FF2B5EF4-FFF2-40B4-BE49-F238E27FC236}">
                  <a16:creationId xmlns:a16="http://schemas.microsoft.com/office/drawing/2014/main" id="{AC00C62C-DB3B-4525-B0CA-E54F7331C22D}"/>
                </a:ext>
              </a:extLst>
            </p:cNvPr>
            <p:cNvSpPr/>
            <p:nvPr/>
          </p:nvSpPr>
          <p:spPr>
            <a:xfrm>
              <a:off x="3144247" y="446932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3</a:t>
              </a:r>
            </a:p>
          </p:txBody>
        </p:sp>
        <p:sp>
          <p:nvSpPr>
            <p:cNvPr id="15" name="Rectangle 14">
              <a:extLst>
                <a:ext uri="{FF2B5EF4-FFF2-40B4-BE49-F238E27FC236}">
                  <a16:creationId xmlns:a16="http://schemas.microsoft.com/office/drawing/2014/main" id="{5B1434B2-B31E-47A1-843F-4F49EF0D4C85}"/>
                </a:ext>
              </a:extLst>
            </p:cNvPr>
            <p:cNvSpPr/>
            <p:nvPr/>
          </p:nvSpPr>
          <p:spPr>
            <a:xfrm>
              <a:off x="3417720" y="446932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FF0000"/>
                </a:solidFill>
              </a:endParaRPr>
            </a:p>
          </p:txBody>
        </p:sp>
        <p:sp>
          <p:nvSpPr>
            <p:cNvPr id="17" name="Rectangle 16">
              <a:extLst>
                <a:ext uri="{FF2B5EF4-FFF2-40B4-BE49-F238E27FC236}">
                  <a16:creationId xmlns:a16="http://schemas.microsoft.com/office/drawing/2014/main" id="{008A2AC6-A7DE-4362-BA79-412C9DC33667}"/>
                </a:ext>
              </a:extLst>
            </p:cNvPr>
            <p:cNvSpPr/>
            <p:nvPr/>
          </p:nvSpPr>
          <p:spPr>
            <a:xfrm>
              <a:off x="3144247" y="474279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2</a:t>
              </a:r>
            </a:p>
          </p:txBody>
        </p:sp>
        <p:sp>
          <p:nvSpPr>
            <p:cNvPr id="19" name="Rectangle 18">
              <a:extLst>
                <a:ext uri="{FF2B5EF4-FFF2-40B4-BE49-F238E27FC236}">
                  <a16:creationId xmlns:a16="http://schemas.microsoft.com/office/drawing/2014/main" id="{92A98C78-3453-47BD-B617-D1EB4AF53581}"/>
                </a:ext>
              </a:extLst>
            </p:cNvPr>
            <p:cNvSpPr/>
            <p:nvPr/>
          </p:nvSpPr>
          <p:spPr>
            <a:xfrm>
              <a:off x="3417720" y="474279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dirty="0">
                  <a:solidFill>
                    <a:srgbClr val="FF0000"/>
                  </a:solidFill>
                </a:rPr>
                <a:t> 1</a:t>
              </a:r>
            </a:p>
          </p:txBody>
        </p:sp>
      </p:grpSp>
      <p:sp>
        <p:nvSpPr>
          <p:cNvPr id="21" name="TextBox 20">
            <a:extLst>
              <a:ext uri="{FF2B5EF4-FFF2-40B4-BE49-F238E27FC236}">
                <a16:creationId xmlns:a16="http://schemas.microsoft.com/office/drawing/2014/main" id="{C7C3E501-7843-44F6-AA55-7F08766BCB35}"/>
              </a:ext>
            </a:extLst>
          </p:cNvPr>
          <p:cNvSpPr txBox="1"/>
          <p:nvPr/>
        </p:nvSpPr>
        <p:spPr>
          <a:xfrm>
            <a:off x="184014" y="482600"/>
            <a:ext cx="11936866" cy="3139321"/>
          </a:xfrm>
          <a:prstGeom prst="rect">
            <a:avLst/>
          </a:prstGeom>
          <a:noFill/>
        </p:spPr>
        <p:txBody>
          <a:bodyPr wrap="square" rtlCol="0">
            <a:spAutoFit/>
          </a:bodyPr>
          <a:lstStyle/>
          <a:p>
            <a:r>
              <a:rPr lang="en-US" dirty="0"/>
              <a:t>What would happen if we tried to solve this puzzle               using A*. Here </a:t>
            </a:r>
            <a:r>
              <a:rPr lang="en-US" i="1" dirty="0"/>
              <a:t>solve</a:t>
            </a:r>
            <a:r>
              <a:rPr lang="en-US" dirty="0"/>
              <a:t> means get to this                goal state.</a:t>
            </a:r>
          </a:p>
          <a:p>
            <a:endParaRPr lang="en-US" dirty="0"/>
          </a:p>
          <a:p>
            <a:r>
              <a:rPr lang="en-US" dirty="0"/>
              <a:t>A* would solve it in milliseconds. </a:t>
            </a:r>
          </a:p>
          <a:p>
            <a:endParaRPr lang="en-US" dirty="0"/>
          </a:p>
          <a:p>
            <a:r>
              <a:rPr lang="en-US" dirty="0"/>
              <a:t>What would happen if we tried to solve this puzzle               using A*. Here </a:t>
            </a:r>
            <a:r>
              <a:rPr lang="en-US" i="1" dirty="0"/>
              <a:t>solve</a:t>
            </a:r>
            <a:r>
              <a:rPr lang="en-US" dirty="0"/>
              <a:t> means get to this                goal state.</a:t>
            </a:r>
          </a:p>
          <a:p>
            <a:endParaRPr lang="en-US" dirty="0"/>
          </a:p>
          <a:p>
            <a:r>
              <a:rPr lang="en-US" dirty="0"/>
              <a:t>A* would return “</a:t>
            </a:r>
            <a:r>
              <a:rPr lang="en-US" dirty="0">
                <a:latin typeface="Courier New" panose="02070309020205020404" pitchFamily="49" charset="0"/>
                <a:cs typeface="Courier New" panose="02070309020205020404" pitchFamily="49" charset="0"/>
              </a:rPr>
              <a:t>Failure</a:t>
            </a:r>
            <a:r>
              <a:rPr lang="en-US" dirty="0"/>
              <a:t>” in milliseconds. In a sense, </a:t>
            </a:r>
            <a:r>
              <a:rPr lang="en-US" i="1" dirty="0"/>
              <a:t>failure</a:t>
            </a:r>
            <a:r>
              <a:rPr lang="en-US" dirty="0"/>
              <a:t> is an unfair term. We have successfully proved that no solution exists by an exhaustive search.</a:t>
            </a:r>
          </a:p>
          <a:p>
            <a:endParaRPr lang="en-US" dirty="0"/>
          </a:p>
          <a:p>
            <a:endParaRPr lang="en-US" dirty="0"/>
          </a:p>
          <a:p>
            <a:endParaRPr lang="en-US" dirty="0"/>
          </a:p>
        </p:txBody>
      </p:sp>
      <p:grpSp>
        <p:nvGrpSpPr>
          <p:cNvPr id="22" name="Group 21">
            <a:extLst>
              <a:ext uri="{FF2B5EF4-FFF2-40B4-BE49-F238E27FC236}">
                <a16:creationId xmlns:a16="http://schemas.microsoft.com/office/drawing/2014/main" id="{7CE48A0B-D60A-4BA0-B78D-6B849600F433}"/>
              </a:ext>
            </a:extLst>
          </p:cNvPr>
          <p:cNvGrpSpPr/>
          <p:nvPr/>
        </p:nvGrpSpPr>
        <p:grpSpPr>
          <a:xfrm>
            <a:off x="9362167" y="276954"/>
            <a:ext cx="546945" cy="546944"/>
            <a:chOff x="3144247" y="4469323"/>
            <a:chExt cx="546945" cy="546944"/>
          </a:xfrm>
        </p:grpSpPr>
        <p:sp>
          <p:nvSpPr>
            <p:cNvPr id="23" name="Rectangle 22">
              <a:extLst>
                <a:ext uri="{FF2B5EF4-FFF2-40B4-BE49-F238E27FC236}">
                  <a16:creationId xmlns:a16="http://schemas.microsoft.com/office/drawing/2014/main" id="{09133093-CD53-40BA-AC6A-B866315DA31C}"/>
                </a:ext>
              </a:extLst>
            </p:cNvPr>
            <p:cNvSpPr/>
            <p:nvPr/>
          </p:nvSpPr>
          <p:spPr>
            <a:xfrm>
              <a:off x="3144247" y="446932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1</a:t>
              </a:r>
            </a:p>
          </p:txBody>
        </p:sp>
        <p:sp>
          <p:nvSpPr>
            <p:cNvPr id="24" name="Rectangle 23">
              <a:extLst>
                <a:ext uri="{FF2B5EF4-FFF2-40B4-BE49-F238E27FC236}">
                  <a16:creationId xmlns:a16="http://schemas.microsoft.com/office/drawing/2014/main" id="{69D68115-1AFF-4863-A326-EBC1467B9CC4}"/>
                </a:ext>
              </a:extLst>
            </p:cNvPr>
            <p:cNvSpPr/>
            <p:nvPr/>
          </p:nvSpPr>
          <p:spPr>
            <a:xfrm>
              <a:off x="3417720" y="446932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2</a:t>
              </a:r>
            </a:p>
          </p:txBody>
        </p:sp>
        <p:sp>
          <p:nvSpPr>
            <p:cNvPr id="25" name="Rectangle 24">
              <a:extLst>
                <a:ext uri="{FF2B5EF4-FFF2-40B4-BE49-F238E27FC236}">
                  <a16:creationId xmlns:a16="http://schemas.microsoft.com/office/drawing/2014/main" id="{42CCC1CA-49C5-4583-A45F-E9A12AB85058}"/>
                </a:ext>
              </a:extLst>
            </p:cNvPr>
            <p:cNvSpPr/>
            <p:nvPr/>
          </p:nvSpPr>
          <p:spPr>
            <a:xfrm>
              <a:off x="3144247" y="474279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3</a:t>
              </a:r>
            </a:p>
          </p:txBody>
        </p:sp>
        <p:sp>
          <p:nvSpPr>
            <p:cNvPr id="26" name="Rectangle 25">
              <a:extLst>
                <a:ext uri="{FF2B5EF4-FFF2-40B4-BE49-F238E27FC236}">
                  <a16:creationId xmlns:a16="http://schemas.microsoft.com/office/drawing/2014/main" id="{E7C4C454-0790-4D37-B3E9-D6C611C459DB}"/>
                </a:ext>
              </a:extLst>
            </p:cNvPr>
            <p:cNvSpPr/>
            <p:nvPr/>
          </p:nvSpPr>
          <p:spPr>
            <a:xfrm>
              <a:off x="3417720" y="474279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dirty="0">
                  <a:solidFill>
                    <a:srgbClr val="FF0000"/>
                  </a:solidFill>
                </a:rPr>
                <a:t> </a:t>
              </a:r>
            </a:p>
          </p:txBody>
        </p:sp>
      </p:grpSp>
      <p:grpSp>
        <p:nvGrpSpPr>
          <p:cNvPr id="27" name="Group 26">
            <a:extLst>
              <a:ext uri="{FF2B5EF4-FFF2-40B4-BE49-F238E27FC236}">
                <a16:creationId xmlns:a16="http://schemas.microsoft.com/office/drawing/2014/main" id="{599BBF81-DFF3-4084-9DF4-E50B10F97602}"/>
              </a:ext>
            </a:extLst>
          </p:cNvPr>
          <p:cNvGrpSpPr/>
          <p:nvPr/>
        </p:nvGrpSpPr>
        <p:grpSpPr>
          <a:xfrm>
            <a:off x="9362166" y="1366816"/>
            <a:ext cx="546945" cy="546944"/>
            <a:chOff x="3144247" y="4469323"/>
            <a:chExt cx="546945" cy="546944"/>
          </a:xfrm>
        </p:grpSpPr>
        <p:sp>
          <p:nvSpPr>
            <p:cNvPr id="28" name="Rectangle 27">
              <a:extLst>
                <a:ext uri="{FF2B5EF4-FFF2-40B4-BE49-F238E27FC236}">
                  <a16:creationId xmlns:a16="http://schemas.microsoft.com/office/drawing/2014/main" id="{16B90D4B-4370-4019-83EA-5F4315D49B3A}"/>
                </a:ext>
              </a:extLst>
            </p:cNvPr>
            <p:cNvSpPr/>
            <p:nvPr/>
          </p:nvSpPr>
          <p:spPr>
            <a:xfrm>
              <a:off x="3144247" y="446932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1</a:t>
              </a:r>
            </a:p>
          </p:txBody>
        </p:sp>
        <p:sp>
          <p:nvSpPr>
            <p:cNvPr id="29" name="Rectangle 28">
              <a:extLst>
                <a:ext uri="{FF2B5EF4-FFF2-40B4-BE49-F238E27FC236}">
                  <a16:creationId xmlns:a16="http://schemas.microsoft.com/office/drawing/2014/main" id="{F77C8B0A-1F8A-4310-930F-02F1F0FED8C0}"/>
                </a:ext>
              </a:extLst>
            </p:cNvPr>
            <p:cNvSpPr/>
            <p:nvPr/>
          </p:nvSpPr>
          <p:spPr>
            <a:xfrm>
              <a:off x="3417720" y="446932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2</a:t>
              </a:r>
            </a:p>
          </p:txBody>
        </p:sp>
        <p:sp>
          <p:nvSpPr>
            <p:cNvPr id="30" name="Rectangle 29">
              <a:extLst>
                <a:ext uri="{FF2B5EF4-FFF2-40B4-BE49-F238E27FC236}">
                  <a16:creationId xmlns:a16="http://schemas.microsoft.com/office/drawing/2014/main" id="{6B5ECFFE-9A49-4574-B9A9-D1648E628F87}"/>
                </a:ext>
              </a:extLst>
            </p:cNvPr>
            <p:cNvSpPr/>
            <p:nvPr/>
          </p:nvSpPr>
          <p:spPr>
            <a:xfrm>
              <a:off x="3144247" y="474279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3</a:t>
              </a:r>
            </a:p>
          </p:txBody>
        </p:sp>
        <p:sp>
          <p:nvSpPr>
            <p:cNvPr id="31" name="Rectangle 30">
              <a:extLst>
                <a:ext uri="{FF2B5EF4-FFF2-40B4-BE49-F238E27FC236}">
                  <a16:creationId xmlns:a16="http://schemas.microsoft.com/office/drawing/2014/main" id="{42BACD54-401F-48F5-BC65-54EBD68E55C1}"/>
                </a:ext>
              </a:extLst>
            </p:cNvPr>
            <p:cNvSpPr/>
            <p:nvPr/>
          </p:nvSpPr>
          <p:spPr>
            <a:xfrm>
              <a:off x="3417720" y="474279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dirty="0">
                  <a:solidFill>
                    <a:srgbClr val="FF0000"/>
                  </a:solidFill>
                </a:rPr>
                <a:t> </a:t>
              </a:r>
            </a:p>
          </p:txBody>
        </p:sp>
      </p:grpSp>
      <p:graphicFrame>
        <p:nvGraphicFramePr>
          <p:cNvPr id="32" name="Table 2">
            <a:extLst>
              <a:ext uri="{FF2B5EF4-FFF2-40B4-BE49-F238E27FC236}">
                <a16:creationId xmlns:a16="http://schemas.microsoft.com/office/drawing/2014/main" id="{5B4F03DB-015D-42AD-9D2A-A2B0BEFC2E65}"/>
              </a:ext>
            </a:extLst>
          </p:cNvPr>
          <p:cNvGraphicFramePr>
            <a:graphicFrameLocks noGrp="1"/>
          </p:cNvGraphicFramePr>
          <p:nvPr>
            <p:extLst>
              <p:ext uri="{D42A27DB-BD31-4B8C-83A1-F6EECF244321}">
                <p14:modId xmlns:p14="http://schemas.microsoft.com/office/powerpoint/2010/main" val="4014699822"/>
              </p:ext>
            </p:extLst>
          </p:nvPr>
        </p:nvGraphicFramePr>
        <p:xfrm>
          <a:off x="-80857" y="5843061"/>
          <a:ext cx="4423835" cy="639481"/>
        </p:xfrm>
        <a:graphic>
          <a:graphicData uri="http://schemas.openxmlformats.org/drawingml/2006/table">
            <a:tbl>
              <a:tblPr firstRow="1" bandRow="1">
                <a:tableStyleId>{5940675A-B579-460E-94D1-54222C63F5DA}</a:tableStyleId>
              </a:tblPr>
              <a:tblGrid>
                <a:gridCol w="884767">
                  <a:extLst>
                    <a:ext uri="{9D8B030D-6E8A-4147-A177-3AD203B41FA5}">
                      <a16:colId xmlns:a16="http://schemas.microsoft.com/office/drawing/2014/main" val="1883053792"/>
                    </a:ext>
                  </a:extLst>
                </a:gridCol>
                <a:gridCol w="884767">
                  <a:extLst>
                    <a:ext uri="{9D8B030D-6E8A-4147-A177-3AD203B41FA5}">
                      <a16:colId xmlns:a16="http://schemas.microsoft.com/office/drawing/2014/main" val="2768326792"/>
                    </a:ext>
                  </a:extLst>
                </a:gridCol>
                <a:gridCol w="884767">
                  <a:extLst>
                    <a:ext uri="{9D8B030D-6E8A-4147-A177-3AD203B41FA5}">
                      <a16:colId xmlns:a16="http://schemas.microsoft.com/office/drawing/2014/main" val="3301384141"/>
                    </a:ext>
                  </a:extLst>
                </a:gridCol>
                <a:gridCol w="884767">
                  <a:extLst>
                    <a:ext uri="{9D8B030D-6E8A-4147-A177-3AD203B41FA5}">
                      <a16:colId xmlns:a16="http://schemas.microsoft.com/office/drawing/2014/main" val="4050886098"/>
                    </a:ext>
                  </a:extLst>
                </a:gridCol>
                <a:gridCol w="884767">
                  <a:extLst>
                    <a:ext uri="{9D8B030D-6E8A-4147-A177-3AD203B41FA5}">
                      <a16:colId xmlns:a16="http://schemas.microsoft.com/office/drawing/2014/main" val="215976266"/>
                    </a:ext>
                  </a:extLst>
                </a:gridCol>
              </a:tblGrid>
              <a:tr h="639481">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294508610"/>
                  </a:ext>
                </a:extLst>
              </a:tr>
            </a:tbl>
          </a:graphicData>
        </a:graphic>
      </p:graphicFrame>
      <p:sp>
        <p:nvSpPr>
          <p:cNvPr id="33" name="TextBox 32">
            <a:extLst>
              <a:ext uri="{FF2B5EF4-FFF2-40B4-BE49-F238E27FC236}">
                <a16:creationId xmlns:a16="http://schemas.microsoft.com/office/drawing/2014/main" id="{4F79B00C-51BA-4B07-A4BF-9DCDEBB90B4D}"/>
              </a:ext>
            </a:extLst>
          </p:cNvPr>
          <p:cNvSpPr txBox="1"/>
          <p:nvPr/>
        </p:nvSpPr>
        <p:spPr>
          <a:xfrm>
            <a:off x="41911" y="5491570"/>
            <a:ext cx="937683" cy="369332"/>
          </a:xfrm>
          <a:prstGeom prst="rect">
            <a:avLst/>
          </a:prstGeom>
          <a:noFill/>
        </p:spPr>
        <p:txBody>
          <a:bodyPr wrap="square">
            <a:spAutoFit/>
          </a:bodyPr>
          <a:lstStyle/>
          <a:p>
            <a:r>
              <a:rPr lang="en-US" dirty="0"/>
              <a:t>nodes</a:t>
            </a:r>
          </a:p>
        </p:txBody>
      </p:sp>
      <p:graphicFrame>
        <p:nvGraphicFramePr>
          <p:cNvPr id="34" name="Table 2">
            <a:extLst>
              <a:ext uri="{FF2B5EF4-FFF2-40B4-BE49-F238E27FC236}">
                <a16:creationId xmlns:a16="http://schemas.microsoft.com/office/drawing/2014/main" id="{3DA96FFA-1B05-4532-9652-ACECD5209DC2}"/>
              </a:ext>
            </a:extLst>
          </p:cNvPr>
          <p:cNvGraphicFramePr>
            <a:graphicFrameLocks noGrp="1"/>
          </p:cNvGraphicFramePr>
          <p:nvPr>
            <p:extLst>
              <p:ext uri="{D42A27DB-BD31-4B8C-83A1-F6EECF244321}">
                <p14:modId xmlns:p14="http://schemas.microsoft.com/office/powerpoint/2010/main" val="2752941418"/>
              </p:ext>
            </p:extLst>
          </p:nvPr>
        </p:nvGraphicFramePr>
        <p:xfrm>
          <a:off x="-80857" y="4820339"/>
          <a:ext cx="4423835" cy="639481"/>
        </p:xfrm>
        <a:graphic>
          <a:graphicData uri="http://schemas.openxmlformats.org/drawingml/2006/table">
            <a:tbl>
              <a:tblPr firstRow="1" bandRow="1">
                <a:tableStyleId>{5940675A-B579-460E-94D1-54222C63F5DA}</a:tableStyleId>
              </a:tblPr>
              <a:tblGrid>
                <a:gridCol w="884767">
                  <a:extLst>
                    <a:ext uri="{9D8B030D-6E8A-4147-A177-3AD203B41FA5}">
                      <a16:colId xmlns:a16="http://schemas.microsoft.com/office/drawing/2014/main" val="1883053792"/>
                    </a:ext>
                  </a:extLst>
                </a:gridCol>
                <a:gridCol w="884767">
                  <a:extLst>
                    <a:ext uri="{9D8B030D-6E8A-4147-A177-3AD203B41FA5}">
                      <a16:colId xmlns:a16="http://schemas.microsoft.com/office/drawing/2014/main" val="2768326792"/>
                    </a:ext>
                  </a:extLst>
                </a:gridCol>
                <a:gridCol w="884767">
                  <a:extLst>
                    <a:ext uri="{9D8B030D-6E8A-4147-A177-3AD203B41FA5}">
                      <a16:colId xmlns:a16="http://schemas.microsoft.com/office/drawing/2014/main" val="3301384141"/>
                    </a:ext>
                  </a:extLst>
                </a:gridCol>
                <a:gridCol w="884767">
                  <a:extLst>
                    <a:ext uri="{9D8B030D-6E8A-4147-A177-3AD203B41FA5}">
                      <a16:colId xmlns:a16="http://schemas.microsoft.com/office/drawing/2014/main" val="4050886098"/>
                    </a:ext>
                  </a:extLst>
                </a:gridCol>
                <a:gridCol w="884767">
                  <a:extLst>
                    <a:ext uri="{9D8B030D-6E8A-4147-A177-3AD203B41FA5}">
                      <a16:colId xmlns:a16="http://schemas.microsoft.com/office/drawing/2014/main" val="215976266"/>
                    </a:ext>
                  </a:extLst>
                </a:gridCol>
              </a:tblGrid>
              <a:tr h="639481">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294508610"/>
                  </a:ext>
                </a:extLst>
              </a:tr>
            </a:tbl>
          </a:graphicData>
        </a:graphic>
      </p:graphicFrame>
      <p:sp>
        <p:nvSpPr>
          <p:cNvPr id="35" name="TextBox 34">
            <a:extLst>
              <a:ext uri="{FF2B5EF4-FFF2-40B4-BE49-F238E27FC236}">
                <a16:creationId xmlns:a16="http://schemas.microsoft.com/office/drawing/2014/main" id="{B1A065D4-201F-45B5-B55D-85C61A898CAE}"/>
              </a:ext>
            </a:extLst>
          </p:cNvPr>
          <p:cNvSpPr txBox="1"/>
          <p:nvPr/>
        </p:nvSpPr>
        <p:spPr>
          <a:xfrm>
            <a:off x="41911" y="4468848"/>
            <a:ext cx="937683" cy="369332"/>
          </a:xfrm>
          <a:prstGeom prst="rect">
            <a:avLst/>
          </a:prstGeom>
          <a:noFill/>
        </p:spPr>
        <p:txBody>
          <a:bodyPr wrap="square">
            <a:spAutoFit/>
          </a:bodyPr>
          <a:lstStyle/>
          <a:p>
            <a:r>
              <a:rPr lang="en-US" dirty="0"/>
              <a:t>nodes</a:t>
            </a:r>
          </a:p>
        </p:txBody>
      </p:sp>
      <p:graphicFrame>
        <p:nvGraphicFramePr>
          <p:cNvPr id="36" name="Table 2">
            <a:extLst>
              <a:ext uri="{FF2B5EF4-FFF2-40B4-BE49-F238E27FC236}">
                <a16:creationId xmlns:a16="http://schemas.microsoft.com/office/drawing/2014/main" id="{34A2A191-076C-47F8-8243-C17DD0AB8852}"/>
              </a:ext>
            </a:extLst>
          </p:cNvPr>
          <p:cNvGraphicFramePr>
            <a:graphicFrameLocks noGrp="1"/>
          </p:cNvGraphicFramePr>
          <p:nvPr>
            <p:extLst>
              <p:ext uri="{D42A27DB-BD31-4B8C-83A1-F6EECF244321}">
                <p14:modId xmlns:p14="http://schemas.microsoft.com/office/powerpoint/2010/main" val="2481781512"/>
              </p:ext>
            </p:extLst>
          </p:nvPr>
        </p:nvGraphicFramePr>
        <p:xfrm>
          <a:off x="-80857" y="3685421"/>
          <a:ext cx="4423835" cy="639481"/>
        </p:xfrm>
        <a:graphic>
          <a:graphicData uri="http://schemas.openxmlformats.org/drawingml/2006/table">
            <a:tbl>
              <a:tblPr firstRow="1" bandRow="1">
                <a:tableStyleId>{5940675A-B579-460E-94D1-54222C63F5DA}</a:tableStyleId>
              </a:tblPr>
              <a:tblGrid>
                <a:gridCol w="884767">
                  <a:extLst>
                    <a:ext uri="{9D8B030D-6E8A-4147-A177-3AD203B41FA5}">
                      <a16:colId xmlns:a16="http://schemas.microsoft.com/office/drawing/2014/main" val="1883053792"/>
                    </a:ext>
                  </a:extLst>
                </a:gridCol>
                <a:gridCol w="884767">
                  <a:extLst>
                    <a:ext uri="{9D8B030D-6E8A-4147-A177-3AD203B41FA5}">
                      <a16:colId xmlns:a16="http://schemas.microsoft.com/office/drawing/2014/main" val="2768326792"/>
                    </a:ext>
                  </a:extLst>
                </a:gridCol>
                <a:gridCol w="884767">
                  <a:extLst>
                    <a:ext uri="{9D8B030D-6E8A-4147-A177-3AD203B41FA5}">
                      <a16:colId xmlns:a16="http://schemas.microsoft.com/office/drawing/2014/main" val="3301384141"/>
                    </a:ext>
                  </a:extLst>
                </a:gridCol>
                <a:gridCol w="884767">
                  <a:extLst>
                    <a:ext uri="{9D8B030D-6E8A-4147-A177-3AD203B41FA5}">
                      <a16:colId xmlns:a16="http://schemas.microsoft.com/office/drawing/2014/main" val="4050886098"/>
                    </a:ext>
                  </a:extLst>
                </a:gridCol>
                <a:gridCol w="884767">
                  <a:extLst>
                    <a:ext uri="{9D8B030D-6E8A-4147-A177-3AD203B41FA5}">
                      <a16:colId xmlns:a16="http://schemas.microsoft.com/office/drawing/2014/main" val="215976266"/>
                    </a:ext>
                  </a:extLst>
                </a:gridCol>
              </a:tblGrid>
              <a:tr h="639481">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294508610"/>
                  </a:ext>
                </a:extLst>
              </a:tr>
            </a:tbl>
          </a:graphicData>
        </a:graphic>
      </p:graphicFrame>
      <p:sp>
        <p:nvSpPr>
          <p:cNvPr id="37" name="TextBox 36">
            <a:extLst>
              <a:ext uri="{FF2B5EF4-FFF2-40B4-BE49-F238E27FC236}">
                <a16:creationId xmlns:a16="http://schemas.microsoft.com/office/drawing/2014/main" id="{F7163394-262E-4D8B-8FA4-B74F10AFB417}"/>
              </a:ext>
            </a:extLst>
          </p:cNvPr>
          <p:cNvSpPr txBox="1"/>
          <p:nvPr/>
        </p:nvSpPr>
        <p:spPr>
          <a:xfrm>
            <a:off x="41911" y="3333930"/>
            <a:ext cx="937683" cy="369332"/>
          </a:xfrm>
          <a:prstGeom prst="rect">
            <a:avLst/>
          </a:prstGeom>
          <a:noFill/>
        </p:spPr>
        <p:txBody>
          <a:bodyPr wrap="square">
            <a:spAutoFit/>
          </a:bodyPr>
          <a:lstStyle/>
          <a:p>
            <a:r>
              <a:rPr lang="en-US" dirty="0"/>
              <a:t>nodes</a:t>
            </a:r>
          </a:p>
        </p:txBody>
      </p:sp>
      <p:grpSp>
        <p:nvGrpSpPr>
          <p:cNvPr id="4" name="Group 3">
            <a:extLst>
              <a:ext uri="{FF2B5EF4-FFF2-40B4-BE49-F238E27FC236}">
                <a16:creationId xmlns:a16="http://schemas.microsoft.com/office/drawing/2014/main" id="{D15369DE-B93B-45D2-B027-8205B808B07A}"/>
              </a:ext>
            </a:extLst>
          </p:cNvPr>
          <p:cNvGrpSpPr/>
          <p:nvPr/>
        </p:nvGrpSpPr>
        <p:grpSpPr>
          <a:xfrm>
            <a:off x="3602518" y="3752065"/>
            <a:ext cx="580897" cy="506193"/>
            <a:chOff x="6372204" y="6497671"/>
            <a:chExt cx="451630" cy="404952"/>
          </a:xfrm>
        </p:grpSpPr>
        <p:sp>
          <p:nvSpPr>
            <p:cNvPr id="96" name="Rectangle 95">
              <a:extLst>
                <a:ext uri="{FF2B5EF4-FFF2-40B4-BE49-F238E27FC236}">
                  <a16:creationId xmlns:a16="http://schemas.microsoft.com/office/drawing/2014/main" id="{B92AE472-FB67-47A5-8041-FEC8EC0AC82F}"/>
                </a:ext>
              </a:extLst>
            </p:cNvPr>
            <p:cNvSpPr/>
            <p:nvPr/>
          </p:nvSpPr>
          <p:spPr>
            <a:xfrm>
              <a:off x="6372204" y="6497671"/>
              <a:ext cx="225815" cy="202476"/>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solidFill>
                    <a:srgbClr val="0070C0"/>
                  </a:solidFill>
                </a:rPr>
                <a:t>3</a:t>
              </a:r>
            </a:p>
          </p:txBody>
        </p:sp>
        <p:sp>
          <p:nvSpPr>
            <p:cNvPr id="97" name="Rectangle 96">
              <a:extLst>
                <a:ext uri="{FF2B5EF4-FFF2-40B4-BE49-F238E27FC236}">
                  <a16:creationId xmlns:a16="http://schemas.microsoft.com/office/drawing/2014/main" id="{E63E85AE-4DC1-4968-B81F-C1A530AACE1B}"/>
                </a:ext>
              </a:extLst>
            </p:cNvPr>
            <p:cNvSpPr/>
            <p:nvPr/>
          </p:nvSpPr>
          <p:spPr>
            <a:xfrm>
              <a:off x="6598019" y="6497671"/>
              <a:ext cx="225815" cy="202476"/>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dirty="0">
                <a:solidFill>
                  <a:srgbClr val="0070C0"/>
                </a:solidFill>
              </a:endParaRPr>
            </a:p>
          </p:txBody>
        </p:sp>
        <p:sp>
          <p:nvSpPr>
            <p:cNvPr id="98" name="Rectangle 97">
              <a:extLst>
                <a:ext uri="{FF2B5EF4-FFF2-40B4-BE49-F238E27FC236}">
                  <a16:creationId xmlns:a16="http://schemas.microsoft.com/office/drawing/2014/main" id="{2691C6E5-F9D6-4B83-8185-18BA8FA6533A}"/>
                </a:ext>
              </a:extLst>
            </p:cNvPr>
            <p:cNvSpPr/>
            <p:nvPr/>
          </p:nvSpPr>
          <p:spPr>
            <a:xfrm>
              <a:off x="6372204" y="6700147"/>
              <a:ext cx="225815" cy="202476"/>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solidFill>
                    <a:srgbClr val="0070C0"/>
                  </a:solidFill>
                </a:rPr>
                <a:t>1</a:t>
              </a:r>
            </a:p>
          </p:txBody>
        </p:sp>
        <p:sp>
          <p:nvSpPr>
            <p:cNvPr id="99" name="Rectangle 98">
              <a:extLst>
                <a:ext uri="{FF2B5EF4-FFF2-40B4-BE49-F238E27FC236}">
                  <a16:creationId xmlns:a16="http://schemas.microsoft.com/office/drawing/2014/main" id="{A8A1FD21-FFFF-4CA6-88FF-2E873AF53C80}"/>
                </a:ext>
              </a:extLst>
            </p:cNvPr>
            <p:cNvSpPr/>
            <p:nvPr/>
          </p:nvSpPr>
          <p:spPr>
            <a:xfrm>
              <a:off x="6598019" y="6700147"/>
              <a:ext cx="225815" cy="202476"/>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2000" dirty="0">
                  <a:solidFill>
                    <a:srgbClr val="0070C0"/>
                  </a:solidFill>
                </a:rPr>
                <a:t> 2</a:t>
              </a:r>
            </a:p>
          </p:txBody>
        </p:sp>
      </p:grpSp>
      <p:grpSp>
        <p:nvGrpSpPr>
          <p:cNvPr id="3" name="Group 2">
            <a:extLst>
              <a:ext uri="{FF2B5EF4-FFF2-40B4-BE49-F238E27FC236}">
                <a16:creationId xmlns:a16="http://schemas.microsoft.com/office/drawing/2014/main" id="{B69E3DE3-5DF5-4C6B-92FA-6317210F7E0B}"/>
              </a:ext>
            </a:extLst>
          </p:cNvPr>
          <p:cNvGrpSpPr/>
          <p:nvPr/>
        </p:nvGrpSpPr>
        <p:grpSpPr>
          <a:xfrm>
            <a:off x="3639735" y="4888249"/>
            <a:ext cx="580898" cy="506193"/>
            <a:chOff x="5912296" y="7145911"/>
            <a:chExt cx="451631" cy="404952"/>
          </a:xfrm>
        </p:grpSpPr>
        <p:sp>
          <p:nvSpPr>
            <p:cNvPr id="112" name="Rectangle 111">
              <a:extLst>
                <a:ext uri="{FF2B5EF4-FFF2-40B4-BE49-F238E27FC236}">
                  <a16:creationId xmlns:a16="http://schemas.microsoft.com/office/drawing/2014/main" id="{8C708246-2E7E-4C32-BE7B-DDFA090BD5EC}"/>
                </a:ext>
              </a:extLst>
            </p:cNvPr>
            <p:cNvSpPr/>
            <p:nvPr/>
          </p:nvSpPr>
          <p:spPr>
            <a:xfrm>
              <a:off x="5912296" y="7145911"/>
              <a:ext cx="225815" cy="202476"/>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dirty="0">
                <a:solidFill>
                  <a:srgbClr val="0070C0"/>
                </a:solidFill>
              </a:endParaRPr>
            </a:p>
          </p:txBody>
        </p:sp>
        <p:sp>
          <p:nvSpPr>
            <p:cNvPr id="113" name="Rectangle 112">
              <a:extLst>
                <a:ext uri="{FF2B5EF4-FFF2-40B4-BE49-F238E27FC236}">
                  <a16:creationId xmlns:a16="http://schemas.microsoft.com/office/drawing/2014/main" id="{86D73E82-EBC6-4885-AA24-FA0D8BB47EE7}"/>
                </a:ext>
              </a:extLst>
            </p:cNvPr>
            <p:cNvSpPr/>
            <p:nvPr/>
          </p:nvSpPr>
          <p:spPr>
            <a:xfrm>
              <a:off x="6138112" y="7145911"/>
              <a:ext cx="225815" cy="202476"/>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solidFill>
                    <a:srgbClr val="0070C0"/>
                  </a:solidFill>
                </a:rPr>
                <a:t>3</a:t>
              </a:r>
            </a:p>
          </p:txBody>
        </p:sp>
        <p:sp>
          <p:nvSpPr>
            <p:cNvPr id="114" name="Rectangle 113">
              <a:extLst>
                <a:ext uri="{FF2B5EF4-FFF2-40B4-BE49-F238E27FC236}">
                  <a16:creationId xmlns:a16="http://schemas.microsoft.com/office/drawing/2014/main" id="{8CDEA710-0DB0-4099-B041-FD95EDD69495}"/>
                </a:ext>
              </a:extLst>
            </p:cNvPr>
            <p:cNvSpPr/>
            <p:nvPr/>
          </p:nvSpPr>
          <p:spPr>
            <a:xfrm>
              <a:off x="5912296" y="7348387"/>
              <a:ext cx="225815" cy="202476"/>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solidFill>
                    <a:srgbClr val="0070C0"/>
                  </a:solidFill>
                </a:rPr>
                <a:t>1</a:t>
              </a:r>
            </a:p>
          </p:txBody>
        </p:sp>
        <p:sp>
          <p:nvSpPr>
            <p:cNvPr id="115" name="Rectangle 114">
              <a:extLst>
                <a:ext uri="{FF2B5EF4-FFF2-40B4-BE49-F238E27FC236}">
                  <a16:creationId xmlns:a16="http://schemas.microsoft.com/office/drawing/2014/main" id="{B1FF40A4-6BAC-448C-9A01-91DA34B4F4C0}"/>
                </a:ext>
              </a:extLst>
            </p:cNvPr>
            <p:cNvSpPr/>
            <p:nvPr/>
          </p:nvSpPr>
          <p:spPr>
            <a:xfrm>
              <a:off x="6138112" y="7348387"/>
              <a:ext cx="225815" cy="202476"/>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2000" dirty="0">
                  <a:solidFill>
                    <a:srgbClr val="0070C0"/>
                  </a:solidFill>
                </a:rPr>
                <a:t> 2</a:t>
              </a:r>
            </a:p>
          </p:txBody>
        </p:sp>
      </p:grpSp>
      <p:grpSp>
        <p:nvGrpSpPr>
          <p:cNvPr id="176" name="Group 175">
            <a:extLst>
              <a:ext uri="{FF2B5EF4-FFF2-40B4-BE49-F238E27FC236}">
                <a16:creationId xmlns:a16="http://schemas.microsoft.com/office/drawing/2014/main" id="{F237FF76-C057-41FE-8402-0C96E2A49A62}"/>
              </a:ext>
            </a:extLst>
          </p:cNvPr>
          <p:cNvGrpSpPr/>
          <p:nvPr/>
        </p:nvGrpSpPr>
        <p:grpSpPr>
          <a:xfrm>
            <a:off x="2768388" y="3752064"/>
            <a:ext cx="580898" cy="506193"/>
            <a:chOff x="5912296" y="7145911"/>
            <a:chExt cx="451631" cy="404952"/>
          </a:xfrm>
        </p:grpSpPr>
        <p:sp>
          <p:nvSpPr>
            <p:cNvPr id="177" name="Rectangle 176">
              <a:extLst>
                <a:ext uri="{FF2B5EF4-FFF2-40B4-BE49-F238E27FC236}">
                  <a16:creationId xmlns:a16="http://schemas.microsoft.com/office/drawing/2014/main" id="{19520FC7-1F6F-4FA4-96FC-B7B32363DF9C}"/>
                </a:ext>
              </a:extLst>
            </p:cNvPr>
            <p:cNvSpPr/>
            <p:nvPr/>
          </p:nvSpPr>
          <p:spPr>
            <a:xfrm>
              <a:off x="5912296" y="7145911"/>
              <a:ext cx="225815" cy="202476"/>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dirty="0">
                <a:solidFill>
                  <a:srgbClr val="0070C0"/>
                </a:solidFill>
              </a:endParaRPr>
            </a:p>
          </p:txBody>
        </p:sp>
        <p:sp>
          <p:nvSpPr>
            <p:cNvPr id="178" name="Rectangle 177">
              <a:extLst>
                <a:ext uri="{FF2B5EF4-FFF2-40B4-BE49-F238E27FC236}">
                  <a16:creationId xmlns:a16="http://schemas.microsoft.com/office/drawing/2014/main" id="{43866399-680B-4697-992E-047FF5B02FE7}"/>
                </a:ext>
              </a:extLst>
            </p:cNvPr>
            <p:cNvSpPr/>
            <p:nvPr/>
          </p:nvSpPr>
          <p:spPr>
            <a:xfrm>
              <a:off x="6138112" y="7145911"/>
              <a:ext cx="225815" cy="202476"/>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solidFill>
                    <a:srgbClr val="0070C0"/>
                  </a:solidFill>
                </a:rPr>
                <a:t>3</a:t>
              </a:r>
            </a:p>
          </p:txBody>
        </p:sp>
        <p:sp>
          <p:nvSpPr>
            <p:cNvPr id="179" name="Rectangle 178">
              <a:extLst>
                <a:ext uri="{FF2B5EF4-FFF2-40B4-BE49-F238E27FC236}">
                  <a16:creationId xmlns:a16="http://schemas.microsoft.com/office/drawing/2014/main" id="{0D0086A5-9ACE-493B-8137-CB0600DC5B0A}"/>
                </a:ext>
              </a:extLst>
            </p:cNvPr>
            <p:cNvSpPr/>
            <p:nvPr/>
          </p:nvSpPr>
          <p:spPr>
            <a:xfrm>
              <a:off x="5912296" y="7348387"/>
              <a:ext cx="225815" cy="202476"/>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solidFill>
                    <a:srgbClr val="0070C0"/>
                  </a:solidFill>
                </a:rPr>
                <a:t>1</a:t>
              </a:r>
            </a:p>
          </p:txBody>
        </p:sp>
        <p:sp>
          <p:nvSpPr>
            <p:cNvPr id="180" name="Rectangle 179">
              <a:extLst>
                <a:ext uri="{FF2B5EF4-FFF2-40B4-BE49-F238E27FC236}">
                  <a16:creationId xmlns:a16="http://schemas.microsoft.com/office/drawing/2014/main" id="{B1F97B8A-5654-4F38-923E-09DC58E51534}"/>
                </a:ext>
              </a:extLst>
            </p:cNvPr>
            <p:cNvSpPr/>
            <p:nvPr/>
          </p:nvSpPr>
          <p:spPr>
            <a:xfrm>
              <a:off x="6138112" y="7348387"/>
              <a:ext cx="225815" cy="202476"/>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2000" dirty="0">
                  <a:solidFill>
                    <a:srgbClr val="0070C0"/>
                  </a:solidFill>
                </a:rPr>
                <a:t> 2</a:t>
              </a:r>
            </a:p>
          </p:txBody>
        </p:sp>
      </p:grpSp>
      <p:grpSp>
        <p:nvGrpSpPr>
          <p:cNvPr id="181" name="Group 180">
            <a:extLst>
              <a:ext uri="{FF2B5EF4-FFF2-40B4-BE49-F238E27FC236}">
                <a16:creationId xmlns:a16="http://schemas.microsoft.com/office/drawing/2014/main" id="{871AE49A-BDE2-4282-9DFA-2F9770CD0D86}"/>
              </a:ext>
            </a:extLst>
          </p:cNvPr>
          <p:cNvGrpSpPr/>
          <p:nvPr/>
        </p:nvGrpSpPr>
        <p:grpSpPr>
          <a:xfrm>
            <a:off x="5177109" y="3405673"/>
            <a:ext cx="6830877" cy="3263900"/>
            <a:chOff x="180882" y="128300"/>
            <a:chExt cx="6830877" cy="3263900"/>
          </a:xfrm>
        </p:grpSpPr>
        <p:pic>
          <p:nvPicPr>
            <p:cNvPr id="182" name="Picture 181">
              <a:extLst>
                <a:ext uri="{FF2B5EF4-FFF2-40B4-BE49-F238E27FC236}">
                  <a16:creationId xmlns:a16="http://schemas.microsoft.com/office/drawing/2014/main" id="{44462FEB-36F8-41D3-BEC8-3831CEEB24EA}"/>
                </a:ext>
              </a:extLst>
            </p:cNvPr>
            <p:cNvPicPr>
              <a:picLocks noChangeAspect="1"/>
            </p:cNvPicPr>
            <p:nvPr/>
          </p:nvPicPr>
          <p:blipFill>
            <a:blip r:embed="rId2"/>
            <a:stretch>
              <a:fillRect/>
            </a:stretch>
          </p:blipFill>
          <p:spPr>
            <a:xfrm>
              <a:off x="180882" y="128300"/>
              <a:ext cx="6830877" cy="3263900"/>
            </a:xfrm>
            <a:prstGeom prst="rect">
              <a:avLst/>
            </a:prstGeom>
            <a:ln>
              <a:solidFill>
                <a:schemeClr val="bg1">
                  <a:lumMod val="85000"/>
                </a:schemeClr>
              </a:solidFill>
            </a:ln>
          </p:spPr>
        </p:pic>
        <p:sp>
          <p:nvSpPr>
            <p:cNvPr id="184" name="Rectangle 183">
              <a:extLst>
                <a:ext uri="{FF2B5EF4-FFF2-40B4-BE49-F238E27FC236}">
                  <a16:creationId xmlns:a16="http://schemas.microsoft.com/office/drawing/2014/main" id="{C47DBC5A-DFEE-4216-9B87-CF386AB20359}"/>
                </a:ext>
              </a:extLst>
            </p:cNvPr>
            <p:cNvSpPr/>
            <p:nvPr/>
          </p:nvSpPr>
          <p:spPr bwMode="auto">
            <a:xfrm>
              <a:off x="1801283" y="1760250"/>
              <a:ext cx="4948767" cy="279618"/>
            </a:xfrm>
            <a:prstGeom prst="rect">
              <a:avLst/>
            </a:prstGeom>
            <a:solidFill>
              <a:srgbClr val="FF3399">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grpSp>
    </p:spTree>
    <p:extLst>
      <p:ext uri="{BB962C8B-B14F-4D97-AF65-F5344CB8AC3E}">
        <p14:creationId xmlns:p14="http://schemas.microsoft.com/office/powerpoint/2010/main" val="2418771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DEDC8C5-B043-4CF6-AB0C-341D2583E8DF}"/>
              </a:ext>
            </a:extLst>
          </p:cNvPr>
          <p:cNvGrpSpPr/>
          <p:nvPr/>
        </p:nvGrpSpPr>
        <p:grpSpPr>
          <a:xfrm>
            <a:off x="5054327" y="1366816"/>
            <a:ext cx="546945" cy="546945"/>
            <a:chOff x="2905125" y="2067983"/>
            <a:chExt cx="1507068" cy="1507068"/>
          </a:xfrm>
        </p:grpSpPr>
        <p:sp>
          <p:nvSpPr>
            <p:cNvPr id="8" name="Rectangle 7">
              <a:extLst>
                <a:ext uri="{FF2B5EF4-FFF2-40B4-BE49-F238E27FC236}">
                  <a16:creationId xmlns:a16="http://schemas.microsoft.com/office/drawing/2014/main" id="{AA3534F1-6909-439D-B60B-B002E0C0DEC4}"/>
                </a:ext>
              </a:extLst>
            </p:cNvPr>
            <p:cNvSpPr/>
            <p:nvPr/>
          </p:nvSpPr>
          <p:spPr>
            <a:xfrm>
              <a:off x="2905125" y="2067983"/>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2</a:t>
              </a:r>
            </a:p>
          </p:txBody>
        </p:sp>
        <p:sp>
          <p:nvSpPr>
            <p:cNvPr id="9" name="Rectangle 8">
              <a:extLst>
                <a:ext uri="{FF2B5EF4-FFF2-40B4-BE49-F238E27FC236}">
                  <a16:creationId xmlns:a16="http://schemas.microsoft.com/office/drawing/2014/main" id="{F2D4372B-6B2B-40C1-8EC2-86A372AAB1C9}"/>
                </a:ext>
              </a:extLst>
            </p:cNvPr>
            <p:cNvSpPr/>
            <p:nvPr/>
          </p:nvSpPr>
          <p:spPr>
            <a:xfrm>
              <a:off x="3658659" y="2067983"/>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1</a:t>
              </a:r>
            </a:p>
          </p:txBody>
        </p:sp>
        <p:sp>
          <p:nvSpPr>
            <p:cNvPr id="10" name="Rectangle 9">
              <a:extLst>
                <a:ext uri="{FF2B5EF4-FFF2-40B4-BE49-F238E27FC236}">
                  <a16:creationId xmlns:a16="http://schemas.microsoft.com/office/drawing/2014/main" id="{2C5F3643-EEA5-4218-98AC-10212D9B8FAA}"/>
                </a:ext>
              </a:extLst>
            </p:cNvPr>
            <p:cNvSpPr/>
            <p:nvPr/>
          </p:nvSpPr>
          <p:spPr>
            <a:xfrm>
              <a:off x="2905125" y="2821517"/>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0070C0"/>
                  </a:solidFill>
                </a:rPr>
                <a:t>3</a:t>
              </a:r>
            </a:p>
          </p:txBody>
        </p:sp>
        <p:sp>
          <p:nvSpPr>
            <p:cNvPr id="11" name="Rectangle 10">
              <a:extLst>
                <a:ext uri="{FF2B5EF4-FFF2-40B4-BE49-F238E27FC236}">
                  <a16:creationId xmlns:a16="http://schemas.microsoft.com/office/drawing/2014/main" id="{DA49F50D-5B14-4D0B-83CF-2DE3E0C4D1AF}"/>
                </a:ext>
              </a:extLst>
            </p:cNvPr>
            <p:cNvSpPr/>
            <p:nvPr/>
          </p:nvSpPr>
          <p:spPr>
            <a:xfrm>
              <a:off x="3658659" y="2821517"/>
              <a:ext cx="753534" cy="75353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0070C0"/>
                </a:solidFill>
              </a:endParaRPr>
            </a:p>
          </p:txBody>
        </p:sp>
      </p:grpSp>
      <p:grpSp>
        <p:nvGrpSpPr>
          <p:cNvPr id="20" name="Group 19">
            <a:extLst>
              <a:ext uri="{FF2B5EF4-FFF2-40B4-BE49-F238E27FC236}">
                <a16:creationId xmlns:a16="http://schemas.microsoft.com/office/drawing/2014/main" id="{DB0A59CB-CD3B-4C6A-97E4-8ACED9F331E6}"/>
              </a:ext>
            </a:extLst>
          </p:cNvPr>
          <p:cNvGrpSpPr/>
          <p:nvPr/>
        </p:nvGrpSpPr>
        <p:grpSpPr>
          <a:xfrm>
            <a:off x="5054327" y="236314"/>
            <a:ext cx="546945" cy="546944"/>
            <a:chOff x="3144247" y="4469323"/>
            <a:chExt cx="546945" cy="546944"/>
          </a:xfrm>
        </p:grpSpPr>
        <p:sp>
          <p:nvSpPr>
            <p:cNvPr id="13" name="Rectangle 12">
              <a:extLst>
                <a:ext uri="{FF2B5EF4-FFF2-40B4-BE49-F238E27FC236}">
                  <a16:creationId xmlns:a16="http://schemas.microsoft.com/office/drawing/2014/main" id="{AC00C62C-DB3B-4525-B0CA-E54F7331C22D}"/>
                </a:ext>
              </a:extLst>
            </p:cNvPr>
            <p:cNvSpPr/>
            <p:nvPr/>
          </p:nvSpPr>
          <p:spPr>
            <a:xfrm>
              <a:off x="3144247" y="446932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3</a:t>
              </a:r>
            </a:p>
          </p:txBody>
        </p:sp>
        <p:sp>
          <p:nvSpPr>
            <p:cNvPr id="15" name="Rectangle 14">
              <a:extLst>
                <a:ext uri="{FF2B5EF4-FFF2-40B4-BE49-F238E27FC236}">
                  <a16:creationId xmlns:a16="http://schemas.microsoft.com/office/drawing/2014/main" id="{5B1434B2-B31E-47A1-843F-4F49EF0D4C85}"/>
                </a:ext>
              </a:extLst>
            </p:cNvPr>
            <p:cNvSpPr/>
            <p:nvPr/>
          </p:nvSpPr>
          <p:spPr>
            <a:xfrm>
              <a:off x="3417720" y="446932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FF0000"/>
                </a:solidFill>
              </a:endParaRPr>
            </a:p>
          </p:txBody>
        </p:sp>
        <p:sp>
          <p:nvSpPr>
            <p:cNvPr id="17" name="Rectangle 16">
              <a:extLst>
                <a:ext uri="{FF2B5EF4-FFF2-40B4-BE49-F238E27FC236}">
                  <a16:creationId xmlns:a16="http://schemas.microsoft.com/office/drawing/2014/main" id="{008A2AC6-A7DE-4362-BA79-412C9DC33667}"/>
                </a:ext>
              </a:extLst>
            </p:cNvPr>
            <p:cNvSpPr/>
            <p:nvPr/>
          </p:nvSpPr>
          <p:spPr>
            <a:xfrm>
              <a:off x="3144247" y="474279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2</a:t>
              </a:r>
            </a:p>
          </p:txBody>
        </p:sp>
        <p:sp>
          <p:nvSpPr>
            <p:cNvPr id="19" name="Rectangle 18">
              <a:extLst>
                <a:ext uri="{FF2B5EF4-FFF2-40B4-BE49-F238E27FC236}">
                  <a16:creationId xmlns:a16="http://schemas.microsoft.com/office/drawing/2014/main" id="{92A98C78-3453-47BD-B617-D1EB4AF53581}"/>
                </a:ext>
              </a:extLst>
            </p:cNvPr>
            <p:cNvSpPr/>
            <p:nvPr/>
          </p:nvSpPr>
          <p:spPr>
            <a:xfrm>
              <a:off x="3417720" y="474279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dirty="0">
                  <a:solidFill>
                    <a:srgbClr val="FF0000"/>
                  </a:solidFill>
                </a:rPr>
                <a:t> 1</a:t>
              </a:r>
            </a:p>
          </p:txBody>
        </p:sp>
      </p:grpSp>
      <p:sp>
        <p:nvSpPr>
          <p:cNvPr id="21" name="TextBox 20">
            <a:extLst>
              <a:ext uri="{FF2B5EF4-FFF2-40B4-BE49-F238E27FC236}">
                <a16:creationId xmlns:a16="http://schemas.microsoft.com/office/drawing/2014/main" id="{C7C3E501-7843-44F6-AA55-7F08766BCB35}"/>
              </a:ext>
            </a:extLst>
          </p:cNvPr>
          <p:cNvSpPr txBox="1"/>
          <p:nvPr/>
        </p:nvSpPr>
        <p:spPr>
          <a:xfrm>
            <a:off x="184014" y="482600"/>
            <a:ext cx="11936866" cy="5909310"/>
          </a:xfrm>
          <a:prstGeom prst="rect">
            <a:avLst/>
          </a:prstGeom>
          <a:noFill/>
        </p:spPr>
        <p:txBody>
          <a:bodyPr wrap="square" rtlCol="0">
            <a:spAutoFit/>
          </a:bodyPr>
          <a:lstStyle/>
          <a:p>
            <a:r>
              <a:rPr lang="en-US" dirty="0">
                <a:solidFill>
                  <a:schemeClr val="bg1">
                    <a:lumMod val="85000"/>
                  </a:schemeClr>
                </a:solidFill>
              </a:rPr>
              <a:t>What would happen if we tried to solve this puzzle               using A*. Here </a:t>
            </a:r>
            <a:r>
              <a:rPr lang="en-US" i="1" dirty="0">
                <a:solidFill>
                  <a:schemeClr val="bg1">
                    <a:lumMod val="85000"/>
                  </a:schemeClr>
                </a:solidFill>
              </a:rPr>
              <a:t>solve</a:t>
            </a:r>
            <a:r>
              <a:rPr lang="en-US" dirty="0">
                <a:solidFill>
                  <a:schemeClr val="bg1">
                    <a:lumMod val="85000"/>
                  </a:schemeClr>
                </a:solidFill>
              </a:rPr>
              <a:t> means get to this                goal state.</a:t>
            </a:r>
          </a:p>
          <a:p>
            <a:endParaRPr lang="en-US" dirty="0">
              <a:solidFill>
                <a:schemeClr val="bg1">
                  <a:lumMod val="85000"/>
                </a:schemeClr>
              </a:solidFill>
            </a:endParaRPr>
          </a:p>
          <a:p>
            <a:r>
              <a:rPr lang="en-US" dirty="0">
                <a:solidFill>
                  <a:schemeClr val="bg1">
                    <a:lumMod val="85000"/>
                  </a:schemeClr>
                </a:solidFill>
              </a:rPr>
              <a:t>A* would solve it in milliseconds. </a:t>
            </a:r>
          </a:p>
          <a:p>
            <a:endParaRPr lang="en-US" dirty="0">
              <a:solidFill>
                <a:schemeClr val="bg1">
                  <a:lumMod val="85000"/>
                </a:schemeClr>
              </a:solidFill>
            </a:endParaRPr>
          </a:p>
          <a:p>
            <a:r>
              <a:rPr lang="en-US" dirty="0">
                <a:solidFill>
                  <a:schemeClr val="bg1">
                    <a:lumMod val="85000"/>
                  </a:schemeClr>
                </a:solidFill>
              </a:rPr>
              <a:t>What would happen if we tried to solve this puzzle               using A*. Here </a:t>
            </a:r>
            <a:r>
              <a:rPr lang="en-US" i="1" dirty="0">
                <a:solidFill>
                  <a:schemeClr val="bg1">
                    <a:lumMod val="85000"/>
                  </a:schemeClr>
                </a:solidFill>
              </a:rPr>
              <a:t>solve</a:t>
            </a:r>
            <a:r>
              <a:rPr lang="en-US" dirty="0">
                <a:solidFill>
                  <a:schemeClr val="bg1">
                    <a:lumMod val="85000"/>
                  </a:schemeClr>
                </a:solidFill>
              </a:rPr>
              <a:t> means get to this                goal state.</a:t>
            </a:r>
          </a:p>
          <a:p>
            <a:endParaRPr lang="en-US" dirty="0">
              <a:solidFill>
                <a:schemeClr val="bg1">
                  <a:lumMod val="85000"/>
                </a:schemeClr>
              </a:solidFill>
            </a:endParaRPr>
          </a:p>
          <a:p>
            <a:r>
              <a:rPr lang="en-US" dirty="0">
                <a:solidFill>
                  <a:schemeClr val="bg1">
                    <a:lumMod val="85000"/>
                  </a:schemeClr>
                </a:solidFill>
              </a:rPr>
              <a:t>A* would return “</a:t>
            </a:r>
            <a:r>
              <a:rPr lang="en-US" dirty="0">
                <a:solidFill>
                  <a:schemeClr val="bg1">
                    <a:lumMod val="85000"/>
                  </a:schemeClr>
                </a:solidFill>
                <a:latin typeface="Courier New" panose="02070309020205020404" pitchFamily="49" charset="0"/>
                <a:cs typeface="Courier New" panose="02070309020205020404" pitchFamily="49" charset="0"/>
              </a:rPr>
              <a:t>Failure</a:t>
            </a:r>
            <a:r>
              <a:rPr lang="en-US" dirty="0">
                <a:solidFill>
                  <a:schemeClr val="bg1">
                    <a:lumMod val="85000"/>
                  </a:schemeClr>
                </a:solidFill>
              </a:rPr>
              <a:t>” in milliseconds. In a sense, </a:t>
            </a:r>
            <a:r>
              <a:rPr lang="en-US" i="1" dirty="0">
                <a:solidFill>
                  <a:schemeClr val="bg1">
                    <a:lumMod val="85000"/>
                  </a:schemeClr>
                </a:solidFill>
              </a:rPr>
              <a:t>failure</a:t>
            </a:r>
            <a:r>
              <a:rPr lang="en-US" dirty="0">
                <a:solidFill>
                  <a:schemeClr val="bg1">
                    <a:lumMod val="85000"/>
                  </a:schemeClr>
                </a:solidFill>
              </a:rPr>
              <a:t> is an unfair term. We have successfully proved that no solution exists by an exhaustive search.</a:t>
            </a:r>
          </a:p>
          <a:p>
            <a:endParaRPr lang="en-US" dirty="0"/>
          </a:p>
          <a:p>
            <a:endParaRPr lang="en-US" dirty="0"/>
          </a:p>
          <a:p>
            <a:endParaRPr lang="en-US" dirty="0"/>
          </a:p>
          <a:p>
            <a:r>
              <a:rPr lang="en-US" dirty="0"/>
              <a:t>What would happen if we tried to solve this puzzle               using A*. Here </a:t>
            </a:r>
            <a:r>
              <a:rPr lang="en-US" i="1" dirty="0"/>
              <a:t>solve</a:t>
            </a:r>
            <a:r>
              <a:rPr lang="en-US" dirty="0"/>
              <a:t> means get to this                goal state.</a:t>
            </a:r>
          </a:p>
          <a:p>
            <a:endParaRPr lang="en-US" dirty="0"/>
          </a:p>
          <a:p>
            <a:r>
              <a:rPr lang="en-US" dirty="0"/>
              <a:t>A* would solve it in under a second (surprisingly, this particular example takes just three moves). </a:t>
            </a:r>
          </a:p>
          <a:p>
            <a:endParaRPr lang="en-US" dirty="0"/>
          </a:p>
          <a:p>
            <a:r>
              <a:rPr lang="en-US" dirty="0"/>
              <a:t>What would happen if we tried to solve this puzzle               using A*. Here solve means get to this                goal state.</a:t>
            </a:r>
          </a:p>
          <a:p>
            <a:endParaRPr lang="en-US" dirty="0"/>
          </a:p>
          <a:p>
            <a:r>
              <a:rPr lang="en-US" dirty="0"/>
              <a:t>In principle, A* would return “</a:t>
            </a:r>
            <a:r>
              <a:rPr lang="en-US" dirty="0">
                <a:latin typeface="Courier New" panose="02070309020205020404" pitchFamily="49" charset="0"/>
                <a:cs typeface="Courier New" panose="02070309020205020404" pitchFamily="49" charset="0"/>
              </a:rPr>
              <a:t>Failure</a:t>
            </a:r>
            <a:r>
              <a:rPr lang="en-US" dirty="0"/>
              <a:t>”. However, suppose that it takes one microsecond to test one state, then it will take 1,371,512 years to return “</a:t>
            </a:r>
            <a:r>
              <a:rPr lang="en-US" dirty="0">
                <a:latin typeface="Courier New" panose="02070309020205020404" pitchFamily="49" charset="0"/>
                <a:cs typeface="Courier New" panose="02070309020205020404" pitchFamily="49" charset="0"/>
              </a:rPr>
              <a:t>Failure</a:t>
            </a:r>
            <a:r>
              <a:rPr lang="en-US" dirty="0"/>
              <a:t>”.  So for all practical purposes, it runs forever, and are never sure if it is </a:t>
            </a:r>
            <a:r>
              <a:rPr lang="en-US" i="1" dirty="0"/>
              <a:t>just</a:t>
            </a:r>
            <a:r>
              <a:rPr lang="en-US" dirty="0"/>
              <a:t> about to return a solution.</a:t>
            </a:r>
          </a:p>
          <a:p>
            <a:endParaRPr lang="en-US" dirty="0"/>
          </a:p>
        </p:txBody>
      </p:sp>
      <p:grpSp>
        <p:nvGrpSpPr>
          <p:cNvPr id="22" name="Group 21">
            <a:extLst>
              <a:ext uri="{FF2B5EF4-FFF2-40B4-BE49-F238E27FC236}">
                <a16:creationId xmlns:a16="http://schemas.microsoft.com/office/drawing/2014/main" id="{7CE48A0B-D60A-4BA0-B78D-6B849600F433}"/>
              </a:ext>
            </a:extLst>
          </p:cNvPr>
          <p:cNvGrpSpPr/>
          <p:nvPr/>
        </p:nvGrpSpPr>
        <p:grpSpPr>
          <a:xfrm>
            <a:off x="9362167" y="276954"/>
            <a:ext cx="546945" cy="546944"/>
            <a:chOff x="3144247" y="4469323"/>
            <a:chExt cx="546945" cy="546944"/>
          </a:xfrm>
        </p:grpSpPr>
        <p:sp>
          <p:nvSpPr>
            <p:cNvPr id="23" name="Rectangle 22">
              <a:extLst>
                <a:ext uri="{FF2B5EF4-FFF2-40B4-BE49-F238E27FC236}">
                  <a16:creationId xmlns:a16="http://schemas.microsoft.com/office/drawing/2014/main" id="{09133093-CD53-40BA-AC6A-B866315DA31C}"/>
                </a:ext>
              </a:extLst>
            </p:cNvPr>
            <p:cNvSpPr/>
            <p:nvPr/>
          </p:nvSpPr>
          <p:spPr>
            <a:xfrm>
              <a:off x="3144247" y="446932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1</a:t>
              </a:r>
            </a:p>
          </p:txBody>
        </p:sp>
        <p:sp>
          <p:nvSpPr>
            <p:cNvPr id="24" name="Rectangle 23">
              <a:extLst>
                <a:ext uri="{FF2B5EF4-FFF2-40B4-BE49-F238E27FC236}">
                  <a16:creationId xmlns:a16="http://schemas.microsoft.com/office/drawing/2014/main" id="{69D68115-1AFF-4863-A326-EBC1467B9CC4}"/>
                </a:ext>
              </a:extLst>
            </p:cNvPr>
            <p:cNvSpPr/>
            <p:nvPr/>
          </p:nvSpPr>
          <p:spPr>
            <a:xfrm>
              <a:off x="3417720" y="446932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2</a:t>
              </a:r>
            </a:p>
          </p:txBody>
        </p:sp>
        <p:sp>
          <p:nvSpPr>
            <p:cNvPr id="25" name="Rectangle 24">
              <a:extLst>
                <a:ext uri="{FF2B5EF4-FFF2-40B4-BE49-F238E27FC236}">
                  <a16:creationId xmlns:a16="http://schemas.microsoft.com/office/drawing/2014/main" id="{42CCC1CA-49C5-4583-A45F-E9A12AB85058}"/>
                </a:ext>
              </a:extLst>
            </p:cNvPr>
            <p:cNvSpPr/>
            <p:nvPr/>
          </p:nvSpPr>
          <p:spPr>
            <a:xfrm>
              <a:off x="3144247" y="474279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3</a:t>
              </a:r>
            </a:p>
          </p:txBody>
        </p:sp>
        <p:sp>
          <p:nvSpPr>
            <p:cNvPr id="26" name="Rectangle 25">
              <a:extLst>
                <a:ext uri="{FF2B5EF4-FFF2-40B4-BE49-F238E27FC236}">
                  <a16:creationId xmlns:a16="http://schemas.microsoft.com/office/drawing/2014/main" id="{E7C4C454-0790-4D37-B3E9-D6C611C459DB}"/>
                </a:ext>
              </a:extLst>
            </p:cNvPr>
            <p:cNvSpPr/>
            <p:nvPr/>
          </p:nvSpPr>
          <p:spPr>
            <a:xfrm>
              <a:off x="3417720" y="474279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dirty="0">
                  <a:solidFill>
                    <a:srgbClr val="FF0000"/>
                  </a:solidFill>
                </a:rPr>
                <a:t> </a:t>
              </a:r>
            </a:p>
          </p:txBody>
        </p:sp>
      </p:grpSp>
      <p:grpSp>
        <p:nvGrpSpPr>
          <p:cNvPr id="27" name="Group 26">
            <a:extLst>
              <a:ext uri="{FF2B5EF4-FFF2-40B4-BE49-F238E27FC236}">
                <a16:creationId xmlns:a16="http://schemas.microsoft.com/office/drawing/2014/main" id="{599BBF81-DFF3-4084-9DF4-E50B10F97602}"/>
              </a:ext>
            </a:extLst>
          </p:cNvPr>
          <p:cNvGrpSpPr/>
          <p:nvPr/>
        </p:nvGrpSpPr>
        <p:grpSpPr>
          <a:xfrm>
            <a:off x="9362166" y="1366816"/>
            <a:ext cx="546945" cy="546944"/>
            <a:chOff x="3144247" y="4469323"/>
            <a:chExt cx="546945" cy="546944"/>
          </a:xfrm>
        </p:grpSpPr>
        <p:sp>
          <p:nvSpPr>
            <p:cNvPr id="28" name="Rectangle 27">
              <a:extLst>
                <a:ext uri="{FF2B5EF4-FFF2-40B4-BE49-F238E27FC236}">
                  <a16:creationId xmlns:a16="http://schemas.microsoft.com/office/drawing/2014/main" id="{16B90D4B-4370-4019-83EA-5F4315D49B3A}"/>
                </a:ext>
              </a:extLst>
            </p:cNvPr>
            <p:cNvSpPr/>
            <p:nvPr/>
          </p:nvSpPr>
          <p:spPr>
            <a:xfrm>
              <a:off x="3144247" y="446932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1</a:t>
              </a:r>
            </a:p>
          </p:txBody>
        </p:sp>
        <p:sp>
          <p:nvSpPr>
            <p:cNvPr id="29" name="Rectangle 28">
              <a:extLst>
                <a:ext uri="{FF2B5EF4-FFF2-40B4-BE49-F238E27FC236}">
                  <a16:creationId xmlns:a16="http://schemas.microsoft.com/office/drawing/2014/main" id="{F77C8B0A-1F8A-4310-930F-02F1F0FED8C0}"/>
                </a:ext>
              </a:extLst>
            </p:cNvPr>
            <p:cNvSpPr/>
            <p:nvPr/>
          </p:nvSpPr>
          <p:spPr>
            <a:xfrm>
              <a:off x="3417720" y="4469323"/>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2</a:t>
              </a:r>
            </a:p>
          </p:txBody>
        </p:sp>
        <p:sp>
          <p:nvSpPr>
            <p:cNvPr id="30" name="Rectangle 29">
              <a:extLst>
                <a:ext uri="{FF2B5EF4-FFF2-40B4-BE49-F238E27FC236}">
                  <a16:creationId xmlns:a16="http://schemas.microsoft.com/office/drawing/2014/main" id="{6B5ECFFE-9A49-4574-B9A9-D1648E628F87}"/>
                </a:ext>
              </a:extLst>
            </p:cNvPr>
            <p:cNvSpPr/>
            <p:nvPr/>
          </p:nvSpPr>
          <p:spPr>
            <a:xfrm>
              <a:off x="3144247" y="474279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FF0000"/>
                  </a:solidFill>
                </a:rPr>
                <a:t>3</a:t>
              </a:r>
            </a:p>
          </p:txBody>
        </p:sp>
        <p:sp>
          <p:nvSpPr>
            <p:cNvPr id="31" name="Rectangle 30">
              <a:extLst>
                <a:ext uri="{FF2B5EF4-FFF2-40B4-BE49-F238E27FC236}">
                  <a16:creationId xmlns:a16="http://schemas.microsoft.com/office/drawing/2014/main" id="{42BACD54-401F-48F5-BC65-54EBD68E55C1}"/>
                </a:ext>
              </a:extLst>
            </p:cNvPr>
            <p:cNvSpPr/>
            <p:nvPr/>
          </p:nvSpPr>
          <p:spPr>
            <a:xfrm>
              <a:off x="3417720" y="4742795"/>
              <a:ext cx="273472" cy="27347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dirty="0">
                  <a:solidFill>
                    <a:srgbClr val="FF0000"/>
                  </a:solidFill>
                </a:rPr>
                <a:t> </a:t>
              </a:r>
            </a:p>
          </p:txBody>
        </p:sp>
      </p:grpSp>
      <p:pic>
        <p:nvPicPr>
          <p:cNvPr id="32" name="Picture 31">
            <a:extLst>
              <a:ext uri="{FF2B5EF4-FFF2-40B4-BE49-F238E27FC236}">
                <a16:creationId xmlns:a16="http://schemas.microsoft.com/office/drawing/2014/main" id="{FAA5D80F-A806-47EC-999C-F5B588479DA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054327" y="3198626"/>
            <a:ext cx="662103" cy="655482"/>
          </a:xfrm>
          <a:prstGeom prst="rect">
            <a:avLst/>
          </a:prstGeom>
        </p:spPr>
      </p:pic>
      <p:pic>
        <p:nvPicPr>
          <p:cNvPr id="34" name="Picture 33">
            <a:extLst>
              <a:ext uri="{FF2B5EF4-FFF2-40B4-BE49-F238E27FC236}">
                <a16:creationId xmlns:a16="http://schemas.microsoft.com/office/drawing/2014/main" id="{295C753A-5F26-482E-B320-7BF16656BC58}"/>
              </a:ext>
            </a:extLst>
          </p:cNvPr>
          <p:cNvPicPr>
            <a:picLocks noChangeAspect="1"/>
          </p:cNvPicPr>
          <p:nvPr/>
        </p:nvPicPr>
        <p:blipFill rotWithShape="1">
          <a:blip r:embed="rId3">
            <a:clrChange>
              <a:clrFrom>
                <a:srgbClr val="FEFEFE"/>
              </a:clrFrom>
              <a:clrTo>
                <a:srgbClr val="FEFEFE">
                  <a:alpha val="0"/>
                </a:srgbClr>
              </a:clrTo>
            </a:clrChange>
          </a:blip>
          <a:srcRect r="56345"/>
          <a:stretch/>
        </p:blipFill>
        <p:spPr>
          <a:xfrm>
            <a:off x="9319309" y="3198626"/>
            <a:ext cx="660922" cy="707073"/>
          </a:xfrm>
          <a:prstGeom prst="rect">
            <a:avLst/>
          </a:prstGeom>
        </p:spPr>
      </p:pic>
      <p:pic>
        <p:nvPicPr>
          <p:cNvPr id="36" name="Picture 35">
            <a:extLst>
              <a:ext uri="{FF2B5EF4-FFF2-40B4-BE49-F238E27FC236}">
                <a16:creationId xmlns:a16="http://schemas.microsoft.com/office/drawing/2014/main" id="{EFFDAB93-76AA-4A83-AA6F-183154C57EA3}"/>
              </a:ext>
            </a:extLst>
          </p:cNvPr>
          <p:cNvPicPr>
            <a:picLocks noChangeAspect="1"/>
          </p:cNvPicPr>
          <p:nvPr/>
        </p:nvPicPr>
        <p:blipFill rotWithShape="1">
          <a:blip r:embed="rId3">
            <a:clrChange>
              <a:clrFrom>
                <a:srgbClr val="FEFEFE"/>
              </a:clrFrom>
              <a:clrTo>
                <a:srgbClr val="FEFEFE">
                  <a:alpha val="0"/>
                </a:srgbClr>
              </a:clrTo>
            </a:clrChange>
          </a:blip>
          <a:srcRect r="56345"/>
          <a:stretch/>
        </p:blipFill>
        <p:spPr>
          <a:xfrm>
            <a:off x="9319309" y="4346474"/>
            <a:ext cx="660922" cy="707073"/>
          </a:xfrm>
          <a:prstGeom prst="rect">
            <a:avLst/>
          </a:prstGeom>
        </p:spPr>
      </p:pic>
      <p:pic>
        <p:nvPicPr>
          <p:cNvPr id="38" name="Picture 37">
            <a:extLst>
              <a:ext uri="{FF2B5EF4-FFF2-40B4-BE49-F238E27FC236}">
                <a16:creationId xmlns:a16="http://schemas.microsoft.com/office/drawing/2014/main" id="{8A0D162F-C05D-4BDE-AA1E-02B014935708}"/>
              </a:ext>
            </a:extLst>
          </p:cNvPr>
          <p:cNvPicPr>
            <a:picLocks noChangeAspect="1"/>
          </p:cNvPicPr>
          <p:nvPr/>
        </p:nvPicPr>
        <p:blipFill rotWithShape="1">
          <a:blip r:embed="rId3">
            <a:clrChange>
              <a:clrFrom>
                <a:srgbClr val="FFFFFF"/>
              </a:clrFrom>
              <a:clrTo>
                <a:srgbClr val="FFFFFF">
                  <a:alpha val="0"/>
                </a:srgbClr>
              </a:clrTo>
            </a:clrChange>
          </a:blip>
          <a:srcRect l="55752"/>
          <a:stretch/>
        </p:blipFill>
        <p:spPr>
          <a:xfrm>
            <a:off x="4992847" y="4346474"/>
            <a:ext cx="669903" cy="707073"/>
          </a:xfrm>
          <a:prstGeom prst="rect">
            <a:avLst/>
          </a:prstGeom>
        </p:spPr>
      </p:pic>
      <p:sp>
        <p:nvSpPr>
          <p:cNvPr id="40" name="TextBox 39">
            <a:extLst>
              <a:ext uri="{FF2B5EF4-FFF2-40B4-BE49-F238E27FC236}">
                <a16:creationId xmlns:a16="http://schemas.microsoft.com/office/drawing/2014/main" id="{8B03F1D6-88EA-4E53-B5A7-25BA50865FF0}"/>
              </a:ext>
            </a:extLst>
          </p:cNvPr>
          <p:cNvSpPr txBox="1"/>
          <p:nvPr/>
        </p:nvSpPr>
        <p:spPr>
          <a:xfrm>
            <a:off x="7023957" y="6603455"/>
            <a:ext cx="5223362" cy="307777"/>
          </a:xfrm>
          <a:prstGeom prst="rect">
            <a:avLst/>
          </a:prstGeom>
          <a:noFill/>
        </p:spPr>
        <p:txBody>
          <a:bodyPr wrap="square">
            <a:spAutoFit/>
          </a:bodyPr>
          <a:lstStyle/>
          <a:p>
            <a:r>
              <a:rPr lang="en-US" sz="1400" dirty="0">
                <a:solidFill>
                  <a:schemeClr val="bg1">
                    <a:lumMod val="75000"/>
                  </a:schemeClr>
                </a:solidFill>
              </a:rPr>
              <a:t>43252003274489856000 microseconds in years = 1371512.026 years</a:t>
            </a:r>
          </a:p>
        </p:txBody>
      </p:sp>
    </p:spTree>
    <p:extLst>
      <p:ext uri="{BB962C8B-B14F-4D97-AF65-F5344CB8AC3E}">
        <p14:creationId xmlns:p14="http://schemas.microsoft.com/office/powerpoint/2010/main" val="625649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UK Map PNG HD Image | PNG All">
            <a:extLst>
              <a:ext uri="{FF2B5EF4-FFF2-40B4-BE49-F238E27FC236}">
                <a16:creationId xmlns:a16="http://schemas.microsoft.com/office/drawing/2014/main" id="{C572B47B-931F-4418-9716-FB677D7126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701"/>
          <a:stretch/>
        </p:blipFill>
        <p:spPr bwMode="auto">
          <a:xfrm>
            <a:off x="9834880" y="224366"/>
            <a:ext cx="1733550" cy="188336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B5331FF4-4A4D-44EA-80B0-F992D2F3600F}"/>
              </a:ext>
            </a:extLst>
          </p:cNvPr>
          <p:cNvGrpSpPr/>
          <p:nvPr/>
        </p:nvGrpSpPr>
        <p:grpSpPr>
          <a:xfrm>
            <a:off x="10239936" y="1560259"/>
            <a:ext cx="321457" cy="321457"/>
            <a:chOff x="3535680" y="960120"/>
            <a:chExt cx="812800" cy="812800"/>
          </a:xfrm>
        </p:grpSpPr>
        <p:sp>
          <p:nvSpPr>
            <p:cNvPr id="6" name="Arrow: Right 5">
              <a:extLst>
                <a:ext uri="{FF2B5EF4-FFF2-40B4-BE49-F238E27FC236}">
                  <a16:creationId xmlns:a16="http://schemas.microsoft.com/office/drawing/2014/main" id="{54C4D0FF-CAB4-4AF6-B1A6-293A0E80D4D4}"/>
                </a:ext>
              </a:extLst>
            </p:cNvPr>
            <p:cNvSpPr/>
            <p:nvPr/>
          </p:nvSpPr>
          <p:spPr>
            <a:xfrm>
              <a:off x="3690372" y="1190514"/>
              <a:ext cx="503415" cy="352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quot;Not Allowed&quot; Symbol 6">
              <a:extLst>
                <a:ext uri="{FF2B5EF4-FFF2-40B4-BE49-F238E27FC236}">
                  <a16:creationId xmlns:a16="http://schemas.microsoft.com/office/drawing/2014/main" id="{E7AF7638-8752-4B37-B0B8-AACBBD8EE6DE}"/>
                </a:ext>
              </a:extLst>
            </p:cNvPr>
            <p:cNvSpPr/>
            <p:nvPr/>
          </p:nvSpPr>
          <p:spPr>
            <a:xfrm>
              <a:off x="3535680" y="960120"/>
              <a:ext cx="812800" cy="812800"/>
            </a:xfrm>
            <a:prstGeom prst="noSmoking">
              <a:avLst>
                <a:gd name="adj" fmla="val 1084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8" name="TextBox 7">
            <a:extLst>
              <a:ext uri="{FF2B5EF4-FFF2-40B4-BE49-F238E27FC236}">
                <a16:creationId xmlns:a16="http://schemas.microsoft.com/office/drawing/2014/main" id="{9CC9A6F5-7F8F-4F7F-8A6D-5CCC6D49FEF7}"/>
              </a:ext>
            </a:extLst>
          </p:cNvPr>
          <p:cNvSpPr txBox="1"/>
          <p:nvPr/>
        </p:nvSpPr>
        <p:spPr>
          <a:xfrm>
            <a:off x="97366" y="9463"/>
            <a:ext cx="7569200" cy="5693866"/>
          </a:xfrm>
          <a:prstGeom prst="rect">
            <a:avLst/>
          </a:prstGeom>
          <a:noFill/>
        </p:spPr>
        <p:txBody>
          <a:bodyPr wrap="square" rtlCol="0">
            <a:spAutoFit/>
          </a:bodyPr>
          <a:lstStyle/>
          <a:p>
            <a:r>
              <a:rPr lang="en-US" sz="2800" dirty="0"/>
              <a:t>Can you make an unsolvable problem solvable?</a:t>
            </a:r>
          </a:p>
          <a:p>
            <a:endParaRPr lang="en-US" sz="2800" dirty="0"/>
          </a:p>
          <a:p>
            <a:r>
              <a:rPr lang="en-US" sz="2000" i="1" dirty="0"/>
              <a:t>Sometimes</a:t>
            </a:r>
            <a:r>
              <a:rPr lang="en-US" sz="2000" dirty="0"/>
              <a:t>, yes</a:t>
            </a:r>
          </a:p>
          <a:p>
            <a:endParaRPr lang="en-US" sz="2000" dirty="0"/>
          </a:p>
          <a:p>
            <a:r>
              <a:rPr lang="en-US" sz="2000" dirty="0"/>
              <a:t>To solve the driving from Dublin to London problem, you could.. </a:t>
            </a:r>
          </a:p>
          <a:p>
            <a:pPr marL="800100" lvl="1" indent="-342900">
              <a:buFont typeface="Arial" panose="020B0604020202020204" pitchFamily="34" charset="0"/>
              <a:buChar char="•"/>
            </a:pPr>
            <a:r>
              <a:rPr lang="en-US" sz="2000" dirty="0"/>
              <a:t>Add a new operator, take the ferry! </a:t>
            </a:r>
            <a:r>
              <a:rPr lang="en-US" sz="2000" dirty="0">
                <a:solidFill>
                  <a:schemeClr val="bg1">
                    <a:lumMod val="75000"/>
                  </a:schemeClr>
                </a:solidFill>
              </a:rPr>
              <a:t>(Google now does this)</a:t>
            </a:r>
          </a:p>
          <a:p>
            <a:pPr marL="800100" lvl="1" indent="-342900">
              <a:buFont typeface="Arial" panose="020B0604020202020204" pitchFamily="34" charset="0"/>
              <a:buChar char="•"/>
            </a:pPr>
            <a:r>
              <a:rPr lang="en-US" sz="2000" dirty="0"/>
              <a:t>Build a bridge between England and Ireland.</a:t>
            </a:r>
          </a:p>
          <a:p>
            <a:endParaRPr lang="en-US" sz="2800" dirty="0"/>
          </a:p>
          <a:p>
            <a:endParaRPr lang="en-US" sz="2000" dirty="0"/>
          </a:p>
          <a:p>
            <a:r>
              <a:rPr lang="en-US" sz="2000" dirty="0"/>
              <a:t>To solve the wrong-parity 3-puzzle problem you could.. </a:t>
            </a:r>
          </a:p>
          <a:p>
            <a:pPr marL="800100" lvl="1" indent="-342900">
              <a:buFont typeface="Arial" panose="020B0604020202020204" pitchFamily="34" charset="0"/>
              <a:buChar char="•"/>
            </a:pPr>
            <a:r>
              <a:rPr lang="en-US" sz="2000" dirty="0"/>
              <a:t>Add a new operator, pull out and swap two tiles!</a:t>
            </a:r>
          </a:p>
          <a:p>
            <a:pPr marL="800100" lvl="1" indent="-342900">
              <a:buFont typeface="Arial" panose="020B0604020202020204" pitchFamily="34" charset="0"/>
              <a:buChar char="•"/>
            </a:pPr>
            <a:r>
              <a:rPr lang="en-US" sz="2000" dirty="0"/>
              <a:t>Build a “bridge” between the two parities  </a:t>
            </a:r>
          </a:p>
          <a:p>
            <a:endParaRPr lang="en-US" sz="2800" dirty="0"/>
          </a:p>
          <a:p>
            <a:endParaRPr lang="en-US" dirty="0"/>
          </a:p>
          <a:p>
            <a:endParaRPr lang="en-US" dirty="0"/>
          </a:p>
          <a:p>
            <a:endParaRPr lang="en-US" dirty="0"/>
          </a:p>
          <a:p>
            <a:r>
              <a:rPr lang="en-US" dirty="0"/>
              <a:t>                  </a:t>
            </a:r>
          </a:p>
        </p:txBody>
      </p:sp>
      <p:sp>
        <p:nvSpPr>
          <p:cNvPr id="9" name="Rectangle 8">
            <a:extLst>
              <a:ext uri="{FF2B5EF4-FFF2-40B4-BE49-F238E27FC236}">
                <a16:creationId xmlns:a16="http://schemas.microsoft.com/office/drawing/2014/main" id="{4FBE727D-8BD7-4911-8F40-4F7436EBFA33}"/>
              </a:ext>
            </a:extLst>
          </p:cNvPr>
          <p:cNvSpPr/>
          <p:nvPr/>
        </p:nvSpPr>
        <p:spPr>
          <a:xfrm>
            <a:off x="7392175" y="3601720"/>
            <a:ext cx="579063" cy="54213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200" dirty="0">
              <a:solidFill>
                <a:srgbClr val="FF0000"/>
              </a:solidFill>
            </a:endParaRPr>
          </a:p>
        </p:txBody>
      </p:sp>
      <p:sp>
        <p:nvSpPr>
          <p:cNvPr id="10" name="Rectangle 9">
            <a:extLst>
              <a:ext uri="{FF2B5EF4-FFF2-40B4-BE49-F238E27FC236}">
                <a16:creationId xmlns:a16="http://schemas.microsoft.com/office/drawing/2014/main" id="{9DE4EA25-BAF8-4755-8530-95B9BC929A81}"/>
              </a:ext>
            </a:extLst>
          </p:cNvPr>
          <p:cNvSpPr/>
          <p:nvPr/>
        </p:nvSpPr>
        <p:spPr>
          <a:xfrm>
            <a:off x="7967761" y="3601720"/>
            <a:ext cx="579063" cy="54213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t>2</a:t>
            </a:r>
          </a:p>
        </p:txBody>
      </p:sp>
      <p:sp>
        <p:nvSpPr>
          <p:cNvPr id="11" name="Rectangle 10">
            <a:extLst>
              <a:ext uri="{FF2B5EF4-FFF2-40B4-BE49-F238E27FC236}">
                <a16:creationId xmlns:a16="http://schemas.microsoft.com/office/drawing/2014/main" id="{162076E7-6711-4BA8-BDED-0AE462BB9042}"/>
              </a:ext>
            </a:extLst>
          </p:cNvPr>
          <p:cNvSpPr/>
          <p:nvPr/>
        </p:nvSpPr>
        <p:spPr>
          <a:xfrm>
            <a:off x="7392664" y="4143858"/>
            <a:ext cx="579063" cy="54213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200" dirty="0">
              <a:solidFill>
                <a:srgbClr val="FF0000"/>
              </a:solidFill>
            </a:endParaRPr>
          </a:p>
        </p:txBody>
      </p:sp>
      <p:sp>
        <p:nvSpPr>
          <p:cNvPr id="12" name="Rectangle 11">
            <a:extLst>
              <a:ext uri="{FF2B5EF4-FFF2-40B4-BE49-F238E27FC236}">
                <a16:creationId xmlns:a16="http://schemas.microsoft.com/office/drawing/2014/main" id="{3CD16F37-6A91-478C-8C72-947C86EE51DB}"/>
              </a:ext>
            </a:extLst>
          </p:cNvPr>
          <p:cNvSpPr/>
          <p:nvPr/>
        </p:nvSpPr>
        <p:spPr>
          <a:xfrm>
            <a:off x="7967761" y="4143858"/>
            <a:ext cx="579063" cy="54213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200"/>
          </a:p>
        </p:txBody>
      </p:sp>
      <p:sp>
        <p:nvSpPr>
          <p:cNvPr id="13" name="Rectangle 12">
            <a:extLst>
              <a:ext uri="{FF2B5EF4-FFF2-40B4-BE49-F238E27FC236}">
                <a16:creationId xmlns:a16="http://schemas.microsoft.com/office/drawing/2014/main" id="{EDC8E044-3A1A-4130-94D7-BA09DFA71451}"/>
              </a:ext>
            </a:extLst>
          </p:cNvPr>
          <p:cNvSpPr/>
          <p:nvPr/>
        </p:nvSpPr>
        <p:spPr>
          <a:xfrm>
            <a:off x="8013888" y="3658994"/>
            <a:ext cx="479855" cy="427590"/>
          </a:xfrm>
          <a:prstGeom prst="rect">
            <a:avLst/>
          </a:prstGeom>
          <a:solidFill>
            <a:schemeClr val="bg1"/>
          </a:solidFill>
          <a:ln w="38100">
            <a:solidFill>
              <a:schemeClr val="tx1">
                <a:lumMod val="65000"/>
                <a:lumOff val="35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rgbClr val="FF0000"/>
                </a:solidFill>
              </a:rPr>
              <a:t>1</a:t>
            </a:r>
          </a:p>
        </p:txBody>
      </p:sp>
      <p:sp>
        <p:nvSpPr>
          <p:cNvPr id="14" name="Rectangle 13">
            <a:extLst>
              <a:ext uri="{FF2B5EF4-FFF2-40B4-BE49-F238E27FC236}">
                <a16:creationId xmlns:a16="http://schemas.microsoft.com/office/drawing/2014/main" id="{5927A2BE-79DB-410A-B874-3A06BF34B415}"/>
              </a:ext>
            </a:extLst>
          </p:cNvPr>
          <p:cNvSpPr/>
          <p:nvPr/>
        </p:nvSpPr>
        <p:spPr>
          <a:xfrm>
            <a:off x="7438301" y="3658994"/>
            <a:ext cx="479855" cy="427590"/>
          </a:xfrm>
          <a:prstGeom prst="rect">
            <a:avLst/>
          </a:prstGeom>
          <a:solidFill>
            <a:schemeClr val="bg1"/>
          </a:solidFill>
          <a:ln w="38100">
            <a:solidFill>
              <a:schemeClr val="tx1">
                <a:lumMod val="65000"/>
                <a:lumOff val="35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rgbClr val="FF0000"/>
                </a:solidFill>
              </a:rPr>
              <a:t>2</a:t>
            </a:r>
            <a:endParaRPr lang="en-US" sz="3200" dirty="0"/>
          </a:p>
        </p:txBody>
      </p:sp>
      <p:sp>
        <p:nvSpPr>
          <p:cNvPr id="15" name="Rectangle 14">
            <a:extLst>
              <a:ext uri="{FF2B5EF4-FFF2-40B4-BE49-F238E27FC236}">
                <a16:creationId xmlns:a16="http://schemas.microsoft.com/office/drawing/2014/main" id="{F6965EFC-349A-4EF2-A7CA-A759A0DCCE3F}"/>
              </a:ext>
            </a:extLst>
          </p:cNvPr>
          <p:cNvSpPr/>
          <p:nvPr/>
        </p:nvSpPr>
        <p:spPr>
          <a:xfrm>
            <a:off x="8012120" y="4201131"/>
            <a:ext cx="479855" cy="427590"/>
          </a:xfrm>
          <a:prstGeom prst="rect">
            <a:avLst/>
          </a:prstGeom>
          <a:solidFill>
            <a:schemeClr val="bg1"/>
          </a:solidFill>
          <a:ln w="38100">
            <a:solidFill>
              <a:schemeClr val="tx1">
                <a:lumMod val="65000"/>
                <a:lumOff val="35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rgbClr val="FF0000"/>
                </a:solidFill>
              </a:rPr>
              <a:t>3</a:t>
            </a:r>
          </a:p>
        </p:txBody>
      </p:sp>
      <p:sp>
        <p:nvSpPr>
          <p:cNvPr id="16" name="Rectangle 15">
            <a:extLst>
              <a:ext uri="{FF2B5EF4-FFF2-40B4-BE49-F238E27FC236}">
                <a16:creationId xmlns:a16="http://schemas.microsoft.com/office/drawing/2014/main" id="{28E59DFD-0ABC-4262-95E1-2A33AFFB8F22}"/>
              </a:ext>
            </a:extLst>
          </p:cNvPr>
          <p:cNvSpPr/>
          <p:nvPr/>
        </p:nvSpPr>
        <p:spPr>
          <a:xfrm>
            <a:off x="7443547" y="4201131"/>
            <a:ext cx="479855" cy="427590"/>
          </a:xfrm>
          <a:prstGeom prst="rect">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chemeClr val="bg1">
                    <a:lumMod val="50000"/>
                  </a:schemeClr>
                </a:solidFill>
              </a:rPr>
              <a:t>B</a:t>
            </a:r>
          </a:p>
        </p:txBody>
      </p:sp>
      <p:sp>
        <p:nvSpPr>
          <p:cNvPr id="18" name="Arrow: Right 17">
            <a:extLst>
              <a:ext uri="{FF2B5EF4-FFF2-40B4-BE49-F238E27FC236}">
                <a16:creationId xmlns:a16="http://schemas.microsoft.com/office/drawing/2014/main" id="{CFAAC661-7011-4890-BC83-7CE828A48712}"/>
              </a:ext>
            </a:extLst>
          </p:cNvPr>
          <p:cNvSpPr/>
          <p:nvPr/>
        </p:nvSpPr>
        <p:spPr>
          <a:xfrm>
            <a:off x="8669442" y="3978065"/>
            <a:ext cx="466406" cy="3315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Rectangle 18">
            <a:extLst>
              <a:ext uri="{FF2B5EF4-FFF2-40B4-BE49-F238E27FC236}">
                <a16:creationId xmlns:a16="http://schemas.microsoft.com/office/drawing/2014/main" id="{FF75E315-633A-44CE-B992-329EAA9DE59C}"/>
              </a:ext>
            </a:extLst>
          </p:cNvPr>
          <p:cNvSpPr/>
          <p:nvPr/>
        </p:nvSpPr>
        <p:spPr>
          <a:xfrm>
            <a:off x="10939985" y="3601720"/>
            <a:ext cx="579063" cy="54213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200" dirty="0">
              <a:solidFill>
                <a:srgbClr val="FF0000"/>
              </a:solidFill>
            </a:endParaRPr>
          </a:p>
        </p:txBody>
      </p:sp>
      <p:sp>
        <p:nvSpPr>
          <p:cNvPr id="20" name="Rectangle 19">
            <a:extLst>
              <a:ext uri="{FF2B5EF4-FFF2-40B4-BE49-F238E27FC236}">
                <a16:creationId xmlns:a16="http://schemas.microsoft.com/office/drawing/2014/main" id="{29DAC908-E0BF-4DA0-A520-137D024F9F97}"/>
              </a:ext>
            </a:extLst>
          </p:cNvPr>
          <p:cNvSpPr/>
          <p:nvPr/>
        </p:nvSpPr>
        <p:spPr>
          <a:xfrm>
            <a:off x="11515571" y="3601720"/>
            <a:ext cx="579063" cy="54213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t>2</a:t>
            </a:r>
          </a:p>
        </p:txBody>
      </p:sp>
      <p:sp>
        <p:nvSpPr>
          <p:cNvPr id="21" name="Rectangle 20">
            <a:extLst>
              <a:ext uri="{FF2B5EF4-FFF2-40B4-BE49-F238E27FC236}">
                <a16:creationId xmlns:a16="http://schemas.microsoft.com/office/drawing/2014/main" id="{AC8BBD76-D3E6-4BEA-ABDB-32454F3FC07B}"/>
              </a:ext>
            </a:extLst>
          </p:cNvPr>
          <p:cNvSpPr/>
          <p:nvPr/>
        </p:nvSpPr>
        <p:spPr>
          <a:xfrm>
            <a:off x="10940474" y="4143858"/>
            <a:ext cx="579063" cy="54213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200" dirty="0">
              <a:solidFill>
                <a:srgbClr val="FF0000"/>
              </a:solidFill>
            </a:endParaRPr>
          </a:p>
        </p:txBody>
      </p:sp>
      <p:sp>
        <p:nvSpPr>
          <p:cNvPr id="22" name="Rectangle 21">
            <a:extLst>
              <a:ext uri="{FF2B5EF4-FFF2-40B4-BE49-F238E27FC236}">
                <a16:creationId xmlns:a16="http://schemas.microsoft.com/office/drawing/2014/main" id="{23956FEE-F623-4AFE-81B8-0E3F55480517}"/>
              </a:ext>
            </a:extLst>
          </p:cNvPr>
          <p:cNvSpPr/>
          <p:nvPr/>
        </p:nvSpPr>
        <p:spPr>
          <a:xfrm>
            <a:off x="11515571" y="4143858"/>
            <a:ext cx="579063" cy="54213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200"/>
          </a:p>
        </p:txBody>
      </p:sp>
      <p:sp>
        <p:nvSpPr>
          <p:cNvPr id="23" name="Rectangle 22">
            <a:extLst>
              <a:ext uri="{FF2B5EF4-FFF2-40B4-BE49-F238E27FC236}">
                <a16:creationId xmlns:a16="http://schemas.microsoft.com/office/drawing/2014/main" id="{CAB65B8A-ADA3-4D92-9281-DAC50C457F9E}"/>
              </a:ext>
            </a:extLst>
          </p:cNvPr>
          <p:cNvSpPr/>
          <p:nvPr/>
        </p:nvSpPr>
        <p:spPr>
          <a:xfrm>
            <a:off x="11561698" y="3658994"/>
            <a:ext cx="479855" cy="427590"/>
          </a:xfrm>
          <a:prstGeom prst="rect">
            <a:avLst/>
          </a:prstGeom>
          <a:solidFill>
            <a:schemeClr val="bg1"/>
          </a:solidFill>
          <a:ln w="38100">
            <a:solidFill>
              <a:schemeClr val="tx1">
                <a:lumMod val="65000"/>
                <a:lumOff val="35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rgbClr val="FF0000"/>
                </a:solidFill>
              </a:rPr>
              <a:t>3</a:t>
            </a:r>
          </a:p>
        </p:txBody>
      </p:sp>
      <p:sp>
        <p:nvSpPr>
          <p:cNvPr id="24" name="Rectangle 23">
            <a:extLst>
              <a:ext uri="{FF2B5EF4-FFF2-40B4-BE49-F238E27FC236}">
                <a16:creationId xmlns:a16="http://schemas.microsoft.com/office/drawing/2014/main" id="{95174AEF-C5DD-42DE-9DC7-88B51BE076A5}"/>
              </a:ext>
            </a:extLst>
          </p:cNvPr>
          <p:cNvSpPr/>
          <p:nvPr/>
        </p:nvSpPr>
        <p:spPr>
          <a:xfrm>
            <a:off x="10986111" y="3658994"/>
            <a:ext cx="479855" cy="427590"/>
          </a:xfrm>
          <a:prstGeom prst="rect">
            <a:avLst/>
          </a:prstGeom>
          <a:solidFill>
            <a:schemeClr val="bg1"/>
          </a:solidFill>
          <a:ln w="38100">
            <a:solidFill>
              <a:schemeClr val="tx1">
                <a:lumMod val="65000"/>
                <a:lumOff val="35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rgbClr val="FF0000"/>
                </a:solidFill>
              </a:rPr>
              <a:t>2</a:t>
            </a:r>
            <a:endParaRPr lang="en-US" sz="3200" dirty="0"/>
          </a:p>
        </p:txBody>
      </p:sp>
      <p:sp>
        <p:nvSpPr>
          <p:cNvPr id="25" name="Rectangle 24">
            <a:extLst>
              <a:ext uri="{FF2B5EF4-FFF2-40B4-BE49-F238E27FC236}">
                <a16:creationId xmlns:a16="http://schemas.microsoft.com/office/drawing/2014/main" id="{4E0175DA-FADE-4610-859A-F93CBBD7A541}"/>
              </a:ext>
            </a:extLst>
          </p:cNvPr>
          <p:cNvSpPr/>
          <p:nvPr/>
        </p:nvSpPr>
        <p:spPr>
          <a:xfrm>
            <a:off x="11559930" y="4201131"/>
            <a:ext cx="479855" cy="427590"/>
          </a:xfrm>
          <a:prstGeom prst="rect">
            <a:avLst/>
          </a:prstGeom>
          <a:solidFill>
            <a:schemeClr val="bg1"/>
          </a:solidFill>
          <a:ln w="38100">
            <a:solidFill>
              <a:schemeClr val="tx1">
                <a:lumMod val="65000"/>
                <a:lumOff val="35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rgbClr val="FF0000"/>
                </a:solidFill>
              </a:rPr>
              <a:t>1</a:t>
            </a:r>
          </a:p>
        </p:txBody>
      </p:sp>
      <p:sp>
        <p:nvSpPr>
          <p:cNvPr id="26" name="Rectangle 25">
            <a:extLst>
              <a:ext uri="{FF2B5EF4-FFF2-40B4-BE49-F238E27FC236}">
                <a16:creationId xmlns:a16="http://schemas.microsoft.com/office/drawing/2014/main" id="{5E1794D0-8B00-4559-AD75-B6E57F147B91}"/>
              </a:ext>
            </a:extLst>
          </p:cNvPr>
          <p:cNvSpPr/>
          <p:nvPr/>
        </p:nvSpPr>
        <p:spPr>
          <a:xfrm>
            <a:off x="10991356" y="4201131"/>
            <a:ext cx="479855" cy="427590"/>
          </a:xfrm>
          <a:prstGeom prst="rect">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chemeClr val="bg1">
                    <a:lumMod val="50000"/>
                  </a:schemeClr>
                </a:solidFill>
              </a:rPr>
              <a:t>B</a:t>
            </a:r>
          </a:p>
        </p:txBody>
      </p:sp>
      <p:sp>
        <p:nvSpPr>
          <p:cNvPr id="33" name="Rectangle 32">
            <a:extLst>
              <a:ext uri="{FF2B5EF4-FFF2-40B4-BE49-F238E27FC236}">
                <a16:creationId xmlns:a16="http://schemas.microsoft.com/office/drawing/2014/main" id="{578071BD-A3B1-445E-8E3B-ABB222CE99A7}"/>
              </a:ext>
            </a:extLst>
          </p:cNvPr>
          <p:cNvSpPr/>
          <p:nvPr/>
        </p:nvSpPr>
        <p:spPr>
          <a:xfrm>
            <a:off x="9249940" y="3691788"/>
            <a:ext cx="479855" cy="427590"/>
          </a:xfrm>
          <a:prstGeom prst="rect">
            <a:avLst/>
          </a:prstGeom>
          <a:solidFill>
            <a:schemeClr val="bg1"/>
          </a:solidFill>
          <a:ln w="38100">
            <a:solidFill>
              <a:schemeClr val="tx1">
                <a:lumMod val="65000"/>
                <a:lumOff val="35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rgbClr val="FF0000"/>
                </a:solidFill>
              </a:rPr>
              <a:t>1</a:t>
            </a:r>
          </a:p>
        </p:txBody>
      </p:sp>
      <p:sp>
        <p:nvSpPr>
          <p:cNvPr id="34" name="Rectangle 33">
            <a:extLst>
              <a:ext uri="{FF2B5EF4-FFF2-40B4-BE49-F238E27FC236}">
                <a16:creationId xmlns:a16="http://schemas.microsoft.com/office/drawing/2014/main" id="{C915E995-1DA5-4035-8FBA-AE90B4AA2E02}"/>
              </a:ext>
            </a:extLst>
          </p:cNvPr>
          <p:cNvSpPr/>
          <p:nvPr/>
        </p:nvSpPr>
        <p:spPr>
          <a:xfrm>
            <a:off x="9248172" y="4233925"/>
            <a:ext cx="479855" cy="427590"/>
          </a:xfrm>
          <a:prstGeom prst="rect">
            <a:avLst/>
          </a:prstGeom>
          <a:solidFill>
            <a:schemeClr val="bg1"/>
          </a:solidFill>
          <a:ln w="38100">
            <a:solidFill>
              <a:schemeClr val="tx1">
                <a:lumMod val="65000"/>
                <a:lumOff val="35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rgbClr val="FF0000"/>
                </a:solidFill>
              </a:rPr>
              <a:t>3</a:t>
            </a:r>
          </a:p>
        </p:txBody>
      </p:sp>
      <p:sp>
        <p:nvSpPr>
          <p:cNvPr id="35" name="Arrow: Right 34">
            <a:extLst>
              <a:ext uri="{FF2B5EF4-FFF2-40B4-BE49-F238E27FC236}">
                <a16:creationId xmlns:a16="http://schemas.microsoft.com/office/drawing/2014/main" id="{3E9ED0C3-5A3F-466F-AC92-B0B8E2252A68}"/>
              </a:ext>
            </a:extLst>
          </p:cNvPr>
          <p:cNvSpPr/>
          <p:nvPr/>
        </p:nvSpPr>
        <p:spPr>
          <a:xfrm>
            <a:off x="10346038" y="3978065"/>
            <a:ext cx="466406" cy="3315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 name="Arrow: Curved Left 35">
            <a:extLst>
              <a:ext uri="{FF2B5EF4-FFF2-40B4-BE49-F238E27FC236}">
                <a16:creationId xmlns:a16="http://schemas.microsoft.com/office/drawing/2014/main" id="{8B177EE9-EAD4-483F-8811-434C91F5C116}"/>
              </a:ext>
            </a:extLst>
          </p:cNvPr>
          <p:cNvSpPr/>
          <p:nvPr/>
        </p:nvSpPr>
        <p:spPr>
          <a:xfrm>
            <a:off x="9837196" y="3872788"/>
            <a:ext cx="247778" cy="59029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7" name="Rectangle 36">
            <a:extLst>
              <a:ext uri="{FF2B5EF4-FFF2-40B4-BE49-F238E27FC236}">
                <a16:creationId xmlns:a16="http://schemas.microsoft.com/office/drawing/2014/main" id="{B0B9E122-0F66-4DD9-98BD-BED2881813DE}"/>
              </a:ext>
            </a:extLst>
          </p:cNvPr>
          <p:cNvSpPr/>
          <p:nvPr/>
        </p:nvSpPr>
        <p:spPr>
          <a:xfrm>
            <a:off x="7397774" y="5431407"/>
            <a:ext cx="579063" cy="54213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200" dirty="0">
              <a:solidFill>
                <a:srgbClr val="FF0000"/>
              </a:solidFill>
            </a:endParaRPr>
          </a:p>
        </p:txBody>
      </p:sp>
      <p:sp>
        <p:nvSpPr>
          <p:cNvPr id="38" name="Rectangle 37">
            <a:extLst>
              <a:ext uri="{FF2B5EF4-FFF2-40B4-BE49-F238E27FC236}">
                <a16:creationId xmlns:a16="http://schemas.microsoft.com/office/drawing/2014/main" id="{811D28ED-C326-4484-9636-4655B39C6CDA}"/>
              </a:ext>
            </a:extLst>
          </p:cNvPr>
          <p:cNvSpPr/>
          <p:nvPr/>
        </p:nvSpPr>
        <p:spPr>
          <a:xfrm>
            <a:off x="7973359" y="5431407"/>
            <a:ext cx="579063" cy="54213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t>2</a:t>
            </a:r>
          </a:p>
        </p:txBody>
      </p:sp>
      <p:sp>
        <p:nvSpPr>
          <p:cNvPr id="39" name="Rectangle 38">
            <a:extLst>
              <a:ext uri="{FF2B5EF4-FFF2-40B4-BE49-F238E27FC236}">
                <a16:creationId xmlns:a16="http://schemas.microsoft.com/office/drawing/2014/main" id="{84806433-F497-4C05-A076-E7C9133BEC4B}"/>
              </a:ext>
            </a:extLst>
          </p:cNvPr>
          <p:cNvSpPr/>
          <p:nvPr/>
        </p:nvSpPr>
        <p:spPr>
          <a:xfrm>
            <a:off x="7398262" y="5973544"/>
            <a:ext cx="579063" cy="54213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200" dirty="0">
              <a:solidFill>
                <a:srgbClr val="FF0000"/>
              </a:solidFill>
            </a:endParaRPr>
          </a:p>
        </p:txBody>
      </p:sp>
      <p:sp>
        <p:nvSpPr>
          <p:cNvPr id="40" name="Rectangle 39">
            <a:extLst>
              <a:ext uri="{FF2B5EF4-FFF2-40B4-BE49-F238E27FC236}">
                <a16:creationId xmlns:a16="http://schemas.microsoft.com/office/drawing/2014/main" id="{AAD5F537-2CAF-4933-86D0-4069FF8A063E}"/>
              </a:ext>
            </a:extLst>
          </p:cNvPr>
          <p:cNvSpPr/>
          <p:nvPr/>
        </p:nvSpPr>
        <p:spPr>
          <a:xfrm>
            <a:off x="7973359" y="5973544"/>
            <a:ext cx="579063" cy="54213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200"/>
          </a:p>
        </p:txBody>
      </p:sp>
      <p:sp>
        <p:nvSpPr>
          <p:cNvPr id="41" name="Rectangle 40">
            <a:extLst>
              <a:ext uri="{FF2B5EF4-FFF2-40B4-BE49-F238E27FC236}">
                <a16:creationId xmlns:a16="http://schemas.microsoft.com/office/drawing/2014/main" id="{706CEF5A-74AD-45F4-AACF-7AE4037FDE2E}"/>
              </a:ext>
            </a:extLst>
          </p:cNvPr>
          <p:cNvSpPr/>
          <p:nvPr/>
        </p:nvSpPr>
        <p:spPr>
          <a:xfrm>
            <a:off x="8019486" y="5488680"/>
            <a:ext cx="479855" cy="427590"/>
          </a:xfrm>
          <a:prstGeom prst="rect">
            <a:avLst/>
          </a:prstGeom>
          <a:solidFill>
            <a:schemeClr val="bg1"/>
          </a:solidFill>
          <a:ln w="38100">
            <a:solidFill>
              <a:schemeClr val="tx1">
                <a:lumMod val="65000"/>
                <a:lumOff val="35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rgbClr val="FF0000"/>
                </a:solidFill>
              </a:rPr>
              <a:t>1</a:t>
            </a:r>
          </a:p>
        </p:txBody>
      </p:sp>
      <p:sp>
        <p:nvSpPr>
          <p:cNvPr id="42" name="Rectangle 41">
            <a:extLst>
              <a:ext uri="{FF2B5EF4-FFF2-40B4-BE49-F238E27FC236}">
                <a16:creationId xmlns:a16="http://schemas.microsoft.com/office/drawing/2014/main" id="{69DE07EF-740D-4565-AF6F-8D0215010B29}"/>
              </a:ext>
            </a:extLst>
          </p:cNvPr>
          <p:cNvSpPr/>
          <p:nvPr/>
        </p:nvSpPr>
        <p:spPr>
          <a:xfrm>
            <a:off x="7443900" y="5488680"/>
            <a:ext cx="479855" cy="427590"/>
          </a:xfrm>
          <a:prstGeom prst="rect">
            <a:avLst/>
          </a:prstGeom>
          <a:solidFill>
            <a:schemeClr val="bg1"/>
          </a:solidFill>
          <a:ln w="38100">
            <a:solidFill>
              <a:schemeClr val="tx1">
                <a:lumMod val="65000"/>
                <a:lumOff val="35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rgbClr val="FF0000"/>
                </a:solidFill>
              </a:rPr>
              <a:t>2</a:t>
            </a:r>
            <a:endParaRPr lang="en-US" sz="3200" dirty="0"/>
          </a:p>
        </p:txBody>
      </p:sp>
      <p:sp>
        <p:nvSpPr>
          <p:cNvPr id="43" name="Rectangle 42">
            <a:extLst>
              <a:ext uri="{FF2B5EF4-FFF2-40B4-BE49-F238E27FC236}">
                <a16:creationId xmlns:a16="http://schemas.microsoft.com/office/drawing/2014/main" id="{4D951EE2-6D3E-41A1-92E2-0B893ECB2839}"/>
              </a:ext>
            </a:extLst>
          </p:cNvPr>
          <p:cNvSpPr/>
          <p:nvPr/>
        </p:nvSpPr>
        <p:spPr>
          <a:xfrm>
            <a:off x="8017719" y="6030818"/>
            <a:ext cx="479855" cy="427590"/>
          </a:xfrm>
          <a:prstGeom prst="rect">
            <a:avLst/>
          </a:prstGeom>
          <a:solidFill>
            <a:schemeClr val="bg1"/>
          </a:solidFill>
          <a:ln w="38100">
            <a:solidFill>
              <a:schemeClr val="tx1">
                <a:lumMod val="65000"/>
                <a:lumOff val="35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rgbClr val="FF0000"/>
                </a:solidFill>
              </a:rPr>
              <a:t>3</a:t>
            </a:r>
          </a:p>
        </p:txBody>
      </p:sp>
      <p:sp>
        <p:nvSpPr>
          <p:cNvPr id="44" name="Rectangle 43">
            <a:extLst>
              <a:ext uri="{FF2B5EF4-FFF2-40B4-BE49-F238E27FC236}">
                <a16:creationId xmlns:a16="http://schemas.microsoft.com/office/drawing/2014/main" id="{405B8E93-255F-41C2-BF3F-C0BD707E4775}"/>
              </a:ext>
            </a:extLst>
          </p:cNvPr>
          <p:cNvSpPr/>
          <p:nvPr/>
        </p:nvSpPr>
        <p:spPr>
          <a:xfrm>
            <a:off x="7449145" y="6030818"/>
            <a:ext cx="479855" cy="427590"/>
          </a:xfrm>
          <a:prstGeom prst="rect">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chemeClr val="bg1">
                    <a:lumMod val="50000"/>
                  </a:schemeClr>
                </a:solidFill>
              </a:rPr>
              <a:t>B</a:t>
            </a:r>
          </a:p>
        </p:txBody>
      </p:sp>
      <p:sp>
        <p:nvSpPr>
          <p:cNvPr id="45" name="Rectangle 44">
            <a:extLst>
              <a:ext uri="{FF2B5EF4-FFF2-40B4-BE49-F238E27FC236}">
                <a16:creationId xmlns:a16="http://schemas.microsoft.com/office/drawing/2014/main" id="{1270C168-5973-42E2-A037-0E4049345695}"/>
              </a:ext>
            </a:extLst>
          </p:cNvPr>
          <p:cNvSpPr/>
          <p:nvPr/>
        </p:nvSpPr>
        <p:spPr>
          <a:xfrm>
            <a:off x="6813112" y="5973544"/>
            <a:ext cx="579063" cy="54213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200"/>
          </a:p>
        </p:txBody>
      </p:sp>
      <p:sp>
        <p:nvSpPr>
          <p:cNvPr id="46" name="Arrow: Right 45">
            <a:extLst>
              <a:ext uri="{FF2B5EF4-FFF2-40B4-BE49-F238E27FC236}">
                <a16:creationId xmlns:a16="http://schemas.microsoft.com/office/drawing/2014/main" id="{9554FCCB-894E-4AD3-BF27-B627362FE751}"/>
              </a:ext>
            </a:extLst>
          </p:cNvPr>
          <p:cNvSpPr/>
          <p:nvPr/>
        </p:nvSpPr>
        <p:spPr>
          <a:xfrm>
            <a:off x="9494824" y="5807750"/>
            <a:ext cx="466406" cy="3315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7" name="Rectangle 46">
            <a:extLst>
              <a:ext uri="{FF2B5EF4-FFF2-40B4-BE49-F238E27FC236}">
                <a16:creationId xmlns:a16="http://schemas.microsoft.com/office/drawing/2014/main" id="{81B12FE2-6B48-4DDA-80F8-40B000B3B426}"/>
              </a:ext>
            </a:extLst>
          </p:cNvPr>
          <p:cNvSpPr/>
          <p:nvPr/>
        </p:nvSpPr>
        <p:spPr>
          <a:xfrm>
            <a:off x="10926506" y="5431406"/>
            <a:ext cx="579063" cy="54213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200" dirty="0">
              <a:solidFill>
                <a:srgbClr val="FF0000"/>
              </a:solidFill>
            </a:endParaRPr>
          </a:p>
        </p:txBody>
      </p:sp>
      <p:sp>
        <p:nvSpPr>
          <p:cNvPr id="48" name="Rectangle 47">
            <a:extLst>
              <a:ext uri="{FF2B5EF4-FFF2-40B4-BE49-F238E27FC236}">
                <a16:creationId xmlns:a16="http://schemas.microsoft.com/office/drawing/2014/main" id="{2F36FECB-0A66-42D1-B656-EF63A605BF19}"/>
              </a:ext>
            </a:extLst>
          </p:cNvPr>
          <p:cNvSpPr/>
          <p:nvPr/>
        </p:nvSpPr>
        <p:spPr>
          <a:xfrm>
            <a:off x="11502092" y="5431406"/>
            <a:ext cx="579063" cy="54213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t>2</a:t>
            </a:r>
          </a:p>
        </p:txBody>
      </p:sp>
      <p:sp>
        <p:nvSpPr>
          <p:cNvPr id="49" name="Rectangle 48">
            <a:extLst>
              <a:ext uri="{FF2B5EF4-FFF2-40B4-BE49-F238E27FC236}">
                <a16:creationId xmlns:a16="http://schemas.microsoft.com/office/drawing/2014/main" id="{9FF832F6-F8FA-4334-82BA-481743D5B20F}"/>
              </a:ext>
            </a:extLst>
          </p:cNvPr>
          <p:cNvSpPr/>
          <p:nvPr/>
        </p:nvSpPr>
        <p:spPr>
          <a:xfrm>
            <a:off x="10926995" y="5973544"/>
            <a:ext cx="579063" cy="54213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200" dirty="0">
              <a:solidFill>
                <a:srgbClr val="FF0000"/>
              </a:solidFill>
            </a:endParaRPr>
          </a:p>
        </p:txBody>
      </p:sp>
      <p:sp>
        <p:nvSpPr>
          <p:cNvPr id="50" name="Rectangle 49">
            <a:extLst>
              <a:ext uri="{FF2B5EF4-FFF2-40B4-BE49-F238E27FC236}">
                <a16:creationId xmlns:a16="http://schemas.microsoft.com/office/drawing/2014/main" id="{1A5F1283-6CBC-43E6-A950-A228333269B7}"/>
              </a:ext>
            </a:extLst>
          </p:cNvPr>
          <p:cNvSpPr/>
          <p:nvPr/>
        </p:nvSpPr>
        <p:spPr>
          <a:xfrm>
            <a:off x="11502092" y="5973544"/>
            <a:ext cx="579063" cy="54213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200"/>
          </a:p>
        </p:txBody>
      </p:sp>
      <p:sp>
        <p:nvSpPr>
          <p:cNvPr id="51" name="Rectangle 50">
            <a:extLst>
              <a:ext uri="{FF2B5EF4-FFF2-40B4-BE49-F238E27FC236}">
                <a16:creationId xmlns:a16="http://schemas.microsoft.com/office/drawing/2014/main" id="{E7BF956D-66CC-4FEB-A620-02AF99F68270}"/>
              </a:ext>
            </a:extLst>
          </p:cNvPr>
          <p:cNvSpPr/>
          <p:nvPr/>
        </p:nvSpPr>
        <p:spPr>
          <a:xfrm>
            <a:off x="11548219" y="5488680"/>
            <a:ext cx="479855" cy="427590"/>
          </a:xfrm>
          <a:prstGeom prst="rect">
            <a:avLst/>
          </a:prstGeom>
          <a:solidFill>
            <a:schemeClr val="bg1"/>
          </a:solidFill>
          <a:ln w="38100">
            <a:solidFill>
              <a:schemeClr val="tx1">
                <a:lumMod val="65000"/>
                <a:lumOff val="35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rgbClr val="FF0000"/>
                </a:solidFill>
              </a:rPr>
              <a:t>2</a:t>
            </a:r>
          </a:p>
        </p:txBody>
      </p:sp>
      <p:sp>
        <p:nvSpPr>
          <p:cNvPr id="52" name="Rectangle 51">
            <a:extLst>
              <a:ext uri="{FF2B5EF4-FFF2-40B4-BE49-F238E27FC236}">
                <a16:creationId xmlns:a16="http://schemas.microsoft.com/office/drawing/2014/main" id="{6F2F3D95-5853-4A59-9DB9-FCED31F04245}"/>
              </a:ext>
            </a:extLst>
          </p:cNvPr>
          <p:cNvSpPr/>
          <p:nvPr/>
        </p:nvSpPr>
        <p:spPr>
          <a:xfrm>
            <a:off x="10972633" y="5488680"/>
            <a:ext cx="479855" cy="427590"/>
          </a:xfrm>
          <a:prstGeom prst="rect">
            <a:avLst/>
          </a:prstGeom>
          <a:solidFill>
            <a:schemeClr val="bg1"/>
          </a:solidFill>
          <a:ln w="38100">
            <a:solidFill>
              <a:schemeClr val="tx1">
                <a:lumMod val="65000"/>
                <a:lumOff val="35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rgbClr val="FF0000"/>
                </a:solidFill>
              </a:rPr>
              <a:t>1</a:t>
            </a:r>
            <a:endParaRPr lang="en-US" sz="3200" dirty="0"/>
          </a:p>
        </p:txBody>
      </p:sp>
      <p:sp>
        <p:nvSpPr>
          <p:cNvPr id="53" name="Rectangle 52">
            <a:extLst>
              <a:ext uri="{FF2B5EF4-FFF2-40B4-BE49-F238E27FC236}">
                <a16:creationId xmlns:a16="http://schemas.microsoft.com/office/drawing/2014/main" id="{83D41893-20BE-4C1A-953F-40A32EC22044}"/>
              </a:ext>
            </a:extLst>
          </p:cNvPr>
          <p:cNvSpPr/>
          <p:nvPr/>
        </p:nvSpPr>
        <p:spPr>
          <a:xfrm>
            <a:off x="11546451" y="6030817"/>
            <a:ext cx="479855" cy="427590"/>
          </a:xfrm>
          <a:prstGeom prst="rect">
            <a:avLst/>
          </a:prstGeom>
          <a:solidFill>
            <a:schemeClr val="bg1"/>
          </a:solidFill>
          <a:ln w="38100">
            <a:solidFill>
              <a:schemeClr val="tx1">
                <a:lumMod val="65000"/>
                <a:lumOff val="35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rgbClr val="FF0000"/>
                </a:solidFill>
              </a:rPr>
              <a:t>3</a:t>
            </a:r>
          </a:p>
        </p:txBody>
      </p:sp>
      <p:sp>
        <p:nvSpPr>
          <p:cNvPr id="54" name="Rectangle 53">
            <a:extLst>
              <a:ext uri="{FF2B5EF4-FFF2-40B4-BE49-F238E27FC236}">
                <a16:creationId xmlns:a16="http://schemas.microsoft.com/office/drawing/2014/main" id="{1B090725-1B06-4DCC-9FC6-2D9961487022}"/>
              </a:ext>
            </a:extLst>
          </p:cNvPr>
          <p:cNvSpPr/>
          <p:nvPr/>
        </p:nvSpPr>
        <p:spPr>
          <a:xfrm>
            <a:off x="10977878" y="6030817"/>
            <a:ext cx="479855" cy="427590"/>
          </a:xfrm>
          <a:prstGeom prst="rect">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chemeClr val="bg1">
                    <a:lumMod val="50000"/>
                  </a:schemeClr>
                </a:solidFill>
              </a:rPr>
              <a:t>B</a:t>
            </a:r>
          </a:p>
        </p:txBody>
      </p:sp>
      <p:sp>
        <p:nvSpPr>
          <p:cNvPr id="55" name="Rectangle 54">
            <a:extLst>
              <a:ext uri="{FF2B5EF4-FFF2-40B4-BE49-F238E27FC236}">
                <a16:creationId xmlns:a16="http://schemas.microsoft.com/office/drawing/2014/main" id="{F029A373-EC24-43F1-9467-9E8EE4B93D65}"/>
              </a:ext>
            </a:extLst>
          </p:cNvPr>
          <p:cNvSpPr/>
          <p:nvPr/>
        </p:nvSpPr>
        <p:spPr>
          <a:xfrm>
            <a:off x="10336765" y="5973543"/>
            <a:ext cx="579063" cy="54213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200"/>
          </a:p>
        </p:txBody>
      </p:sp>
      <p:sp>
        <p:nvSpPr>
          <p:cNvPr id="58" name="TextBox 57">
            <a:extLst>
              <a:ext uri="{FF2B5EF4-FFF2-40B4-BE49-F238E27FC236}">
                <a16:creationId xmlns:a16="http://schemas.microsoft.com/office/drawing/2014/main" id="{B91DBB63-9984-43A7-B5AD-918450EFC286}"/>
              </a:ext>
            </a:extLst>
          </p:cNvPr>
          <p:cNvSpPr txBox="1"/>
          <p:nvPr/>
        </p:nvSpPr>
        <p:spPr>
          <a:xfrm>
            <a:off x="96877" y="4183047"/>
            <a:ext cx="6108700" cy="1323439"/>
          </a:xfrm>
          <a:prstGeom prst="rect">
            <a:avLst/>
          </a:prstGeom>
          <a:noFill/>
        </p:spPr>
        <p:txBody>
          <a:bodyPr wrap="square">
            <a:spAutoFit/>
          </a:bodyPr>
          <a:lstStyle/>
          <a:p>
            <a:r>
              <a:rPr lang="en-US" sz="2000" dirty="0"/>
              <a:t>Sometimes, you </a:t>
            </a:r>
            <a:r>
              <a:rPr lang="en-US" sz="2000" i="1" dirty="0"/>
              <a:t>can</a:t>
            </a:r>
            <a:r>
              <a:rPr lang="en-US" sz="2000" dirty="0"/>
              <a:t> add operators.</a:t>
            </a:r>
          </a:p>
          <a:p>
            <a:r>
              <a:rPr lang="en-US" sz="2000" dirty="0"/>
              <a:t>For example, for route finding, police and fire services has at least one operator that most folks don’t have, they can drive the wrong way down a one-way street. </a:t>
            </a:r>
          </a:p>
        </p:txBody>
      </p:sp>
      <p:sp>
        <p:nvSpPr>
          <p:cNvPr id="59" name="Rectangle 58">
            <a:extLst>
              <a:ext uri="{FF2B5EF4-FFF2-40B4-BE49-F238E27FC236}">
                <a16:creationId xmlns:a16="http://schemas.microsoft.com/office/drawing/2014/main" id="{D65D3BF0-DAC2-4AD8-813B-C3670308D58B}"/>
              </a:ext>
            </a:extLst>
          </p:cNvPr>
          <p:cNvSpPr/>
          <p:nvPr/>
        </p:nvSpPr>
        <p:spPr>
          <a:xfrm>
            <a:off x="6870177" y="6030817"/>
            <a:ext cx="479855" cy="427590"/>
          </a:xfrm>
          <a:prstGeom prst="rect">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chemeClr val="bg1">
                    <a:lumMod val="50000"/>
                  </a:schemeClr>
                </a:solidFill>
              </a:rPr>
              <a:t>B</a:t>
            </a:r>
          </a:p>
        </p:txBody>
      </p:sp>
      <p:sp>
        <p:nvSpPr>
          <p:cNvPr id="61" name="Rectangle 60">
            <a:extLst>
              <a:ext uri="{FF2B5EF4-FFF2-40B4-BE49-F238E27FC236}">
                <a16:creationId xmlns:a16="http://schemas.microsoft.com/office/drawing/2014/main" id="{589B091A-1486-43B1-AD8D-55CBCEB50AD9}"/>
              </a:ext>
            </a:extLst>
          </p:cNvPr>
          <p:cNvSpPr/>
          <p:nvPr/>
        </p:nvSpPr>
        <p:spPr>
          <a:xfrm>
            <a:off x="10394439" y="6035897"/>
            <a:ext cx="479855" cy="427590"/>
          </a:xfrm>
          <a:prstGeom prst="rect">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chemeClr val="bg1">
                    <a:lumMod val="50000"/>
                  </a:schemeClr>
                </a:solidFill>
              </a:rPr>
              <a:t>B</a:t>
            </a:r>
          </a:p>
        </p:txBody>
      </p:sp>
      <p:sp>
        <p:nvSpPr>
          <p:cNvPr id="62" name="TextBox 61">
            <a:extLst>
              <a:ext uri="{FF2B5EF4-FFF2-40B4-BE49-F238E27FC236}">
                <a16:creationId xmlns:a16="http://schemas.microsoft.com/office/drawing/2014/main" id="{72713920-B5EE-4A07-AB81-D3079417C9C9}"/>
              </a:ext>
            </a:extLst>
          </p:cNvPr>
          <p:cNvSpPr txBox="1"/>
          <p:nvPr/>
        </p:nvSpPr>
        <p:spPr>
          <a:xfrm>
            <a:off x="6764985" y="6550223"/>
            <a:ext cx="2306341" cy="307777"/>
          </a:xfrm>
          <a:prstGeom prst="rect">
            <a:avLst/>
          </a:prstGeom>
          <a:noFill/>
        </p:spPr>
        <p:txBody>
          <a:bodyPr wrap="square">
            <a:spAutoFit/>
          </a:bodyPr>
          <a:lstStyle/>
          <a:p>
            <a:r>
              <a:rPr lang="en-US" sz="1400" dirty="0"/>
              <a:t>Bridge: Add a new blank slot</a:t>
            </a:r>
          </a:p>
        </p:txBody>
      </p:sp>
      <p:pic>
        <p:nvPicPr>
          <p:cNvPr id="1026" name="Picture 2" descr="Don't want to scrap your old motor? Then turn it into a £20,000 amphibious  car instead">
            <a:extLst>
              <a:ext uri="{FF2B5EF4-FFF2-40B4-BE49-F238E27FC236}">
                <a16:creationId xmlns:a16="http://schemas.microsoft.com/office/drawing/2014/main" id="{468E025D-0185-48CD-95B7-74D65899C5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504" b="20842"/>
          <a:stretch/>
        </p:blipFill>
        <p:spPr bwMode="auto">
          <a:xfrm>
            <a:off x="3549735" y="5730705"/>
            <a:ext cx="2187295" cy="1027814"/>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6C1192-A50D-4359-B365-CBA870E395DE}"/>
              </a:ext>
            </a:extLst>
          </p:cNvPr>
          <p:cNvSpPr txBox="1"/>
          <p:nvPr/>
        </p:nvSpPr>
        <p:spPr>
          <a:xfrm>
            <a:off x="8779976" y="3289733"/>
            <a:ext cx="1799265" cy="307777"/>
          </a:xfrm>
          <a:prstGeom prst="rect">
            <a:avLst/>
          </a:prstGeom>
          <a:noFill/>
        </p:spPr>
        <p:txBody>
          <a:bodyPr wrap="square">
            <a:spAutoFit/>
          </a:bodyPr>
          <a:lstStyle/>
          <a:p>
            <a:r>
              <a:rPr lang="en-US" sz="1400" dirty="0"/>
              <a:t>Lift out of the puzzle</a:t>
            </a:r>
          </a:p>
        </p:txBody>
      </p:sp>
      <p:sp>
        <p:nvSpPr>
          <p:cNvPr id="57" name="TextBox 56">
            <a:extLst>
              <a:ext uri="{FF2B5EF4-FFF2-40B4-BE49-F238E27FC236}">
                <a16:creationId xmlns:a16="http://schemas.microsoft.com/office/drawing/2014/main" id="{4956501E-5B8B-4AC9-AC23-93B48613A0DA}"/>
              </a:ext>
            </a:extLst>
          </p:cNvPr>
          <p:cNvSpPr txBox="1"/>
          <p:nvPr/>
        </p:nvSpPr>
        <p:spPr>
          <a:xfrm>
            <a:off x="1692536" y="5992461"/>
            <a:ext cx="1783846" cy="523220"/>
          </a:xfrm>
          <a:prstGeom prst="rect">
            <a:avLst/>
          </a:prstGeom>
          <a:noFill/>
        </p:spPr>
        <p:txBody>
          <a:bodyPr wrap="square">
            <a:spAutoFit/>
          </a:bodyPr>
          <a:lstStyle/>
          <a:p>
            <a:r>
              <a:rPr lang="en-US" sz="1400" dirty="0"/>
              <a:t>Amphibious cars allow extra operators </a:t>
            </a:r>
          </a:p>
        </p:txBody>
      </p:sp>
      <p:pic>
        <p:nvPicPr>
          <p:cNvPr id="2" name="Picture 2" descr="European Endeavour">
            <a:extLst>
              <a:ext uri="{FF2B5EF4-FFF2-40B4-BE49-F238E27FC236}">
                <a16:creationId xmlns:a16="http://schemas.microsoft.com/office/drawing/2014/main" id="{1BED9E5F-6B53-4BB3-8609-FD9B3EAA28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6599" y="432396"/>
            <a:ext cx="1862618" cy="1293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538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rrow: Circular 10">
            <a:extLst>
              <a:ext uri="{FF2B5EF4-FFF2-40B4-BE49-F238E27FC236}">
                <a16:creationId xmlns:a16="http://schemas.microsoft.com/office/drawing/2014/main" id="{055EF6CB-BA23-437C-A7ED-EE4E2EF87B3A}"/>
              </a:ext>
            </a:extLst>
          </p:cNvPr>
          <p:cNvSpPr/>
          <p:nvPr/>
        </p:nvSpPr>
        <p:spPr>
          <a:xfrm flipH="1">
            <a:off x="5544598" y="1498514"/>
            <a:ext cx="2067560" cy="1763004"/>
          </a:xfrm>
          <a:prstGeom prst="circularArrow">
            <a:avLst>
              <a:gd name="adj1" fmla="val 8451"/>
              <a:gd name="adj2" fmla="val 1142319"/>
              <a:gd name="adj3" fmla="val 20308345"/>
              <a:gd name="adj4" fmla="val 10800000"/>
              <a:gd name="adj5" fmla="val 125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descr="Shape, circle&#10;&#10;Description automatically generated">
            <a:extLst>
              <a:ext uri="{FF2B5EF4-FFF2-40B4-BE49-F238E27FC236}">
                <a16:creationId xmlns:a16="http://schemas.microsoft.com/office/drawing/2014/main" id="{57ACD9F4-7692-401B-BA17-DDF146F0E7D5}"/>
              </a:ext>
            </a:extLst>
          </p:cNvPr>
          <p:cNvPicPr>
            <a:picLocks noChangeAspect="1"/>
          </p:cNvPicPr>
          <p:nvPr/>
        </p:nvPicPr>
        <p:blipFill>
          <a:blip r:embed="rId2"/>
          <a:stretch>
            <a:fillRect/>
          </a:stretch>
        </p:blipFill>
        <p:spPr>
          <a:xfrm>
            <a:off x="3957549" y="2004188"/>
            <a:ext cx="1391691" cy="1389410"/>
          </a:xfrm>
          <a:prstGeom prst="rect">
            <a:avLst/>
          </a:prstGeom>
        </p:spPr>
      </p:pic>
      <p:pic>
        <p:nvPicPr>
          <p:cNvPr id="7" name="Picture 6" descr="Shape, circle&#10;&#10;Description automatically generated">
            <a:extLst>
              <a:ext uri="{FF2B5EF4-FFF2-40B4-BE49-F238E27FC236}">
                <a16:creationId xmlns:a16="http://schemas.microsoft.com/office/drawing/2014/main" id="{DD483164-BD5F-4392-A09F-1884919732DC}"/>
              </a:ext>
            </a:extLst>
          </p:cNvPr>
          <p:cNvPicPr>
            <a:picLocks noChangeAspect="1"/>
          </p:cNvPicPr>
          <p:nvPr/>
        </p:nvPicPr>
        <p:blipFill>
          <a:blip r:embed="rId2"/>
          <a:stretch>
            <a:fillRect/>
          </a:stretch>
        </p:blipFill>
        <p:spPr>
          <a:xfrm rot="19345170">
            <a:off x="5882533" y="2003046"/>
            <a:ext cx="1391691" cy="1389410"/>
          </a:xfrm>
          <a:prstGeom prst="rect">
            <a:avLst/>
          </a:prstGeom>
        </p:spPr>
      </p:pic>
      <p:pic>
        <p:nvPicPr>
          <p:cNvPr id="8" name="Picture 7" descr="Shape, circle&#10;&#10;Description automatically generated">
            <a:extLst>
              <a:ext uri="{FF2B5EF4-FFF2-40B4-BE49-F238E27FC236}">
                <a16:creationId xmlns:a16="http://schemas.microsoft.com/office/drawing/2014/main" id="{80C97EDF-8BBF-4B83-BD83-30CDD72ABB38}"/>
              </a:ext>
            </a:extLst>
          </p:cNvPr>
          <p:cNvPicPr>
            <a:picLocks noChangeAspect="1"/>
          </p:cNvPicPr>
          <p:nvPr/>
        </p:nvPicPr>
        <p:blipFill>
          <a:blip r:embed="rId2"/>
          <a:stretch>
            <a:fillRect/>
          </a:stretch>
        </p:blipFill>
        <p:spPr>
          <a:xfrm rot="16200000">
            <a:off x="7950095" y="1999236"/>
            <a:ext cx="1391691" cy="1389410"/>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9787C4D4-1D66-4BBE-8803-2A742D9F1165}"/>
              </a:ext>
            </a:extLst>
          </p:cNvPr>
          <p:cNvPicPr>
            <a:picLocks noChangeAspect="1"/>
          </p:cNvPicPr>
          <p:nvPr/>
        </p:nvPicPr>
        <p:blipFill>
          <a:blip r:embed="rId3"/>
          <a:stretch>
            <a:fillRect/>
          </a:stretch>
        </p:blipFill>
        <p:spPr>
          <a:xfrm>
            <a:off x="9993120" y="1998095"/>
            <a:ext cx="1391691" cy="1393969"/>
          </a:xfrm>
          <a:prstGeom prst="rect">
            <a:avLst/>
          </a:prstGeom>
        </p:spPr>
      </p:pic>
      <p:sp>
        <p:nvSpPr>
          <p:cNvPr id="12" name="TextBox 11">
            <a:extLst>
              <a:ext uri="{FF2B5EF4-FFF2-40B4-BE49-F238E27FC236}">
                <a16:creationId xmlns:a16="http://schemas.microsoft.com/office/drawing/2014/main" id="{EC2400A1-8181-49BF-A7B7-411D84CB5894}"/>
              </a:ext>
            </a:extLst>
          </p:cNvPr>
          <p:cNvSpPr txBox="1"/>
          <p:nvPr/>
        </p:nvSpPr>
        <p:spPr>
          <a:xfrm>
            <a:off x="110449" y="226679"/>
            <a:ext cx="3129260" cy="6740307"/>
          </a:xfrm>
          <a:prstGeom prst="rect">
            <a:avLst/>
          </a:prstGeom>
          <a:noFill/>
        </p:spPr>
        <p:txBody>
          <a:bodyPr wrap="square" rtlCol="0">
            <a:spAutoFit/>
          </a:bodyPr>
          <a:lstStyle/>
          <a:p>
            <a:r>
              <a:rPr lang="en-US" dirty="0"/>
              <a:t>Sometimes you can find a 15-puzzle with </a:t>
            </a:r>
            <a:r>
              <a:rPr lang="en-US" i="1" dirty="0"/>
              <a:t>round</a:t>
            </a:r>
            <a:r>
              <a:rPr lang="en-US" dirty="0"/>
              <a:t> tiles.</a:t>
            </a:r>
          </a:p>
          <a:p>
            <a:endParaRPr lang="en-US" dirty="0"/>
          </a:p>
          <a:p>
            <a:r>
              <a:rPr lang="en-US" dirty="0"/>
              <a:t>This allows you too solve the unsolvable arrangement in one of two different ways, by adding two new operators.  </a:t>
            </a:r>
          </a:p>
          <a:p>
            <a:endParaRPr lang="en-US" dirty="0"/>
          </a:p>
          <a:p>
            <a:r>
              <a:rPr lang="en-US" b="1" dirty="0"/>
              <a:t>New operator 1</a:t>
            </a:r>
            <a:r>
              <a:rPr lang="en-US" dirty="0"/>
              <a:t>: Rotate the entire puzzle 90 degrees</a:t>
            </a:r>
          </a:p>
          <a:p>
            <a:endParaRPr lang="en-US" dirty="0"/>
          </a:p>
          <a:p>
            <a:endParaRPr lang="en-US" dirty="0"/>
          </a:p>
          <a:p>
            <a:endParaRPr lang="en-US" dirty="0"/>
          </a:p>
          <a:p>
            <a:endParaRPr lang="en-US" dirty="0"/>
          </a:p>
          <a:p>
            <a:endParaRPr lang="en-US" dirty="0"/>
          </a:p>
          <a:p>
            <a:endParaRPr lang="en-US" dirty="0"/>
          </a:p>
          <a:p>
            <a:endParaRPr lang="en-US" dirty="0"/>
          </a:p>
          <a:p>
            <a:r>
              <a:rPr lang="en-US" b="1" dirty="0"/>
              <a:t>New operator 2: </a:t>
            </a:r>
            <a:r>
              <a:rPr lang="en-US" dirty="0"/>
              <a:t>Rotate </a:t>
            </a:r>
            <a:r>
              <a:rPr lang="en-US" b="1" i="1" dirty="0"/>
              <a:t>9</a:t>
            </a:r>
            <a:r>
              <a:rPr lang="en-US" dirty="0"/>
              <a:t> and </a:t>
            </a:r>
            <a:r>
              <a:rPr lang="en-US" b="1" i="1" dirty="0"/>
              <a:t>6</a:t>
            </a:r>
            <a:r>
              <a:rPr lang="en-US" dirty="0"/>
              <a:t> by 180 degrees</a:t>
            </a:r>
          </a:p>
          <a:p>
            <a:endParaRPr lang="en-US" dirty="0"/>
          </a:p>
          <a:p>
            <a:endParaRPr lang="en-US" dirty="0"/>
          </a:p>
          <a:p>
            <a:r>
              <a:rPr lang="en-US" dirty="0"/>
              <a:t>To be clear, you should do one, not both of the new operators. </a:t>
            </a:r>
          </a:p>
          <a:p>
            <a:endParaRPr lang="en-US" dirty="0"/>
          </a:p>
        </p:txBody>
      </p:sp>
      <p:pic>
        <p:nvPicPr>
          <p:cNvPr id="13" name="Picture 12" descr="Shape, circle&#10;&#10;Description automatically generated">
            <a:extLst>
              <a:ext uri="{FF2B5EF4-FFF2-40B4-BE49-F238E27FC236}">
                <a16:creationId xmlns:a16="http://schemas.microsoft.com/office/drawing/2014/main" id="{1DA9AFA8-A105-4B82-9CA8-D4FC8E50D4CB}"/>
              </a:ext>
            </a:extLst>
          </p:cNvPr>
          <p:cNvPicPr>
            <a:picLocks noChangeAspect="1"/>
          </p:cNvPicPr>
          <p:nvPr/>
        </p:nvPicPr>
        <p:blipFill>
          <a:blip r:embed="rId2"/>
          <a:stretch>
            <a:fillRect/>
          </a:stretch>
        </p:blipFill>
        <p:spPr>
          <a:xfrm>
            <a:off x="3954048" y="5300894"/>
            <a:ext cx="1391691" cy="1389410"/>
          </a:xfrm>
          <a:prstGeom prst="rect">
            <a:avLst/>
          </a:prstGeom>
        </p:spPr>
      </p:pic>
      <p:pic>
        <p:nvPicPr>
          <p:cNvPr id="14" name="Picture 13" descr="Shape, circle&#10;&#10;Description automatically generated">
            <a:extLst>
              <a:ext uri="{FF2B5EF4-FFF2-40B4-BE49-F238E27FC236}">
                <a16:creationId xmlns:a16="http://schemas.microsoft.com/office/drawing/2014/main" id="{3E907A10-4E14-4054-A9FE-140B6EDB466D}"/>
              </a:ext>
            </a:extLst>
          </p:cNvPr>
          <p:cNvPicPr>
            <a:picLocks noChangeAspect="1"/>
          </p:cNvPicPr>
          <p:nvPr/>
        </p:nvPicPr>
        <p:blipFill>
          <a:blip r:embed="rId2"/>
          <a:stretch>
            <a:fillRect/>
          </a:stretch>
        </p:blipFill>
        <p:spPr>
          <a:xfrm>
            <a:off x="6710023" y="5300894"/>
            <a:ext cx="1391691" cy="1389410"/>
          </a:xfrm>
          <a:prstGeom prst="rect">
            <a:avLst/>
          </a:prstGeom>
        </p:spPr>
      </p:pic>
      <p:pic>
        <p:nvPicPr>
          <p:cNvPr id="16" name="Picture 15" descr="Shape, circle&#10;&#10;Description automatically generated">
            <a:extLst>
              <a:ext uri="{FF2B5EF4-FFF2-40B4-BE49-F238E27FC236}">
                <a16:creationId xmlns:a16="http://schemas.microsoft.com/office/drawing/2014/main" id="{F3AEB1F5-5777-4AAB-A414-CFC4E5FB466D}"/>
              </a:ext>
            </a:extLst>
          </p:cNvPr>
          <p:cNvPicPr>
            <a:picLocks noChangeAspect="1"/>
          </p:cNvPicPr>
          <p:nvPr/>
        </p:nvPicPr>
        <p:blipFill>
          <a:blip r:embed="rId4"/>
          <a:stretch>
            <a:fillRect/>
          </a:stretch>
        </p:blipFill>
        <p:spPr>
          <a:xfrm>
            <a:off x="9988547" y="5300895"/>
            <a:ext cx="1400836" cy="1389410"/>
          </a:xfrm>
          <a:prstGeom prst="rect">
            <a:avLst/>
          </a:prstGeom>
        </p:spPr>
      </p:pic>
      <p:sp>
        <p:nvSpPr>
          <p:cNvPr id="19" name="Arrow: Circular 18">
            <a:extLst>
              <a:ext uri="{FF2B5EF4-FFF2-40B4-BE49-F238E27FC236}">
                <a16:creationId xmlns:a16="http://schemas.microsoft.com/office/drawing/2014/main" id="{E2A5A45E-A53D-4CAF-8944-3F9CD7D798F2}"/>
              </a:ext>
            </a:extLst>
          </p:cNvPr>
          <p:cNvSpPr/>
          <p:nvPr/>
        </p:nvSpPr>
        <p:spPr>
          <a:xfrm flipH="1">
            <a:off x="7066692" y="5665140"/>
            <a:ext cx="353282" cy="418160"/>
          </a:xfrm>
          <a:prstGeom prst="circularArrow">
            <a:avLst>
              <a:gd name="adj1" fmla="val 8451"/>
              <a:gd name="adj2" fmla="val 1142319"/>
              <a:gd name="adj3" fmla="val 20308345"/>
              <a:gd name="adj4" fmla="val 10800000"/>
              <a:gd name="adj5" fmla="val 12500"/>
            </a:avLst>
          </a:prstGeom>
          <a:solidFill>
            <a:srgbClr val="FFFF00"/>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Arrow: Circular 19">
            <a:extLst>
              <a:ext uri="{FF2B5EF4-FFF2-40B4-BE49-F238E27FC236}">
                <a16:creationId xmlns:a16="http://schemas.microsoft.com/office/drawing/2014/main" id="{58D52548-9028-4231-8D53-FA3F84EE1D59}"/>
              </a:ext>
            </a:extLst>
          </p:cNvPr>
          <p:cNvSpPr/>
          <p:nvPr/>
        </p:nvSpPr>
        <p:spPr>
          <a:xfrm flipH="1">
            <a:off x="6765067" y="5977019"/>
            <a:ext cx="353282" cy="418160"/>
          </a:xfrm>
          <a:prstGeom prst="circularArrow">
            <a:avLst>
              <a:gd name="adj1" fmla="val 8451"/>
              <a:gd name="adj2" fmla="val 1142319"/>
              <a:gd name="adj3" fmla="val 20308345"/>
              <a:gd name="adj4" fmla="val 10800000"/>
              <a:gd name="adj5" fmla="val 12500"/>
            </a:avLst>
          </a:prstGeom>
          <a:solidFill>
            <a:srgbClr val="FFFF00"/>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a:extLst>
              <a:ext uri="{FF2B5EF4-FFF2-40B4-BE49-F238E27FC236}">
                <a16:creationId xmlns:a16="http://schemas.microsoft.com/office/drawing/2014/main" id="{42875A13-7E17-42E6-9A99-D52844D604F0}"/>
              </a:ext>
            </a:extLst>
          </p:cNvPr>
          <p:cNvSpPr txBox="1"/>
          <p:nvPr/>
        </p:nvSpPr>
        <p:spPr>
          <a:xfrm>
            <a:off x="10114032" y="1696770"/>
            <a:ext cx="1799265" cy="307777"/>
          </a:xfrm>
          <a:prstGeom prst="rect">
            <a:avLst/>
          </a:prstGeom>
          <a:noFill/>
        </p:spPr>
        <p:txBody>
          <a:bodyPr wrap="square">
            <a:spAutoFit/>
          </a:bodyPr>
          <a:lstStyle/>
          <a:p>
            <a:r>
              <a:rPr lang="en-US" sz="1400" dirty="0"/>
              <a:t>Solvable!</a:t>
            </a:r>
          </a:p>
        </p:txBody>
      </p:sp>
      <p:sp>
        <p:nvSpPr>
          <p:cNvPr id="22" name="TextBox 21">
            <a:extLst>
              <a:ext uri="{FF2B5EF4-FFF2-40B4-BE49-F238E27FC236}">
                <a16:creationId xmlns:a16="http://schemas.microsoft.com/office/drawing/2014/main" id="{B79F71A8-48C5-4488-9629-EC27E843DB2F}"/>
              </a:ext>
            </a:extLst>
          </p:cNvPr>
          <p:cNvSpPr txBox="1"/>
          <p:nvPr/>
        </p:nvSpPr>
        <p:spPr>
          <a:xfrm>
            <a:off x="3974463" y="5031217"/>
            <a:ext cx="1799265" cy="307777"/>
          </a:xfrm>
          <a:prstGeom prst="rect">
            <a:avLst/>
          </a:prstGeom>
          <a:noFill/>
        </p:spPr>
        <p:txBody>
          <a:bodyPr wrap="square">
            <a:spAutoFit/>
          </a:bodyPr>
          <a:lstStyle/>
          <a:p>
            <a:r>
              <a:rPr lang="en-US" sz="1400" dirty="0"/>
              <a:t>Unsolvable</a:t>
            </a:r>
          </a:p>
        </p:txBody>
      </p:sp>
      <p:sp>
        <p:nvSpPr>
          <p:cNvPr id="23" name="TextBox 22">
            <a:extLst>
              <a:ext uri="{FF2B5EF4-FFF2-40B4-BE49-F238E27FC236}">
                <a16:creationId xmlns:a16="http://schemas.microsoft.com/office/drawing/2014/main" id="{35BC654D-50DF-463A-9113-FCD70167708B}"/>
              </a:ext>
            </a:extLst>
          </p:cNvPr>
          <p:cNvSpPr txBox="1"/>
          <p:nvPr/>
        </p:nvSpPr>
        <p:spPr>
          <a:xfrm>
            <a:off x="6653885" y="4987659"/>
            <a:ext cx="1799265" cy="307777"/>
          </a:xfrm>
          <a:prstGeom prst="rect">
            <a:avLst/>
          </a:prstGeom>
          <a:noFill/>
        </p:spPr>
        <p:txBody>
          <a:bodyPr wrap="square">
            <a:spAutoFit/>
          </a:bodyPr>
          <a:lstStyle/>
          <a:p>
            <a:r>
              <a:rPr lang="en-US" sz="1400" dirty="0"/>
              <a:t>Rotate the </a:t>
            </a:r>
            <a:r>
              <a:rPr lang="en-US" sz="1400" b="1" dirty="0"/>
              <a:t>9</a:t>
            </a:r>
            <a:r>
              <a:rPr lang="en-US" sz="1400" dirty="0"/>
              <a:t> and </a:t>
            </a:r>
            <a:r>
              <a:rPr lang="en-US" sz="1400" b="1" dirty="0"/>
              <a:t>6</a:t>
            </a:r>
          </a:p>
        </p:txBody>
      </p:sp>
      <p:sp>
        <p:nvSpPr>
          <p:cNvPr id="24" name="TextBox 23">
            <a:extLst>
              <a:ext uri="{FF2B5EF4-FFF2-40B4-BE49-F238E27FC236}">
                <a16:creationId xmlns:a16="http://schemas.microsoft.com/office/drawing/2014/main" id="{32E2F720-C6CD-4620-BB3E-6F917BF8BE91}"/>
              </a:ext>
            </a:extLst>
          </p:cNvPr>
          <p:cNvSpPr txBox="1"/>
          <p:nvPr/>
        </p:nvSpPr>
        <p:spPr>
          <a:xfrm>
            <a:off x="5861572" y="3599788"/>
            <a:ext cx="1799265" cy="523220"/>
          </a:xfrm>
          <a:prstGeom prst="rect">
            <a:avLst/>
          </a:prstGeom>
          <a:noFill/>
        </p:spPr>
        <p:txBody>
          <a:bodyPr wrap="square">
            <a:spAutoFit/>
          </a:bodyPr>
          <a:lstStyle/>
          <a:p>
            <a:r>
              <a:rPr lang="en-US" sz="1400" dirty="0"/>
              <a:t>Rotate the entire puzzle 90 degrees</a:t>
            </a:r>
          </a:p>
        </p:txBody>
      </p:sp>
      <p:sp>
        <p:nvSpPr>
          <p:cNvPr id="25" name="TextBox 24">
            <a:extLst>
              <a:ext uri="{FF2B5EF4-FFF2-40B4-BE49-F238E27FC236}">
                <a16:creationId xmlns:a16="http://schemas.microsoft.com/office/drawing/2014/main" id="{3E8CB3AC-9B73-4073-9C79-318C577F54A8}"/>
              </a:ext>
            </a:extLst>
          </p:cNvPr>
          <p:cNvSpPr txBox="1"/>
          <p:nvPr/>
        </p:nvSpPr>
        <p:spPr>
          <a:xfrm>
            <a:off x="7743128" y="3553305"/>
            <a:ext cx="2219251" cy="523220"/>
          </a:xfrm>
          <a:prstGeom prst="rect">
            <a:avLst/>
          </a:prstGeom>
          <a:noFill/>
        </p:spPr>
        <p:txBody>
          <a:bodyPr wrap="square">
            <a:spAutoFit/>
          </a:bodyPr>
          <a:lstStyle/>
          <a:p>
            <a:r>
              <a:rPr lang="en-US" sz="1400" dirty="0"/>
              <a:t>Rotate the individual tiles negative 90 degrees</a:t>
            </a:r>
          </a:p>
        </p:txBody>
      </p:sp>
      <p:sp>
        <p:nvSpPr>
          <p:cNvPr id="26" name="TextBox 25">
            <a:extLst>
              <a:ext uri="{FF2B5EF4-FFF2-40B4-BE49-F238E27FC236}">
                <a16:creationId xmlns:a16="http://schemas.microsoft.com/office/drawing/2014/main" id="{EF64BBE4-7EE2-42D4-8A31-1A9E356C02A1}"/>
              </a:ext>
            </a:extLst>
          </p:cNvPr>
          <p:cNvSpPr txBox="1"/>
          <p:nvPr/>
        </p:nvSpPr>
        <p:spPr>
          <a:xfrm>
            <a:off x="3974463" y="1738147"/>
            <a:ext cx="1799265" cy="307777"/>
          </a:xfrm>
          <a:prstGeom prst="rect">
            <a:avLst/>
          </a:prstGeom>
          <a:noFill/>
        </p:spPr>
        <p:txBody>
          <a:bodyPr wrap="square">
            <a:spAutoFit/>
          </a:bodyPr>
          <a:lstStyle/>
          <a:p>
            <a:r>
              <a:rPr lang="en-US" sz="1400" dirty="0"/>
              <a:t>Unsolvable</a:t>
            </a:r>
          </a:p>
        </p:txBody>
      </p:sp>
      <p:sp>
        <p:nvSpPr>
          <p:cNvPr id="27" name="TextBox 26">
            <a:extLst>
              <a:ext uri="{FF2B5EF4-FFF2-40B4-BE49-F238E27FC236}">
                <a16:creationId xmlns:a16="http://schemas.microsoft.com/office/drawing/2014/main" id="{8205B2ED-9822-4A77-A133-91FDAC292106}"/>
              </a:ext>
            </a:extLst>
          </p:cNvPr>
          <p:cNvSpPr txBox="1"/>
          <p:nvPr/>
        </p:nvSpPr>
        <p:spPr>
          <a:xfrm>
            <a:off x="10114031" y="4998100"/>
            <a:ext cx="1799265" cy="307777"/>
          </a:xfrm>
          <a:prstGeom prst="rect">
            <a:avLst/>
          </a:prstGeom>
          <a:noFill/>
        </p:spPr>
        <p:txBody>
          <a:bodyPr wrap="square">
            <a:spAutoFit/>
          </a:bodyPr>
          <a:lstStyle/>
          <a:p>
            <a:r>
              <a:rPr lang="en-US" sz="1400" dirty="0"/>
              <a:t>Solvable!</a:t>
            </a:r>
          </a:p>
        </p:txBody>
      </p:sp>
    </p:spTree>
    <p:extLst>
      <p:ext uri="{BB962C8B-B14F-4D97-AF65-F5344CB8AC3E}">
        <p14:creationId xmlns:p14="http://schemas.microsoft.com/office/powerpoint/2010/main" val="2187348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1669788-C8DC-4FD8-9AC4-DDB8489F80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9604" y="1125830"/>
            <a:ext cx="1984133" cy="19841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61F7D50-98DE-4424-9228-838DF831CC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9581" y="1125831"/>
            <a:ext cx="1984133" cy="198413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861A75D-6BAC-438D-94BC-BE9267069482}"/>
              </a:ext>
            </a:extLst>
          </p:cNvPr>
          <p:cNvSpPr/>
          <p:nvPr/>
        </p:nvSpPr>
        <p:spPr>
          <a:xfrm>
            <a:off x="3177995" y="1704204"/>
            <a:ext cx="474948" cy="243160"/>
          </a:xfrm>
          <a:prstGeom prst="rect">
            <a:avLst/>
          </a:prstGeom>
          <a:solidFill>
            <a:srgbClr val="FFE0E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68EED19-ACA1-475B-B570-B8B6055B9089}"/>
              </a:ext>
            </a:extLst>
          </p:cNvPr>
          <p:cNvSpPr txBox="1"/>
          <p:nvPr/>
        </p:nvSpPr>
        <p:spPr>
          <a:xfrm>
            <a:off x="889000" y="1087120"/>
            <a:ext cx="3180581" cy="2031325"/>
          </a:xfrm>
          <a:prstGeom prst="rect">
            <a:avLst/>
          </a:prstGeom>
          <a:noFill/>
        </p:spPr>
        <p:txBody>
          <a:bodyPr wrap="square" rtlCol="0">
            <a:spAutoFit/>
          </a:bodyPr>
          <a:lstStyle/>
          <a:p>
            <a:r>
              <a:rPr lang="en-US" dirty="0"/>
              <a:t>Given a standard chessboard.</a:t>
            </a:r>
          </a:p>
          <a:p>
            <a:endParaRPr lang="en-US" dirty="0"/>
          </a:p>
          <a:p>
            <a:r>
              <a:rPr lang="en-US" dirty="0"/>
              <a:t>And a set of 1 by 2 tiles </a:t>
            </a:r>
          </a:p>
          <a:p>
            <a:endParaRPr lang="en-US" dirty="0"/>
          </a:p>
          <a:p>
            <a:r>
              <a:rPr lang="en-US" dirty="0"/>
              <a:t>Can you tile the chessboard, completely covering every square? </a:t>
            </a:r>
          </a:p>
        </p:txBody>
      </p:sp>
      <p:pic>
        <p:nvPicPr>
          <p:cNvPr id="9" name="Picture 2">
            <a:extLst>
              <a:ext uri="{FF2B5EF4-FFF2-40B4-BE49-F238E27FC236}">
                <a16:creationId xmlns:a16="http://schemas.microsoft.com/office/drawing/2014/main" id="{F3C769A2-1142-421B-9B8E-ABE3E81819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9604" y="3748037"/>
            <a:ext cx="1984133" cy="198413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9AB5508-B875-43AD-A3DB-7757EA807EBF}"/>
              </a:ext>
            </a:extLst>
          </p:cNvPr>
          <p:cNvSpPr/>
          <p:nvPr/>
        </p:nvSpPr>
        <p:spPr>
          <a:xfrm>
            <a:off x="9559138" y="4252986"/>
            <a:ext cx="474948" cy="243160"/>
          </a:xfrm>
          <a:prstGeom prst="rect">
            <a:avLst/>
          </a:prstGeom>
          <a:solidFill>
            <a:srgbClr val="FFE0E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A03869F-F95D-492B-BD8B-E6491B3B098A}"/>
              </a:ext>
            </a:extLst>
          </p:cNvPr>
          <p:cNvSpPr/>
          <p:nvPr/>
        </p:nvSpPr>
        <p:spPr>
          <a:xfrm>
            <a:off x="9559138" y="4498677"/>
            <a:ext cx="474948" cy="243160"/>
          </a:xfrm>
          <a:prstGeom prst="rect">
            <a:avLst/>
          </a:prstGeom>
          <a:solidFill>
            <a:srgbClr val="FFE0E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7B7933B-7D66-4BCE-9442-FA19074102C7}"/>
              </a:ext>
            </a:extLst>
          </p:cNvPr>
          <p:cNvSpPr txBox="1"/>
          <p:nvPr/>
        </p:nvSpPr>
        <p:spPr>
          <a:xfrm>
            <a:off x="6287472" y="1125830"/>
            <a:ext cx="2199640" cy="1200329"/>
          </a:xfrm>
          <a:prstGeom prst="rect">
            <a:avLst/>
          </a:prstGeom>
          <a:noFill/>
        </p:spPr>
        <p:txBody>
          <a:bodyPr wrap="square">
            <a:spAutoFit/>
          </a:bodyPr>
          <a:lstStyle/>
          <a:p>
            <a:r>
              <a:rPr lang="en-US" dirty="0"/>
              <a:t>Yes! Here are two solutions, there are a total of 12,988,816 different solutions</a:t>
            </a:r>
          </a:p>
        </p:txBody>
      </p:sp>
    </p:spTree>
    <p:extLst>
      <p:ext uri="{BB962C8B-B14F-4D97-AF65-F5344CB8AC3E}">
        <p14:creationId xmlns:p14="http://schemas.microsoft.com/office/powerpoint/2010/main" val="3750829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61A75D-6BAC-438D-94BC-BE9267069482}"/>
              </a:ext>
            </a:extLst>
          </p:cNvPr>
          <p:cNvSpPr/>
          <p:nvPr/>
        </p:nvSpPr>
        <p:spPr>
          <a:xfrm>
            <a:off x="3240280" y="2258201"/>
            <a:ext cx="474948" cy="243160"/>
          </a:xfrm>
          <a:prstGeom prst="rect">
            <a:avLst/>
          </a:prstGeom>
          <a:solidFill>
            <a:srgbClr val="FFE0E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68EED19-ACA1-475B-B570-B8B6055B9089}"/>
              </a:ext>
            </a:extLst>
          </p:cNvPr>
          <p:cNvSpPr txBox="1"/>
          <p:nvPr/>
        </p:nvSpPr>
        <p:spPr>
          <a:xfrm>
            <a:off x="889000" y="1087120"/>
            <a:ext cx="3180581" cy="2585323"/>
          </a:xfrm>
          <a:prstGeom prst="rect">
            <a:avLst/>
          </a:prstGeom>
          <a:noFill/>
        </p:spPr>
        <p:txBody>
          <a:bodyPr wrap="square" rtlCol="0">
            <a:spAutoFit/>
          </a:bodyPr>
          <a:lstStyle/>
          <a:p>
            <a:r>
              <a:rPr lang="en-US" dirty="0"/>
              <a:t>Given a </a:t>
            </a:r>
            <a:r>
              <a:rPr lang="en-US" i="1" dirty="0"/>
              <a:t>mutilated</a:t>
            </a:r>
            <a:r>
              <a:rPr lang="en-US" dirty="0"/>
              <a:t> chessboard, with two diagonally opposite squares missing.</a:t>
            </a:r>
          </a:p>
          <a:p>
            <a:endParaRPr lang="en-US" dirty="0"/>
          </a:p>
          <a:p>
            <a:r>
              <a:rPr lang="en-US" dirty="0"/>
              <a:t>And a set of 1 by 2 tiles </a:t>
            </a:r>
          </a:p>
          <a:p>
            <a:endParaRPr lang="en-US" dirty="0"/>
          </a:p>
          <a:p>
            <a:r>
              <a:rPr lang="en-US" dirty="0"/>
              <a:t>Can you tile the mutilated chessboard, completely covering every square? </a:t>
            </a:r>
          </a:p>
        </p:txBody>
      </p:sp>
      <p:grpSp>
        <p:nvGrpSpPr>
          <p:cNvPr id="2" name="Group 1">
            <a:extLst>
              <a:ext uri="{FF2B5EF4-FFF2-40B4-BE49-F238E27FC236}">
                <a16:creationId xmlns:a16="http://schemas.microsoft.com/office/drawing/2014/main" id="{8D23BE48-CAD8-492D-AFDB-3E8F7715F6FE}"/>
              </a:ext>
            </a:extLst>
          </p:cNvPr>
          <p:cNvGrpSpPr/>
          <p:nvPr/>
        </p:nvGrpSpPr>
        <p:grpSpPr>
          <a:xfrm>
            <a:off x="4027295" y="1105246"/>
            <a:ext cx="2068705" cy="2025303"/>
            <a:chOff x="4027295" y="1105246"/>
            <a:chExt cx="2068705" cy="2025303"/>
          </a:xfrm>
        </p:grpSpPr>
        <p:pic>
          <p:nvPicPr>
            <p:cNvPr id="1030" name="Picture 6">
              <a:extLst>
                <a:ext uri="{FF2B5EF4-FFF2-40B4-BE49-F238E27FC236}">
                  <a16:creationId xmlns:a16="http://schemas.microsoft.com/office/drawing/2014/main" id="{661F7D50-98DE-4424-9228-838DF831CC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9581" y="1125831"/>
              <a:ext cx="1984133" cy="198413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F1D864B-052B-473E-9795-97A698CDF267}"/>
                </a:ext>
              </a:extLst>
            </p:cNvPr>
            <p:cNvSpPr/>
            <p:nvPr/>
          </p:nvSpPr>
          <p:spPr>
            <a:xfrm>
              <a:off x="5806172" y="2865214"/>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92F1630-5667-498D-857C-85B0E444EA81}"/>
                </a:ext>
              </a:extLst>
            </p:cNvPr>
            <p:cNvSpPr/>
            <p:nvPr/>
          </p:nvSpPr>
          <p:spPr>
            <a:xfrm>
              <a:off x="4027295" y="1105246"/>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11112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61A75D-6BAC-438D-94BC-BE9267069482}"/>
              </a:ext>
            </a:extLst>
          </p:cNvPr>
          <p:cNvSpPr/>
          <p:nvPr/>
        </p:nvSpPr>
        <p:spPr>
          <a:xfrm>
            <a:off x="3240280" y="2258201"/>
            <a:ext cx="474948" cy="243160"/>
          </a:xfrm>
          <a:prstGeom prst="rect">
            <a:avLst/>
          </a:prstGeom>
          <a:solidFill>
            <a:srgbClr val="FFE0E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68EED19-ACA1-475B-B570-B8B6055B9089}"/>
              </a:ext>
            </a:extLst>
          </p:cNvPr>
          <p:cNvSpPr txBox="1"/>
          <p:nvPr/>
        </p:nvSpPr>
        <p:spPr>
          <a:xfrm>
            <a:off x="889000" y="1087120"/>
            <a:ext cx="3180581" cy="2585323"/>
          </a:xfrm>
          <a:prstGeom prst="rect">
            <a:avLst/>
          </a:prstGeom>
          <a:noFill/>
        </p:spPr>
        <p:txBody>
          <a:bodyPr wrap="square" rtlCol="0">
            <a:spAutoFit/>
          </a:bodyPr>
          <a:lstStyle/>
          <a:p>
            <a:r>
              <a:rPr lang="en-US" dirty="0"/>
              <a:t>Given a </a:t>
            </a:r>
            <a:r>
              <a:rPr lang="en-US" i="1" dirty="0"/>
              <a:t>mutilated</a:t>
            </a:r>
            <a:r>
              <a:rPr lang="en-US" dirty="0"/>
              <a:t> chessboard, with two diagonally opposite squares missing.</a:t>
            </a:r>
          </a:p>
          <a:p>
            <a:endParaRPr lang="en-US" dirty="0"/>
          </a:p>
          <a:p>
            <a:r>
              <a:rPr lang="en-US" dirty="0"/>
              <a:t>And a set of 1 by 2 tiles </a:t>
            </a:r>
          </a:p>
          <a:p>
            <a:endParaRPr lang="en-US" dirty="0"/>
          </a:p>
          <a:p>
            <a:r>
              <a:rPr lang="en-US" dirty="0"/>
              <a:t>Can you tile the mutilated chessboard, completely covering every square? </a:t>
            </a:r>
          </a:p>
        </p:txBody>
      </p:sp>
      <p:sp>
        <p:nvSpPr>
          <p:cNvPr id="13" name="TextBox 12">
            <a:extLst>
              <a:ext uri="{FF2B5EF4-FFF2-40B4-BE49-F238E27FC236}">
                <a16:creationId xmlns:a16="http://schemas.microsoft.com/office/drawing/2014/main" id="{97B7933B-7D66-4BCE-9442-FA19074102C7}"/>
              </a:ext>
            </a:extLst>
          </p:cNvPr>
          <p:cNvSpPr txBox="1"/>
          <p:nvPr/>
        </p:nvSpPr>
        <p:spPr>
          <a:xfrm>
            <a:off x="6287472" y="1125830"/>
            <a:ext cx="2199640" cy="923330"/>
          </a:xfrm>
          <a:prstGeom prst="rect">
            <a:avLst/>
          </a:prstGeom>
          <a:noFill/>
        </p:spPr>
        <p:txBody>
          <a:bodyPr wrap="square">
            <a:spAutoFit/>
          </a:bodyPr>
          <a:lstStyle/>
          <a:p>
            <a:r>
              <a:rPr lang="en-US" dirty="0"/>
              <a:t>Hmm. Not clear.</a:t>
            </a:r>
          </a:p>
          <a:p>
            <a:r>
              <a:rPr lang="en-US" dirty="0"/>
              <a:t>We could </a:t>
            </a:r>
            <a:r>
              <a:rPr lang="en-US" i="1" dirty="0"/>
              <a:t>search</a:t>
            </a:r>
            <a:r>
              <a:rPr lang="en-US" dirty="0"/>
              <a:t> for a solution..</a:t>
            </a:r>
          </a:p>
        </p:txBody>
      </p:sp>
      <p:grpSp>
        <p:nvGrpSpPr>
          <p:cNvPr id="2" name="Group 1">
            <a:extLst>
              <a:ext uri="{FF2B5EF4-FFF2-40B4-BE49-F238E27FC236}">
                <a16:creationId xmlns:a16="http://schemas.microsoft.com/office/drawing/2014/main" id="{8D23BE48-CAD8-492D-AFDB-3E8F7715F6FE}"/>
              </a:ext>
            </a:extLst>
          </p:cNvPr>
          <p:cNvGrpSpPr/>
          <p:nvPr/>
        </p:nvGrpSpPr>
        <p:grpSpPr>
          <a:xfrm>
            <a:off x="4027295" y="1105246"/>
            <a:ext cx="2068705" cy="2025303"/>
            <a:chOff x="4027295" y="1105246"/>
            <a:chExt cx="2068705" cy="2025303"/>
          </a:xfrm>
        </p:grpSpPr>
        <p:pic>
          <p:nvPicPr>
            <p:cNvPr id="1030" name="Picture 6">
              <a:extLst>
                <a:ext uri="{FF2B5EF4-FFF2-40B4-BE49-F238E27FC236}">
                  <a16:creationId xmlns:a16="http://schemas.microsoft.com/office/drawing/2014/main" id="{661F7D50-98DE-4424-9228-838DF831CC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9581" y="1125831"/>
              <a:ext cx="1984133" cy="198413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F1D864B-052B-473E-9795-97A698CDF267}"/>
                </a:ext>
              </a:extLst>
            </p:cNvPr>
            <p:cNvSpPr/>
            <p:nvPr/>
          </p:nvSpPr>
          <p:spPr>
            <a:xfrm>
              <a:off x="5806172" y="2865214"/>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92F1630-5667-498D-857C-85B0E444EA81}"/>
                </a:ext>
              </a:extLst>
            </p:cNvPr>
            <p:cNvSpPr/>
            <p:nvPr/>
          </p:nvSpPr>
          <p:spPr>
            <a:xfrm>
              <a:off x="4027295" y="1105246"/>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E4122743-28CF-46FD-B92F-442AF061B382}"/>
              </a:ext>
            </a:extLst>
          </p:cNvPr>
          <p:cNvGrpSpPr/>
          <p:nvPr/>
        </p:nvGrpSpPr>
        <p:grpSpPr>
          <a:xfrm>
            <a:off x="8578975" y="1105245"/>
            <a:ext cx="2068705" cy="2025303"/>
            <a:chOff x="4027295" y="1105246"/>
            <a:chExt cx="2068705" cy="2025303"/>
          </a:xfrm>
        </p:grpSpPr>
        <p:pic>
          <p:nvPicPr>
            <p:cNvPr id="16" name="Picture 6">
              <a:extLst>
                <a:ext uri="{FF2B5EF4-FFF2-40B4-BE49-F238E27FC236}">
                  <a16:creationId xmlns:a16="http://schemas.microsoft.com/office/drawing/2014/main" id="{B18646CE-0D29-4710-B8C2-36A9899E8C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9581" y="1125831"/>
              <a:ext cx="1984133" cy="198413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379468CB-2004-416E-B34D-D537BB38AF1C}"/>
                </a:ext>
              </a:extLst>
            </p:cNvPr>
            <p:cNvSpPr/>
            <p:nvPr/>
          </p:nvSpPr>
          <p:spPr>
            <a:xfrm>
              <a:off x="5806172" y="2865214"/>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45AB6BB-8C80-4288-8BB0-1F0F380841BE}"/>
                </a:ext>
              </a:extLst>
            </p:cNvPr>
            <p:cNvSpPr/>
            <p:nvPr/>
          </p:nvSpPr>
          <p:spPr>
            <a:xfrm>
              <a:off x="4027295" y="1105246"/>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2A3198CA-A7B3-412E-8808-13C0B0FB8027}"/>
              </a:ext>
            </a:extLst>
          </p:cNvPr>
          <p:cNvGrpSpPr/>
          <p:nvPr/>
        </p:nvGrpSpPr>
        <p:grpSpPr>
          <a:xfrm>
            <a:off x="5586855" y="3816110"/>
            <a:ext cx="2900257" cy="908587"/>
            <a:chOff x="5586855" y="3816110"/>
            <a:chExt cx="6464872" cy="2025303"/>
          </a:xfrm>
        </p:grpSpPr>
        <p:grpSp>
          <p:nvGrpSpPr>
            <p:cNvPr id="19" name="Group 18">
              <a:extLst>
                <a:ext uri="{FF2B5EF4-FFF2-40B4-BE49-F238E27FC236}">
                  <a16:creationId xmlns:a16="http://schemas.microsoft.com/office/drawing/2014/main" id="{067516E8-D7F2-4F94-AA58-B0B3D731F2BE}"/>
                </a:ext>
              </a:extLst>
            </p:cNvPr>
            <p:cNvGrpSpPr/>
            <p:nvPr/>
          </p:nvGrpSpPr>
          <p:grpSpPr>
            <a:xfrm>
              <a:off x="5586855" y="3816110"/>
              <a:ext cx="2068705" cy="2025303"/>
              <a:chOff x="4027295" y="1105246"/>
              <a:chExt cx="2068705" cy="2025303"/>
            </a:xfrm>
          </p:grpSpPr>
          <p:pic>
            <p:nvPicPr>
              <p:cNvPr id="20" name="Picture 6">
                <a:extLst>
                  <a:ext uri="{FF2B5EF4-FFF2-40B4-BE49-F238E27FC236}">
                    <a16:creationId xmlns:a16="http://schemas.microsoft.com/office/drawing/2014/main" id="{6FE02BB4-14CF-4AA4-BC89-FBCBFC4043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9581" y="1125831"/>
                <a:ext cx="1984133" cy="198413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C97B8587-5B8F-4A0C-AE98-D07C5A03173B}"/>
                  </a:ext>
                </a:extLst>
              </p:cNvPr>
              <p:cNvSpPr/>
              <p:nvPr/>
            </p:nvSpPr>
            <p:spPr>
              <a:xfrm>
                <a:off x="5806172" y="2865214"/>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6D5608C-A06C-4E7A-AE7A-80C99B50EF60}"/>
                  </a:ext>
                </a:extLst>
              </p:cNvPr>
              <p:cNvSpPr/>
              <p:nvPr/>
            </p:nvSpPr>
            <p:spPr>
              <a:xfrm>
                <a:off x="4027295" y="1105246"/>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06909D65-69A3-4721-B95A-E1C2A1888BE0}"/>
                </a:ext>
              </a:extLst>
            </p:cNvPr>
            <p:cNvGrpSpPr/>
            <p:nvPr/>
          </p:nvGrpSpPr>
          <p:grpSpPr>
            <a:xfrm>
              <a:off x="7791575" y="3816110"/>
              <a:ext cx="2068705" cy="2025303"/>
              <a:chOff x="4027295" y="1105246"/>
              <a:chExt cx="2068705" cy="2025303"/>
            </a:xfrm>
          </p:grpSpPr>
          <p:pic>
            <p:nvPicPr>
              <p:cNvPr id="24" name="Picture 6">
                <a:extLst>
                  <a:ext uri="{FF2B5EF4-FFF2-40B4-BE49-F238E27FC236}">
                    <a16:creationId xmlns:a16="http://schemas.microsoft.com/office/drawing/2014/main" id="{C974C1DD-FA3F-42BC-B73D-5B019DE0A8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9581" y="1125831"/>
                <a:ext cx="1984133" cy="1984133"/>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4BCFAF1B-C5E5-4D7B-85F5-57FA7A6F8433}"/>
                  </a:ext>
                </a:extLst>
              </p:cNvPr>
              <p:cNvSpPr/>
              <p:nvPr/>
            </p:nvSpPr>
            <p:spPr>
              <a:xfrm>
                <a:off x="5806172" y="2865214"/>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CD36C1D-2CE6-49E0-83F1-A2720EFD811F}"/>
                  </a:ext>
                </a:extLst>
              </p:cNvPr>
              <p:cNvSpPr/>
              <p:nvPr/>
            </p:nvSpPr>
            <p:spPr>
              <a:xfrm>
                <a:off x="4027295" y="1105246"/>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C6824E0F-D45D-4F0D-8631-715109ADF5EC}"/>
                </a:ext>
              </a:extLst>
            </p:cNvPr>
            <p:cNvGrpSpPr/>
            <p:nvPr/>
          </p:nvGrpSpPr>
          <p:grpSpPr>
            <a:xfrm>
              <a:off x="9983022" y="3816110"/>
              <a:ext cx="2068705" cy="2025303"/>
              <a:chOff x="4027295" y="1105246"/>
              <a:chExt cx="2068705" cy="2025303"/>
            </a:xfrm>
          </p:grpSpPr>
          <p:pic>
            <p:nvPicPr>
              <p:cNvPr id="28" name="Picture 6">
                <a:extLst>
                  <a:ext uri="{FF2B5EF4-FFF2-40B4-BE49-F238E27FC236}">
                    <a16:creationId xmlns:a16="http://schemas.microsoft.com/office/drawing/2014/main" id="{5F2E3361-E0BB-4172-A2F6-BD63343363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9581" y="1125831"/>
                <a:ext cx="1984133" cy="1984133"/>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A5678AD1-1802-45A2-9168-6ACB1232EC6A}"/>
                  </a:ext>
                </a:extLst>
              </p:cNvPr>
              <p:cNvSpPr/>
              <p:nvPr/>
            </p:nvSpPr>
            <p:spPr>
              <a:xfrm>
                <a:off x="5806172" y="2865214"/>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ECDA715-2C1E-49D9-ABA5-BEDF9B8DA1BA}"/>
                  </a:ext>
                </a:extLst>
              </p:cNvPr>
              <p:cNvSpPr/>
              <p:nvPr/>
            </p:nvSpPr>
            <p:spPr>
              <a:xfrm>
                <a:off x="4027295" y="1105246"/>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262873DD-7AD9-43FC-A281-C56024E7D584}"/>
                </a:ext>
              </a:extLst>
            </p:cNvPr>
            <p:cNvSpPr/>
            <p:nvPr/>
          </p:nvSpPr>
          <p:spPr>
            <a:xfrm>
              <a:off x="5893350" y="3838285"/>
              <a:ext cx="474948" cy="243160"/>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8EB2C7A-7855-427F-9A37-279982FD9481}"/>
                </a:ext>
              </a:extLst>
            </p:cNvPr>
            <p:cNvSpPr/>
            <p:nvPr/>
          </p:nvSpPr>
          <p:spPr>
            <a:xfrm>
              <a:off x="7843929" y="4091870"/>
              <a:ext cx="474948" cy="243160"/>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4067884-B5FB-4E3D-A3DD-F93141F82137}"/>
                </a:ext>
              </a:extLst>
            </p:cNvPr>
            <p:cNvSpPr/>
            <p:nvPr/>
          </p:nvSpPr>
          <p:spPr>
            <a:xfrm rot="5400000">
              <a:off x="10159362" y="3967829"/>
              <a:ext cx="474948" cy="243160"/>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733BB5E8-DC17-422D-BFF4-E80D553A985E}"/>
              </a:ext>
            </a:extLst>
          </p:cNvPr>
          <p:cNvGrpSpPr/>
          <p:nvPr/>
        </p:nvGrpSpPr>
        <p:grpSpPr>
          <a:xfrm>
            <a:off x="6108925" y="5410258"/>
            <a:ext cx="928058" cy="908587"/>
            <a:chOff x="4027295" y="1105246"/>
            <a:chExt cx="2068705" cy="2025303"/>
          </a:xfrm>
        </p:grpSpPr>
        <p:pic>
          <p:nvPicPr>
            <p:cNvPr id="47" name="Picture 6">
              <a:extLst>
                <a:ext uri="{FF2B5EF4-FFF2-40B4-BE49-F238E27FC236}">
                  <a16:creationId xmlns:a16="http://schemas.microsoft.com/office/drawing/2014/main" id="{D765734C-127B-4338-B1F8-F618D75395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9581" y="1125831"/>
              <a:ext cx="1984133" cy="1984133"/>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47E8B064-D9A3-4A6A-B736-B7B1EC9B1C45}"/>
                </a:ext>
              </a:extLst>
            </p:cNvPr>
            <p:cNvSpPr/>
            <p:nvPr/>
          </p:nvSpPr>
          <p:spPr>
            <a:xfrm>
              <a:off x="5806172" y="2865214"/>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56F3A41-DB8E-4571-BF03-ADCF6537BBF3}"/>
                </a:ext>
              </a:extLst>
            </p:cNvPr>
            <p:cNvSpPr/>
            <p:nvPr/>
          </p:nvSpPr>
          <p:spPr>
            <a:xfrm>
              <a:off x="4027295" y="1105246"/>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8345DFD6-E82C-4901-83EE-E0017F443AB0}"/>
              </a:ext>
            </a:extLst>
          </p:cNvPr>
          <p:cNvGrpSpPr/>
          <p:nvPr/>
        </p:nvGrpSpPr>
        <p:grpSpPr>
          <a:xfrm>
            <a:off x="7098002" y="5410258"/>
            <a:ext cx="928058" cy="908587"/>
            <a:chOff x="4027295" y="1105246"/>
            <a:chExt cx="2068705" cy="2025303"/>
          </a:xfrm>
        </p:grpSpPr>
        <p:pic>
          <p:nvPicPr>
            <p:cNvPr id="44" name="Picture 6">
              <a:extLst>
                <a:ext uri="{FF2B5EF4-FFF2-40B4-BE49-F238E27FC236}">
                  <a16:creationId xmlns:a16="http://schemas.microsoft.com/office/drawing/2014/main" id="{29D62A4F-9F3D-46FD-B5E5-8491A841E4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9581" y="1125831"/>
              <a:ext cx="1984133" cy="1984133"/>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EA46FDAA-B8ED-431F-A541-F65A2B9D996E}"/>
                </a:ext>
              </a:extLst>
            </p:cNvPr>
            <p:cNvSpPr/>
            <p:nvPr/>
          </p:nvSpPr>
          <p:spPr>
            <a:xfrm>
              <a:off x="5806172" y="2865214"/>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8955C76-F081-43AF-9BB9-C5197E01D477}"/>
                </a:ext>
              </a:extLst>
            </p:cNvPr>
            <p:cNvSpPr/>
            <p:nvPr/>
          </p:nvSpPr>
          <p:spPr>
            <a:xfrm>
              <a:off x="4027295" y="1105246"/>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3CAD2843-8747-48FE-A17F-FDED2E06B679}"/>
              </a:ext>
            </a:extLst>
          </p:cNvPr>
          <p:cNvGrpSpPr/>
          <p:nvPr/>
        </p:nvGrpSpPr>
        <p:grpSpPr>
          <a:xfrm>
            <a:off x="8081124" y="5410258"/>
            <a:ext cx="928058" cy="908587"/>
            <a:chOff x="4027295" y="1105246"/>
            <a:chExt cx="2068705" cy="2025303"/>
          </a:xfrm>
        </p:grpSpPr>
        <p:pic>
          <p:nvPicPr>
            <p:cNvPr id="41" name="Picture 6">
              <a:extLst>
                <a:ext uri="{FF2B5EF4-FFF2-40B4-BE49-F238E27FC236}">
                  <a16:creationId xmlns:a16="http://schemas.microsoft.com/office/drawing/2014/main" id="{E7C04BF9-5A35-4727-B864-DA7D4F90CA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9581" y="1125831"/>
              <a:ext cx="1984133" cy="1984133"/>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5C774D40-E4BE-471B-B634-02CDACE20881}"/>
                </a:ext>
              </a:extLst>
            </p:cNvPr>
            <p:cNvSpPr/>
            <p:nvPr/>
          </p:nvSpPr>
          <p:spPr>
            <a:xfrm>
              <a:off x="5806172" y="2865214"/>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F277075-A8EF-4D78-A37E-4CE338AF0AEB}"/>
                </a:ext>
              </a:extLst>
            </p:cNvPr>
            <p:cNvSpPr/>
            <p:nvPr/>
          </p:nvSpPr>
          <p:spPr>
            <a:xfrm>
              <a:off x="4027295" y="1105246"/>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58AE1779-FD13-478D-A3A0-AF679E087F00}"/>
              </a:ext>
            </a:extLst>
          </p:cNvPr>
          <p:cNvSpPr/>
          <p:nvPr/>
        </p:nvSpPr>
        <p:spPr>
          <a:xfrm>
            <a:off x="6132733" y="5534294"/>
            <a:ext cx="213070" cy="109086"/>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FF1E8C0-F7C9-4FB3-98A4-8046EFEEDE8E}"/>
              </a:ext>
            </a:extLst>
          </p:cNvPr>
          <p:cNvSpPr/>
          <p:nvPr/>
        </p:nvSpPr>
        <p:spPr>
          <a:xfrm>
            <a:off x="7121489" y="5533969"/>
            <a:ext cx="213070" cy="109086"/>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D4773059-F4EB-417A-B70B-8C21F302F7D7}"/>
              </a:ext>
            </a:extLst>
          </p:cNvPr>
          <p:cNvCxnSpPr/>
          <p:nvPr/>
        </p:nvCxnSpPr>
        <p:spPr>
          <a:xfrm flipH="1">
            <a:off x="6449902" y="3185160"/>
            <a:ext cx="2273987" cy="548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62A50ECE-E69C-41F6-ADEA-D830A4F983FD}"/>
              </a:ext>
            </a:extLst>
          </p:cNvPr>
          <p:cNvCxnSpPr>
            <a:cxnSpLocks/>
          </p:cNvCxnSpPr>
          <p:nvPr/>
        </p:nvCxnSpPr>
        <p:spPr>
          <a:xfrm flipH="1">
            <a:off x="7098003" y="3185160"/>
            <a:ext cx="1674522" cy="5369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D9AE1B8A-1DA5-4DED-8949-B798B8EC34FC}"/>
              </a:ext>
            </a:extLst>
          </p:cNvPr>
          <p:cNvCxnSpPr>
            <a:cxnSpLocks/>
          </p:cNvCxnSpPr>
          <p:nvPr/>
        </p:nvCxnSpPr>
        <p:spPr>
          <a:xfrm flipH="1">
            <a:off x="7858761" y="3185160"/>
            <a:ext cx="948689" cy="5369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9B93D81E-36C8-4818-8E48-0405CCE9B102}"/>
              </a:ext>
            </a:extLst>
          </p:cNvPr>
          <p:cNvSpPr/>
          <p:nvPr/>
        </p:nvSpPr>
        <p:spPr>
          <a:xfrm>
            <a:off x="8109065" y="5535879"/>
            <a:ext cx="213070" cy="109086"/>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CEA6E983-12AA-469F-9A4D-6605B639E7B6}"/>
              </a:ext>
            </a:extLst>
          </p:cNvPr>
          <p:cNvSpPr/>
          <p:nvPr/>
        </p:nvSpPr>
        <p:spPr>
          <a:xfrm rot="5400000">
            <a:off x="6292536" y="5481977"/>
            <a:ext cx="213070" cy="109086"/>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905586E1-5AD2-4818-B56D-1942DA0E3CEC}"/>
              </a:ext>
            </a:extLst>
          </p:cNvPr>
          <p:cNvSpPr/>
          <p:nvPr/>
        </p:nvSpPr>
        <p:spPr>
          <a:xfrm rot="5400000">
            <a:off x="7069497" y="5693025"/>
            <a:ext cx="213070" cy="109086"/>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7F362796-9F7B-4C9F-B4C2-434267B217BD}"/>
              </a:ext>
            </a:extLst>
          </p:cNvPr>
          <p:cNvSpPr/>
          <p:nvPr/>
        </p:nvSpPr>
        <p:spPr>
          <a:xfrm rot="5400000">
            <a:off x="8270143" y="5583638"/>
            <a:ext cx="213070" cy="109086"/>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
            <a:extLst>
              <a:ext uri="{FF2B5EF4-FFF2-40B4-BE49-F238E27FC236}">
                <a16:creationId xmlns:a16="http://schemas.microsoft.com/office/drawing/2014/main" id="{CA14C743-C3B1-488C-A073-78F8F12129B7}"/>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78307" y="3825345"/>
            <a:ext cx="890117" cy="89011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a:extLst>
              <a:ext uri="{FF2B5EF4-FFF2-40B4-BE49-F238E27FC236}">
                <a16:creationId xmlns:a16="http://schemas.microsoft.com/office/drawing/2014/main" id="{CDE43B94-25BF-4013-8FFD-16A80A9250F8}"/>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578590" y="3832182"/>
            <a:ext cx="890117" cy="89011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a:extLst>
              <a:ext uri="{FF2B5EF4-FFF2-40B4-BE49-F238E27FC236}">
                <a16:creationId xmlns:a16="http://schemas.microsoft.com/office/drawing/2014/main" id="{6D6829E4-7328-4C49-B01A-ABDEC7C75F8F}"/>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578873" y="3825345"/>
            <a:ext cx="890117" cy="89011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
            <a:extLst>
              <a:ext uri="{FF2B5EF4-FFF2-40B4-BE49-F238E27FC236}">
                <a16:creationId xmlns:a16="http://schemas.microsoft.com/office/drawing/2014/main" id="{BCBCD249-DE96-49C5-A22E-46D36E0174DD}"/>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579156" y="3832182"/>
            <a:ext cx="890117" cy="89011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a:extLst>
              <a:ext uri="{FF2B5EF4-FFF2-40B4-BE49-F238E27FC236}">
                <a16:creationId xmlns:a16="http://schemas.microsoft.com/office/drawing/2014/main" id="{38642693-ABFC-4134-9EDF-F87315674A76}"/>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14481" y="5409044"/>
            <a:ext cx="890117" cy="890117"/>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
            <a:extLst>
              <a:ext uri="{FF2B5EF4-FFF2-40B4-BE49-F238E27FC236}">
                <a16:creationId xmlns:a16="http://schemas.microsoft.com/office/drawing/2014/main" id="{A91554CD-A512-47EB-94C5-DE6A74214728}"/>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14764" y="5415881"/>
            <a:ext cx="890117" cy="89011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
            <a:extLst>
              <a:ext uri="{FF2B5EF4-FFF2-40B4-BE49-F238E27FC236}">
                <a16:creationId xmlns:a16="http://schemas.microsoft.com/office/drawing/2014/main" id="{39C535FD-6EF5-483A-8849-069D9A78F736}"/>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115047" y="5409044"/>
            <a:ext cx="890117" cy="89011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a:extLst>
              <a:ext uri="{FF2B5EF4-FFF2-40B4-BE49-F238E27FC236}">
                <a16:creationId xmlns:a16="http://schemas.microsoft.com/office/drawing/2014/main" id="{60258C86-3BF5-4EDF-BC15-7946BE333CB7}"/>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115330" y="5415881"/>
            <a:ext cx="890117" cy="890117"/>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6">
            <a:extLst>
              <a:ext uri="{FF2B5EF4-FFF2-40B4-BE49-F238E27FC236}">
                <a16:creationId xmlns:a16="http://schemas.microsoft.com/office/drawing/2014/main" id="{884B8E82-6A49-49F5-A689-DFDC9D6F4ACD}"/>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11160" y="5436822"/>
            <a:ext cx="890117" cy="890117"/>
          </a:xfrm>
          <a:prstGeom prst="rect">
            <a:avLst/>
          </a:prstGeom>
          <a:noFill/>
          <a:extLst>
            <a:ext uri="{909E8E84-426E-40DD-AFC4-6F175D3DCCD1}">
              <a14:hiddenFill xmlns:a14="http://schemas.microsoft.com/office/drawing/2010/main">
                <a:solidFill>
                  <a:srgbClr val="FFFFFF"/>
                </a:solidFill>
              </a14:hiddenFill>
            </a:ext>
          </a:extLst>
        </p:spPr>
      </p:pic>
      <p:cxnSp>
        <p:nvCxnSpPr>
          <p:cNvPr id="72" name="Straight Arrow Connector 71">
            <a:extLst>
              <a:ext uri="{FF2B5EF4-FFF2-40B4-BE49-F238E27FC236}">
                <a16:creationId xmlns:a16="http://schemas.microsoft.com/office/drawing/2014/main" id="{97853E0F-E24E-4BE0-A1FD-A6FA51CE4212}"/>
              </a:ext>
            </a:extLst>
          </p:cNvPr>
          <p:cNvCxnSpPr>
            <a:cxnSpLocks/>
          </p:cNvCxnSpPr>
          <p:nvPr/>
        </p:nvCxnSpPr>
        <p:spPr>
          <a:xfrm flipH="1">
            <a:off x="6495942" y="4752938"/>
            <a:ext cx="432066" cy="6159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E7C097DF-E44C-4E66-9439-020D9AFDE7B4}"/>
              </a:ext>
            </a:extLst>
          </p:cNvPr>
          <p:cNvCxnSpPr>
            <a:cxnSpLocks/>
          </p:cNvCxnSpPr>
          <p:nvPr/>
        </p:nvCxnSpPr>
        <p:spPr>
          <a:xfrm>
            <a:off x="7045663" y="4766057"/>
            <a:ext cx="341629" cy="6028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69F1C202-1B0E-4514-9BEF-CB9EFD05B833}"/>
              </a:ext>
            </a:extLst>
          </p:cNvPr>
          <p:cNvCxnSpPr>
            <a:cxnSpLocks/>
          </p:cNvCxnSpPr>
          <p:nvPr/>
        </p:nvCxnSpPr>
        <p:spPr>
          <a:xfrm>
            <a:off x="7288173" y="4752938"/>
            <a:ext cx="1028776" cy="6366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AB12FE1F-6F4D-4040-8288-CA34DC2B405B}"/>
              </a:ext>
            </a:extLst>
          </p:cNvPr>
          <p:cNvCxnSpPr>
            <a:cxnSpLocks/>
          </p:cNvCxnSpPr>
          <p:nvPr/>
        </p:nvCxnSpPr>
        <p:spPr>
          <a:xfrm flipH="1">
            <a:off x="5724354" y="4761619"/>
            <a:ext cx="979679" cy="573619"/>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4F27F572-5111-4BED-ADD7-28B71D9A5083}"/>
              </a:ext>
            </a:extLst>
          </p:cNvPr>
          <p:cNvGrpSpPr/>
          <p:nvPr/>
        </p:nvGrpSpPr>
        <p:grpSpPr>
          <a:xfrm>
            <a:off x="7210284" y="6344881"/>
            <a:ext cx="701435" cy="636674"/>
            <a:chOff x="6111054" y="6625740"/>
            <a:chExt cx="2592595" cy="636674"/>
          </a:xfrm>
        </p:grpSpPr>
        <p:cxnSp>
          <p:nvCxnSpPr>
            <p:cNvPr id="80" name="Straight Arrow Connector 79">
              <a:extLst>
                <a:ext uri="{FF2B5EF4-FFF2-40B4-BE49-F238E27FC236}">
                  <a16:creationId xmlns:a16="http://schemas.microsoft.com/office/drawing/2014/main" id="{D64E5676-67AC-4B12-83D5-28DE9DDD5361}"/>
                </a:ext>
              </a:extLst>
            </p:cNvPr>
            <p:cNvCxnSpPr>
              <a:cxnSpLocks/>
            </p:cNvCxnSpPr>
            <p:nvPr/>
          </p:nvCxnSpPr>
          <p:spPr>
            <a:xfrm flipH="1">
              <a:off x="6882642" y="6625740"/>
              <a:ext cx="432066" cy="61596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57DAA7D8-6718-4FD7-B12A-9463308B4E27}"/>
                </a:ext>
              </a:extLst>
            </p:cNvPr>
            <p:cNvCxnSpPr>
              <a:cxnSpLocks/>
            </p:cNvCxnSpPr>
            <p:nvPr/>
          </p:nvCxnSpPr>
          <p:spPr>
            <a:xfrm>
              <a:off x="7432363" y="6638859"/>
              <a:ext cx="341629" cy="602841"/>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8C4C9F88-3C14-45A3-AFA3-CBEC2CE9EF81}"/>
                </a:ext>
              </a:extLst>
            </p:cNvPr>
            <p:cNvCxnSpPr>
              <a:cxnSpLocks/>
            </p:cNvCxnSpPr>
            <p:nvPr/>
          </p:nvCxnSpPr>
          <p:spPr>
            <a:xfrm>
              <a:off x="7674873" y="6625740"/>
              <a:ext cx="1028776" cy="63667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2156F28E-0F63-42EF-AA38-F9D947070066}"/>
                </a:ext>
              </a:extLst>
            </p:cNvPr>
            <p:cNvCxnSpPr>
              <a:cxnSpLocks/>
            </p:cNvCxnSpPr>
            <p:nvPr/>
          </p:nvCxnSpPr>
          <p:spPr>
            <a:xfrm flipH="1">
              <a:off x="6111054" y="6634421"/>
              <a:ext cx="979679" cy="573619"/>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8F367BF8-1BD4-445E-B88D-EF61DE40BF6B}"/>
              </a:ext>
            </a:extLst>
          </p:cNvPr>
          <p:cNvGrpSpPr/>
          <p:nvPr/>
        </p:nvGrpSpPr>
        <p:grpSpPr>
          <a:xfrm>
            <a:off x="8210060" y="6344881"/>
            <a:ext cx="701435" cy="636674"/>
            <a:chOff x="6111054" y="6625740"/>
            <a:chExt cx="2592595" cy="636674"/>
          </a:xfrm>
        </p:grpSpPr>
        <p:cxnSp>
          <p:nvCxnSpPr>
            <p:cNvPr id="86" name="Straight Arrow Connector 85">
              <a:extLst>
                <a:ext uri="{FF2B5EF4-FFF2-40B4-BE49-F238E27FC236}">
                  <a16:creationId xmlns:a16="http://schemas.microsoft.com/office/drawing/2014/main" id="{7630CD8E-8150-472D-8D76-5788DD0FF6EC}"/>
                </a:ext>
              </a:extLst>
            </p:cNvPr>
            <p:cNvCxnSpPr>
              <a:cxnSpLocks/>
            </p:cNvCxnSpPr>
            <p:nvPr/>
          </p:nvCxnSpPr>
          <p:spPr>
            <a:xfrm flipH="1">
              <a:off x="6882642" y="6625740"/>
              <a:ext cx="432066" cy="61596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1851148C-9E1C-4725-9190-CD7E5CB1EBAA}"/>
                </a:ext>
              </a:extLst>
            </p:cNvPr>
            <p:cNvCxnSpPr>
              <a:cxnSpLocks/>
            </p:cNvCxnSpPr>
            <p:nvPr/>
          </p:nvCxnSpPr>
          <p:spPr>
            <a:xfrm>
              <a:off x="7432363" y="6638859"/>
              <a:ext cx="341629" cy="602841"/>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DF651114-429C-4828-B125-A910E2757C08}"/>
                </a:ext>
              </a:extLst>
            </p:cNvPr>
            <p:cNvCxnSpPr>
              <a:cxnSpLocks/>
            </p:cNvCxnSpPr>
            <p:nvPr/>
          </p:nvCxnSpPr>
          <p:spPr>
            <a:xfrm>
              <a:off x="7674873" y="6625740"/>
              <a:ext cx="1028776" cy="63667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0B0896F7-4BF1-4794-A5F6-42233B70EA67}"/>
                </a:ext>
              </a:extLst>
            </p:cNvPr>
            <p:cNvCxnSpPr>
              <a:cxnSpLocks/>
            </p:cNvCxnSpPr>
            <p:nvPr/>
          </p:nvCxnSpPr>
          <p:spPr>
            <a:xfrm flipH="1">
              <a:off x="6111054" y="6634421"/>
              <a:ext cx="979679" cy="573619"/>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A7EF1FDF-341B-4FCF-932C-88586E115EC1}"/>
              </a:ext>
            </a:extLst>
          </p:cNvPr>
          <p:cNvGrpSpPr/>
          <p:nvPr/>
        </p:nvGrpSpPr>
        <p:grpSpPr>
          <a:xfrm>
            <a:off x="9209836" y="6344881"/>
            <a:ext cx="701435" cy="636674"/>
            <a:chOff x="6111054" y="6625740"/>
            <a:chExt cx="2592595" cy="636674"/>
          </a:xfrm>
        </p:grpSpPr>
        <p:cxnSp>
          <p:nvCxnSpPr>
            <p:cNvPr id="91" name="Straight Arrow Connector 90">
              <a:extLst>
                <a:ext uri="{FF2B5EF4-FFF2-40B4-BE49-F238E27FC236}">
                  <a16:creationId xmlns:a16="http://schemas.microsoft.com/office/drawing/2014/main" id="{A1EDC1C8-D3AB-4B8B-9CFA-FC6FD1CB2E82}"/>
                </a:ext>
              </a:extLst>
            </p:cNvPr>
            <p:cNvCxnSpPr>
              <a:cxnSpLocks/>
            </p:cNvCxnSpPr>
            <p:nvPr/>
          </p:nvCxnSpPr>
          <p:spPr>
            <a:xfrm flipH="1">
              <a:off x="6882642" y="6625740"/>
              <a:ext cx="432066" cy="61596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EFFB0EAC-9599-42A2-A872-1B0BB51F3B23}"/>
                </a:ext>
              </a:extLst>
            </p:cNvPr>
            <p:cNvCxnSpPr>
              <a:cxnSpLocks/>
            </p:cNvCxnSpPr>
            <p:nvPr/>
          </p:nvCxnSpPr>
          <p:spPr>
            <a:xfrm>
              <a:off x="7432363" y="6638859"/>
              <a:ext cx="341629" cy="602841"/>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ECECE9F7-A3DF-4658-80FD-5178AC6D2839}"/>
                </a:ext>
              </a:extLst>
            </p:cNvPr>
            <p:cNvCxnSpPr>
              <a:cxnSpLocks/>
            </p:cNvCxnSpPr>
            <p:nvPr/>
          </p:nvCxnSpPr>
          <p:spPr>
            <a:xfrm>
              <a:off x="7674873" y="6625740"/>
              <a:ext cx="1028776" cy="63667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D2F73E6F-3302-42A9-8CE7-EFEC0A922935}"/>
                </a:ext>
              </a:extLst>
            </p:cNvPr>
            <p:cNvCxnSpPr>
              <a:cxnSpLocks/>
            </p:cNvCxnSpPr>
            <p:nvPr/>
          </p:nvCxnSpPr>
          <p:spPr>
            <a:xfrm flipH="1">
              <a:off x="6111054" y="6634421"/>
              <a:ext cx="979679" cy="573619"/>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F27E1504-1A69-4777-A435-C498D62C43C9}"/>
              </a:ext>
            </a:extLst>
          </p:cNvPr>
          <p:cNvGrpSpPr/>
          <p:nvPr/>
        </p:nvGrpSpPr>
        <p:grpSpPr>
          <a:xfrm>
            <a:off x="10209612" y="6344881"/>
            <a:ext cx="701435" cy="636674"/>
            <a:chOff x="6111054" y="6625740"/>
            <a:chExt cx="2592595" cy="636674"/>
          </a:xfrm>
        </p:grpSpPr>
        <p:cxnSp>
          <p:nvCxnSpPr>
            <p:cNvPr id="96" name="Straight Arrow Connector 95">
              <a:extLst>
                <a:ext uri="{FF2B5EF4-FFF2-40B4-BE49-F238E27FC236}">
                  <a16:creationId xmlns:a16="http://schemas.microsoft.com/office/drawing/2014/main" id="{AECA53CE-DFA8-41EC-A44C-55CB9199EDF8}"/>
                </a:ext>
              </a:extLst>
            </p:cNvPr>
            <p:cNvCxnSpPr>
              <a:cxnSpLocks/>
            </p:cNvCxnSpPr>
            <p:nvPr/>
          </p:nvCxnSpPr>
          <p:spPr>
            <a:xfrm flipH="1">
              <a:off x="6882642" y="6625740"/>
              <a:ext cx="432066" cy="61596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ED040BCA-9B09-43A5-8B63-9E6788586530}"/>
                </a:ext>
              </a:extLst>
            </p:cNvPr>
            <p:cNvCxnSpPr>
              <a:cxnSpLocks/>
            </p:cNvCxnSpPr>
            <p:nvPr/>
          </p:nvCxnSpPr>
          <p:spPr>
            <a:xfrm>
              <a:off x="7432363" y="6638859"/>
              <a:ext cx="341629" cy="602841"/>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96D9D3EB-6563-45ED-B2F9-920AE1D6CA59}"/>
                </a:ext>
              </a:extLst>
            </p:cNvPr>
            <p:cNvCxnSpPr>
              <a:cxnSpLocks/>
            </p:cNvCxnSpPr>
            <p:nvPr/>
          </p:nvCxnSpPr>
          <p:spPr>
            <a:xfrm>
              <a:off x="7674873" y="6625740"/>
              <a:ext cx="1028776" cy="63667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55C51C68-F09D-417D-ADCD-000A166C7309}"/>
                </a:ext>
              </a:extLst>
            </p:cNvPr>
            <p:cNvCxnSpPr>
              <a:cxnSpLocks/>
            </p:cNvCxnSpPr>
            <p:nvPr/>
          </p:nvCxnSpPr>
          <p:spPr>
            <a:xfrm flipH="1">
              <a:off x="6111054" y="6634421"/>
              <a:ext cx="979679" cy="573619"/>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4769EDA9-A2C2-4ED2-A4AB-5B3CF26831CC}"/>
              </a:ext>
            </a:extLst>
          </p:cNvPr>
          <p:cNvGrpSpPr/>
          <p:nvPr/>
        </p:nvGrpSpPr>
        <p:grpSpPr>
          <a:xfrm>
            <a:off x="11209387" y="6344881"/>
            <a:ext cx="701435" cy="636674"/>
            <a:chOff x="6111054" y="6625740"/>
            <a:chExt cx="2592595" cy="636674"/>
          </a:xfrm>
        </p:grpSpPr>
        <p:cxnSp>
          <p:nvCxnSpPr>
            <p:cNvPr id="101" name="Straight Arrow Connector 100">
              <a:extLst>
                <a:ext uri="{FF2B5EF4-FFF2-40B4-BE49-F238E27FC236}">
                  <a16:creationId xmlns:a16="http://schemas.microsoft.com/office/drawing/2014/main" id="{BA18E4BE-909B-433A-B0FB-9116B80993B6}"/>
                </a:ext>
              </a:extLst>
            </p:cNvPr>
            <p:cNvCxnSpPr>
              <a:cxnSpLocks/>
            </p:cNvCxnSpPr>
            <p:nvPr/>
          </p:nvCxnSpPr>
          <p:spPr>
            <a:xfrm flipH="1">
              <a:off x="6882642" y="6625740"/>
              <a:ext cx="432066" cy="61596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7271E909-BEE3-4677-8FE5-544D83A084AB}"/>
                </a:ext>
              </a:extLst>
            </p:cNvPr>
            <p:cNvCxnSpPr>
              <a:cxnSpLocks/>
            </p:cNvCxnSpPr>
            <p:nvPr/>
          </p:nvCxnSpPr>
          <p:spPr>
            <a:xfrm>
              <a:off x="7432363" y="6638859"/>
              <a:ext cx="341629" cy="602841"/>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DBC5EDE9-1D0F-472C-B0CE-49B64FC585F6}"/>
                </a:ext>
              </a:extLst>
            </p:cNvPr>
            <p:cNvCxnSpPr>
              <a:cxnSpLocks/>
            </p:cNvCxnSpPr>
            <p:nvPr/>
          </p:nvCxnSpPr>
          <p:spPr>
            <a:xfrm>
              <a:off x="7674873" y="6625740"/>
              <a:ext cx="1028776" cy="63667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A485BEB2-32C6-4D13-A1E6-05866C8AEC13}"/>
                </a:ext>
              </a:extLst>
            </p:cNvPr>
            <p:cNvCxnSpPr>
              <a:cxnSpLocks/>
            </p:cNvCxnSpPr>
            <p:nvPr/>
          </p:nvCxnSpPr>
          <p:spPr>
            <a:xfrm flipH="1">
              <a:off x="6111054" y="6634421"/>
              <a:ext cx="979679" cy="573619"/>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5" name="Group 104">
            <a:extLst>
              <a:ext uri="{FF2B5EF4-FFF2-40B4-BE49-F238E27FC236}">
                <a16:creationId xmlns:a16="http://schemas.microsoft.com/office/drawing/2014/main" id="{D0B05E27-54D3-4DE9-8873-2CFF0F282CD4}"/>
              </a:ext>
            </a:extLst>
          </p:cNvPr>
          <p:cNvGrpSpPr/>
          <p:nvPr/>
        </p:nvGrpSpPr>
        <p:grpSpPr>
          <a:xfrm>
            <a:off x="6210508" y="6344881"/>
            <a:ext cx="701435" cy="636674"/>
            <a:chOff x="6111054" y="6625740"/>
            <a:chExt cx="2592595" cy="636674"/>
          </a:xfrm>
        </p:grpSpPr>
        <p:cxnSp>
          <p:nvCxnSpPr>
            <p:cNvPr id="106" name="Straight Arrow Connector 105">
              <a:extLst>
                <a:ext uri="{FF2B5EF4-FFF2-40B4-BE49-F238E27FC236}">
                  <a16:creationId xmlns:a16="http://schemas.microsoft.com/office/drawing/2014/main" id="{ED00D14A-66FA-40D7-B0A1-10AFC954F682}"/>
                </a:ext>
              </a:extLst>
            </p:cNvPr>
            <p:cNvCxnSpPr>
              <a:cxnSpLocks/>
            </p:cNvCxnSpPr>
            <p:nvPr/>
          </p:nvCxnSpPr>
          <p:spPr>
            <a:xfrm flipH="1">
              <a:off x="6882642" y="6625740"/>
              <a:ext cx="432066" cy="61596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68613061-27DE-42CD-BCC3-E2FF676B2053}"/>
                </a:ext>
              </a:extLst>
            </p:cNvPr>
            <p:cNvCxnSpPr>
              <a:cxnSpLocks/>
            </p:cNvCxnSpPr>
            <p:nvPr/>
          </p:nvCxnSpPr>
          <p:spPr>
            <a:xfrm>
              <a:off x="7432363" y="6638859"/>
              <a:ext cx="341629" cy="602841"/>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75D66BF7-60B1-40A3-A813-9F96E0A0D4C2}"/>
                </a:ext>
              </a:extLst>
            </p:cNvPr>
            <p:cNvCxnSpPr>
              <a:cxnSpLocks/>
            </p:cNvCxnSpPr>
            <p:nvPr/>
          </p:nvCxnSpPr>
          <p:spPr>
            <a:xfrm>
              <a:off x="7674873" y="6625740"/>
              <a:ext cx="1028776" cy="63667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E4F227DE-AA3A-433B-9805-C0C4BA41206F}"/>
                </a:ext>
              </a:extLst>
            </p:cNvPr>
            <p:cNvCxnSpPr>
              <a:cxnSpLocks/>
            </p:cNvCxnSpPr>
            <p:nvPr/>
          </p:nvCxnSpPr>
          <p:spPr>
            <a:xfrm flipH="1">
              <a:off x="6111054" y="6634421"/>
              <a:ext cx="979679" cy="573619"/>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D36182D4-15DC-4C26-A37D-754C0C5C5119}"/>
              </a:ext>
            </a:extLst>
          </p:cNvPr>
          <p:cNvGrpSpPr/>
          <p:nvPr/>
        </p:nvGrpSpPr>
        <p:grpSpPr>
          <a:xfrm>
            <a:off x="5210732" y="6344881"/>
            <a:ext cx="701435" cy="636674"/>
            <a:chOff x="6111054" y="6625740"/>
            <a:chExt cx="2592595" cy="636674"/>
          </a:xfrm>
        </p:grpSpPr>
        <p:cxnSp>
          <p:nvCxnSpPr>
            <p:cNvPr id="111" name="Straight Arrow Connector 110">
              <a:extLst>
                <a:ext uri="{FF2B5EF4-FFF2-40B4-BE49-F238E27FC236}">
                  <a16:creationId xmlns:a16="http://schemas.microsoft.com/office/drawing/2014/main" id="{56CD8EA7-809B-4FAA-A082-7CD31019596C}"/>
                </a:ext>
              </a:extLst>
            </p:cNvPr>
            <p:cNvCxnSpPr>
              <a:cxnSpLocks/>
            </p:cNvCxnSpPr>
            <p:nvPr/>
          </p:nvCxnSpPr>
          <p:spPr>
            <a:xfrm flipH="1">
              <a:off x="6882642" y="6625740"/>
              <a:ext cx="432066" cy="61596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E14E5ABF-BABC-48CA-9E15-EF24BB3DB2EA}"/>
                </a:ext>
              </a:extLst>
            </p:cNvPr>
            <p:cNvCxnSpPr>
              <a:cxnSpLocks/>
            </p:cNvCxnSpPr>
            <p:nvPr/>
          </p:nvCxnSpPr>
          <p:spPr>
            <a:xfrm>
              <a:off x="7432363" y="6638859"/>
              <a:ext cx="341629" cy="602841"/>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8C50639B-029C-46C6-9581-D8AEF18DF529}"/>
                </a:ext>
              </a:extLst>
            </p:cNvPr>
            <p:cNvCxnSpPr>
              <a:cxnSpLocks/>
            </p:cNvCxnSpPr>
            <p:nvPr/>
          </p:nvCxnSpPr>
          <p:spPr>
            <a:xfrm>
              <a:off x="7674873" y="6625740"/>
              <a:ext cx="1028776" cy="63667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C3F9D49B-1951-4FC5-8834-DCFB795456FE}"/>
                </a:ext>
              </a:extLst>
            </p:cNvPr>
            <p:cNvCxnSpPr>
              <a:cxnSpLocks/>
            </p:cNvCxnSpPr>
            <p:nvPr/>
          </p:nvCxnSpPr>
          <p:spPr>
            <a:xfrm flipH="1">
              <a:off x="6111054" y="6634421"/>
              <a:ext cx="979679" cy="573619"/>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8" name="Straight Arrow Connector 117">
            <a:extLst>
              <a:ext uri="{FF2B5EF4-FFF2-40B4-BE49-F238E27FC236}">
                <a16:creationId xmlns:a16="http://schemas.microsoft.com/office/drawing/2014/main" id="{F71696EF-2C22-4D72-8BD0-A522607395E3}"/>
              </a:ext>
            </a:extLst>
          </p:cNvPr>
          <p:cNvCxnSpPr>
            <a:cxnSpLocks/>
          </p:cNvCxnSpPr>
          <p:nvPr/>
        </p:nvCxnSpPr>
        <p:spPr>
          <a:xfrm>
            <a:off x="7421879" y="4728856"/>
            <a:ext cx="1844299" cy="639657"/>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99017EDA-86BF-4235-9390-74AE2994E622}"/>
              </a:ext>
            </a:extLst>
          </p:cNvPr>
          <p:cNvCxnSpPr>
            <a:cxnSpLocks/>
          </p:cNvCxnSpPr>
          <p:nvPr/>
        </p:nvCxnSpPr>
        <p:spPr>
          <a:xfrm flipH="1">
            <a:off x="8670947" y="3185160"/>
            <a:ext cx="149202" cy="53691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57BB9B5B-22AD-49D2-B4C8-B8B6F7985CA6}"/>
              </a:ext>
            </a:extLst>
          </p:cNvPr>
          <p:cNvCxnSpPr>
            <a:cxnSpLocks/>
          </p:cNvCxnSpPr>
          <p:nvPr/>
        </p:nvCxnSpPr>
        <p:spPr>
          <a:xfrm>
            <a:off x="8830950" y="3186810"/>
            <a:ext cx="901481" cy="594798"/>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6085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8EED19-ACA1-475B-B570-B8B6055B9089}"/>
              </a:ext>
            </a:extLst>
          </p:cNvPr>
          <p:cNvSpPr txBox="1"/>
          <p:nvPr/>
        </p:nvSpPr>
        <p:spPr>
          <a:xfrm>
            <a:off x="164459" y="114477"/>
            <a:ext cx="7944606" cy="2492990"/>
          </a:xfrm>
          <a:prstGeom prst="rect">
            <a:avLst/>
          </a:prstGeom>
          <a:noFill/>
        </p:spPr>
        <p:txBody>
          <a:bodyPr wrap="square" rtlCol="0">
            <a:spAutoFit/>
          </a:bodyPr>
          <a:lstStyle/>
          <a:p>
            <a:r>
              <a:rPr lang="en-US" sz="2400" dirty="0"/>
              <a:t>What are the branching factor and depth?</a:t>
            </a:r>
          </a:p>
          <a:p>
            <a:endParaRPr lang="en-US" dirty="0"/>
          </a:p>
          <a:p>
            <a:pPr marL="285750" indent="-285750">
              <a:buFont typeface="Arial" panose="020B0604020202020204" pitchFamily="34" charset="0"/>
              <a:buChar char="•"/>
            </a:pPr>
            <a:r>
              <a:rPr lang="en-US" b="1" dirty="0"/>
              <a:t>Depth</a:t>
            </a:r>
            <a:r>
              <a:rPr lang="en-US" dirty="0"/>
              <a:t>: Any solution will have exactly 31 tiles, so the depth is just 31.</a:t>
            </a:r>
          </a:p>
          <a:p>
            <a:pPr marL="285750" indent="-285750">
              <a:buFont typeface="Arial" panose="020B0604020202020204" pitchFamily="34" charset="0"/>
              <a:buChar char="•"/>
            </a:pPr>
            <a:r>
              <a:rPr lang="en-US" b="1" dirty="0"/>
              <a:t>Branching factor </a:t>
            </a:r>
            <a:r>
              <a:rPr lang="en-US" dirty="0"/>
              <a:t>is huge!</a:t>
            </a:r>
          </a:p>
          <a:p>
            <a:pPr marL="742950" lvl="1" indent="-285750">
              <a:buFont typeface="Arial" panose="020B0604020202020204" pitchFamily="34" charset="0"/>
              <a:buChar char="•"/>
            </a:pPr>
            <a:r>
              <a:rPr lang="en-US" sz="1400" dirty="0"/>
              <a:t>The first tile, in </a:t>
            </a:r>
            <a:r>
              <a:rPr lang="en-US" sz="1400" i="1" dirty="0"/>
              <a:t>horizontal</a:t>
            </a:r>
            <a:r>
              <a:rPr lang="en-US" sz="1400" dirty="0"/>
              <a:t> orientation can go in (6*7 ) + (2*6) = 56 places. </a:t>
            </a:r>
          </a:p>
          <a:p>
            <a:pPr marL="742950" lvl="1" indent="-285750">
              <a:buFont typeface="Arial" panose="020B0604020202020204" pitchFamily="34" charset="0"/>
              <a:buChar char="•"/>
            </a:pPr>
            <a:r>
              <a:rPr lang="en-US" sz="1400" dirty="0"/>
              <a:t>The first tile, in </a:t>
            </a:r>
            <a:r>
              <a:rPr lang="en-US" sz="1400" i="1" dirty="0"/>
              <a:t>vertical</a:t>
            </a:r>
            <a:r>
              <a:rPr lang="en-US" sz="1400" dirty="0"/>
              <a:t> orientation can go in (6*7 ) + (2*6) = 56 places. </a:t>
            </a:r>
          </a:p>
          <a:p>
            <a:pPr marL="742950" lvl="1" indent="-285750">
              <a:buFont typeface="Arial" panose="020B0604020202020204" pitchFamily="34" charset="0"/>
              <a:buChar char="•"/>
            </a:pPr>
            <a:r>
              <a:rPr lang="en-US" sz="1400" dirty="0"/>
              <a:t>So, the first branch has 112 possibilities. This number goes down as we add more tiles.</a:t>
            </a:r>
          </a:p>
          <a:p>
            <a:pPr marL="285750" indent="-285750">
              <a:buFont typeface="Arial" panose="020B0604020202020204" pitchFamily="34" charset="0"/>
              <a:buChar char="•"/>
            </a:pPr>
            <a:r>
              <a:rPr lang="en-US" dirty="0"/>
              <a:t>If we think carefully, we can possibly exploit some symmetries to reduce BF.</a:t>
            </a:r>
          </a:p>
          <a:p>
            <a:pPr marL="285750" indent="-285750">
              <a:buFont typeface="Arial" panose="020B0604020202020204" pitchFamily="34" charset="0"/>
              <a:buChar char="•"/>
            </a:pPr>
            <a:r>
              <a:rPr lang="en-US" dirty="0"/>
              <a:t>If we think carefully, we can prune some possibilities. </a:t>
            </a:r>
          </a:p>
        </p:txBody>
      </p:sp>
      <p:grpSp>
        <p:nvGrpSpPr>
          <p:cNvPr id="15" name="Group 14">
            <a:extLst>
              <a:ext uri="{FF2B5EF4-FFF2-40B4-BE49-F238E27FC236}">
                <a16:creationId xmlns:a16="http://schemas.microsoft.com/office/drawing/2014/main" id="{E4122743-28CF-46FD-B92F-442AF061B382}"/>
              </a:ext>
            </a:extLst>
          </p:cNvPr>
          <p:cNvGrpSpPr/>
          <p:nvPr/>
        </p:nvGrpSpPr>
        <p:grpSpPr>
          <a:xfrm>
            <a:off x="8578975" y="1105245"/>
            <a:ext cx="2068705" cy="2025303"/>
            <a:chOff x="4027295" y="1105246"/>
            <a:chExt cx="2068705" cy="2025303"/>
          </a:xfrm>
        </p:grpSpPr>
        <p:pic>
          <p:nvPicPr>
            <p:cNvPr id="16" name="Picture 6">
              <a:extLst>
                <a:ext uri="{FF2B5EF4-FFF2-40B4-BE49-F238E27FC236}">
                  <a16:creationId xmlns:a16="http://schemas.microsoft.com/office/drawing/2014/main" id="{B18646CE-0D29-4710-B8C2-36A9899E8C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9581" y="1125831"/>
              <a:ext cx="1984133" cy="198413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379468CB-2004-416E-B34D-D537BB38AF1C}"/>
                </a:ext>
              </a:extLst>
            </p:cNvPr>
            <p:cNvSpPr/>
            <p:nvPr/>
          </p:nvSpPr>
          <p:spPr>
            <a:xfrm>
              <a:off x="5806172" y="2865214"/>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45AB6BB-8C80-4288-8BB0-1F0F380841BE}"/>
                </a:ext>
              </a:extLst>
            </p:cNvPr>
            <p:cNvSpPr/>
            <p:nvPr/>
          </p:nvSpPr>
          <p:spPr>
            <a:xfrm>
              <a:off x="4027295" y="1105246"/>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2A3198CA-A7B3-412E-8808-13C0B0FB8027}"/>
              </a:ext>
            </a:extLst>
          </p:cNvPr>
          <p:cNvGrpSpPr/>
          <p:nvPr/>
        </p:nvGrpSpPr>
        <p:grpSpPr>
          <a:xfrm>
            <a:off x="5586855" y="3816110"/>
            <a:ext cx="2900257" cy="908587"/>
            <a:chOff x="5586855" y="3816110"/>
            <a:chExt cx="6464872" cy="2025303"/>
          </a:xfrm>
        </p:grpSpPr>
        <p:grpSp>
          <p:nvGrpSpPr>
            <p:cNvPr id="19" name="Group 18">
              <a:extLst>
                <a:ext uri="{FF2B5EF4-FFF2-40B4-BE49-F238E27FC236}">
                  <a16:creationId xmlns:a16="http://schemas.microsoft.com/office/drawing/2014/main" id="{067516E8-D7F2-4F94-AA58-B0B3D731F2BE}"/>
                </a:ext>
              </a:extLst>
            </p:cNvPr>
            <p:cNvGrpSpPr/>
            <p:nvPr/>
          </p:nvGrpSpPr>
          <p:grpSpPr>
            <a:xfrm>
              <a:off x="5586855" y="3816110"/>
              <a:ext cx="2068705" cy="2025303"/>
              <a:chOff x="4027295" y="1105246"/>
              <a:chExt cx="2068705" cy="2025303"/>
            </a:xfrm>
          </p:grpSpPr>
          <p:pic>
            <p:nvPicPr>
              <p:cNvPr id="20" name="Picture 6">
                <a:extLst>
                  <a:ext uri="{FF2B5EF4-FFF2-40B4-BE49-F238E27FC236}">
                    <a16:creationId xmlns:a16="http://schemas.microsoft.com/office/drawing/2014/main" id="{6FE02BB4-14CF-4AA4-BC89-FBCBFC4043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9581" y="1125831"/>
                <a:ext cx="1984133" cy="198413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C97B8587-5B8F-4A0C-AE98-D07C5A03173B}"/>
                  </a:ext>
                </a:extLst>
              </p:cNvPr>
              <p:cNvSpPr/>
              <p:nvPr/>
            </p:nvSpPr>
            <p:spPr>
              <a:xfrm>
                <a:off x="5806172" y="2865214"/>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6D5608C-A06C-4E7A-AE7A-80C99B50EF60}"/>
                  </a:ext>
                </a:extLst>
              </p:cNvPr>
              <p:cNvSpPr/>
              <p:nvPr/>
            </p:nvSpPr>
            <p:spPr>
              <a:xfrm>
                <a:off x="4027295" y="1105246"/>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06909D65-69A3-4721-B95A-E1C2A1888BE0}"/>
                </a:ext>
              </a:extLst>
            </p:cNvPr>
            <p:cNvGrpSpPr/>
            <p:nvPr/>
          </p:nvGrpSpPr>
          <p:grpSpPr>
            <a:xfrm>
              <a:off x="7791575" y="3816110"/>
              <a:ext cx="2068705" cy="2025303"/>
              <a:chOff x="4027295" y="1105246"/>
              <a:chExt cx="2068705" cy="2025303"/>
            </a:xfrm>
          </p:grpSpPr>
          <p:pic>
            <p:nvPicPr>
              <p:cNvPr id="24" name="Picture 6">
                <a:extLst>
                  <a:ext uri="{FF2B5EF4-FFF2-40B4-BE49-F238E27FC236}">
                    <a16:creationId xmlns:a16="http://schemas.microsoft.com/office/drawing/2014/main" id="{C974C1DD-FA3F-42BC-B73D-5B019DE0A8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9581" y="1125831"/>
                <a:ext cx="1984133" cy="1984133"/>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4BCFAF1B-C5E5-4D7B-85F5-57FA7A6F8433}"/>
                  </a:ext>
                </a:extLst>
              </p:cNvPr>
              <p:cNvSpPr/>
              <p:nvPr/>
            </p:nvSpPr>
            <p:spPr>
              <a:xfrm>
                <a:off x="5806172" y="2865214"/>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CD36C1D-2CE6-49E0-83F1-A2720EFD811F}"/>
                  </a:ext>
                </a:extLst>
              </p:cNvPr>
              <p:cNvSpPr/>
              <p:nvPr/>
            </p:nvSpPr>
            <p:spPr>
              <a:xfrm>
                <a:off x="4027295" y="1105246"/>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C6824E0F-D45D-4F0D-8631-715109ADF5EC}"/>
                </a:ext>
              </a:extLst>
            </p:cNvPr>
            <p:cNvGrpSpPr/>
            <p:nvPr/>
          </p:nvGrpSpPr>
          <p:grpSpPr>
            <a:xfrm>
              <a:off x="9983022" y="3816110"/>
              <a:ext cx="2068705" cy="2025303"/>
              <a:chOff x="4027295" y="1105246"/>
              <a:chExt cx="2068705" cy="2025303"/>
            </a:xfrm>
          </p:grpSpPr>
          <p:pic>
            <p:nvPicPr>
              <p:cNvPr id="28" name="Picture 6">
                <a:extLst>
                  <a:ext uri="{FF2B5EF4-FFF2-40B4-BE49-F238E27FC236}">
                    <a16:creationId xmlns:a16="http://schemas.microsoft.com/office/drawing/2014/main" id="{5F2E3361-E0BB-4172-A2F6-BD63343363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9581" y="1125831"/>
                <a:ext cx="1984133" cy="1984133"/>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A5678AD1-1802-45A2-9168-6ACB1232EC6A}"/>
                  </a:ext>
                </a:extLst>
              </p:cNvPr>
              <p:cNvSpPr/>
              <p:nvPr/>
            </p:nvSpPr>
            <p:spPr>
              <a:xfrm>
                <a:off x="5806172" y="2865214"/>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ECDA715-2C1E-49D9-ABA5-BEDF9B8DA1BA}"/>
                  </a:ext>
                </a:extLst>
              </p:cNvPr>
              <p:cNvSpPr/>
              <p:nvPr/>
            </p:nvSpPr>
            <p:spPr>
              <a:xfrm>
                <a:off x="4027295" y="1105246"/>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262873DD-7AD9-43FC-A281-C56024E7D584}"/>
                </a:ext>
              </a:extLst>
            </p:cNvPr>
            <p:cNvSpPr/>
            <p:nvPr/>
          </p:nvSpPr>
          <p:spPr>
            <a:xfrm>
              <a:off x="5893350" y="3838285"/>
              <a:ext cx="474948" cy="243160"/>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8EB2C7A-7855-427F-9A37-279982FD9481}"/>
                </a:ext>
              </a:extLst>
            </p:cNvPr>
            <p:cNvSpPr/>
            <p:nvPr/>
          </p:nvSpPr>
          <p:spPr>
            <a:xfrm>
              <a:off x="7843929" y="4091870"/>
              <a:ext cx="474948" cy="243160"/>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4067884-B5FB-4E3D-A3DD-F93141F82137}"/>
                </a:ext>
              </a:extLst>
            </p:cNvPr>
            <p:cNvSpPr/>
            <p:nvPr/>
          </p:nvSpPr>
          <p:spPr>
            <a:xfrm rot="5400000">
              <a:off x="10159362" y="3967829"/>
              <a:ext cx="474948" cy="243160"/>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733BB5E8-DC17-422D-BFF4-E80D553A985E}"/>
              </a:ext>
            </a:extLst>
          </p:cNvPr>
          <p:cNvGrpSpPr/>
          <p:nvPr/>
        </p:nvGrpSpPr>
        <p:grpSpPr>
          <a:xfrm>
            <a:off x="6108925" y="5410258"/>
            <a:ext cx="928058" cy="908587"/>
            <a:chOff x="4027295" y="1105246"/>
            <a:chExt cx="2068705" cy="2025303"/>
          </a:xfrm>
        </p:grpSpPr>
        <p:pic>
          <p:nvPicPr>
            <p:cNvPr id="47" name="Picture 6">
              <a:extLst>
                <a:ext uri="{FF2B5EF4-FFF2-40B4-BE49-F238E27FC236}">
                  <a16:creationId xmlns:a16="http://schemas.microsoft.com/office/drawing/2014/main" id="{D765734C-127B-4338-B1F8-F618D75395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9581" y="1125831"/>
              <a:ext cx="1984133" cy="1984133"/>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47E8B064-D9A3-4A6A-B736-B7B1EC9B1C45}"/>
                </a:ext>
              </a:extLst>
            </p:cNvPr>
            <p:cNvSpPr/>
            <p:nvPr/>
          </p:nvSpPr>
          <p:spPr>
            <a:xfrm>
              <a:off x="5806172" y="2865214"/>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56F3A41-DB8E-4571-BF03-ADCF6537BBF3}"/>
                </a:ext>
              </a:extLst>
            </p:cNvPr>
            <p:cNvSpPr/>
            <p:nvPr/>
          </p:nvSpPr>
          <p:spPr>
            <a:xfrm>
              <a:off x="4027295" y="1105246"/>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8345DFD6-E82C-4901-83EE-E0017F443AB0}"/>
              </a:ext>
            </a:extLst>
          </p:cNvPr>
          <p:cNvGrpSpPr/>
          <p:nvPr/>
        </p:nvGrpSpPr>
        <p:grpSpPr>
          <a:xfrm>
            <a:off x="7098002" y="5410258"/>
            <a:ext cx="928058" cy="908587"/>
            <a:chOff x="4027295" y="1105246"/>
            <a:chExt cx="2068705" cy="2025303"/>
          </a:xfrm>
        </p:grpSpPr>
        <p:pic>
          <p:nvPicPr>
            <p:cNvPr id="44" name="Picture 6">
              <a:extLst>
                <a:ext uri="{FF2B5EF4-FFF2-40B4-BE49-F238E27FC236}">
                  <a16:creationId xmlns:a16="http://schemas.microsoft.com/office/drawing/2014/main" id="{29D62A4F-9F3D-46FD-B5E5-8491A841E4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9581" y="1125831"/>
              <a:ext cx="1984133" cy="1984133"/>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EA46FDAA-B8ED-431F-A541-F65A2B9D996E}"/>
                </a:ext>
              </a:extLst>
            </p:cNvPr>
            <p:cNvSpPr/>
            <p:nvPr/>
          </p:nvSpPr>
          <p:spPr>
            <a:xfrm>
              <a:off x="5806172" y="2865214"/>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8955C76-F081-43AF-9BB9-C5197E01D477}"/>
                </a:ext>
              </a:extLst>
            </p:cNvPr>
            <p:cNvSpPr/>
            <p:nvPr/>
          </p:nvSpPr>
          <p:spPr>
            <a:xfrm>
              <a:off x="4027295" y="1105246"/>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3CAD2843-8747-48FE-A17F-FDED2E06B679}"/>
              </a:ext>
            </a:extLst>
          </p:cNvPr>
          <p:cNvGrpSpPr/>
          <p:nvPr/>
        </p:nvGrpSpPr>
        <p:grpSpPr>
          <a:xfrm>
            <a:off x="8081124" y="5410258"/>
            <a:ext cx="928058" cy="908587"/>
            <a:chOff x="4027295" y="1105246"/>
            <a:chExt cx="2068705" cy="2025303"/>
          </a:xfrm>
        </p:grpSpPr>
        <p:pic>
          <p:nvPicPr>
            <p:cNvPr id="41" name="Picture 6">
              <a:extLst>
                <a:ext uri="{FF2B5EF4-FFF2-40B4-BE49-F238E27FC236}">
                  <a16:creationId xmlns:a16="http://schemas.microsoft.com/office/drawing/2014/main" id="{E7C04BF9-5A35-4727-B864-DA7D4F90CA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9581" y="1125831"/>
              <a:ext cx="1984133" cy="1984133"/>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5C774D40-E4BE-471B-B634-02CDACE20881}"/>
                </a:ext>
              </a:extLst>
            </p:cNvPr>
            <p:cNvSpPr/>
            <p:nvPr/>
          </p:nvSpPr>
          <p:spPr>
            <a:xfrm>
              <a:off x="5806172" y="2865214"/>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F277075-A8EF-4D78-A37E-4CE338AF0AEB}"/>
                </a:ext>
              </a:extLst>
            </p:cNvPr>
            <p:cNvSpPr/>
            <p:nvPr/>
          </p:nvSpPr>
          <p:spPr>
            <a:xfrm>
              <a:off x="4027295" y="1105246"/>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58AE1779-FD13-478D-A3A0-AF679E087F00}"/>
              </a:ext>
            </a:extLst>
          </p:cNvPr>
          <p:cNvSpPr/>
          <p:nvPr/>
        </p:nvSpPr>
        <p:spPr>
          <a:xfrm>
            <a:off x="6132733" y="5534294"/>
            <a:ext cx="213070" cy="109086"/>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FF1E8C0-F7C9-4FB3-98A4-8046EFEEDE8E}"/>
              </a:ext>
            </a:extLst>
          </p:cNvPr>
          <p:cNvSpPr/>
          <p:nvPr/>
        </p:nvSpPr>
        <p:spPr>
          <a:xfrm>
            <a:off x="7121489" y="5533969"/>
            <a:ext cx="213070" cy="109086"/>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D4773059-F4EB-417A-B70B-8C21F302F7D7}"/>
              </a:ext>
            </a:extLst>
          </p:cNvPr>
          <p:cNvCxnSpPr/>
          <p:nvPr/>
        </p:nvCxnSpPr>
        <p:spPr>
          <a:xfrm flipH="1">
            <a:off x="6449902" y="3185160"/>
            <a:ext cx="2273987" cy="548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62A50ECE-E69C-41F6-ADEA-D830A4F983FD}"/>
              </a:ext>
            </a:extLst>
          </p:cNvPr>
          <p:cNvCxnSpPr>
            <a:cxnSpLocks/>
          </p:cNvCxnSpPr>
          <p:nvPr/>
        </p:nvCxnSpPr>
        <p:spPr>
          <a:xfrm flipH="1">
            <a:off x="7098003" y="3185160"/>
            <a:ext cx="1674522" cy="5369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D9AE1B8A-1DA5-4DED-8949-B798B8EC34FC}"/>
              </a:ext>
            </a:extLst>
          </p:cNvPr>
          <p:cNvCxnSpPr>
            <a:cxnSpLocks/>
          </p:cNvCxnSpPr>
          <p:nvPr/>
        </p:nvCxnSpPr>
        <p:spPr>
          <a:xfrm flipH="1">
            <a:off x="7858761" y="3185160"/>
            <a:ext cx="948689" cy="5369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9B93D81E-36C8-4818-8E48-0405CCE9B102}"/>
              </a:ext>
            </a:extLst>
          </p:cNvPr>
          <p:cNvSpPr/>
          <p:nvPr/>
        </p:nvSpPr>
        <p:spPr>
          <a:xfrm>
            <a:off x="8109065" y="5535879"/>
            <a:ext cx="213070" cy="109086"/>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CEA6E983-12AA-469F-9A4D-6605B639E7B6}"/>
              </a:ext>
            </a:extLst>
          </p:cNvPr>
          <p:cNvSpPr/>
          <p:nvPr/>
        </p:nvSpPr>
        <p:spPr>
          <a:xfrm rot="5400000">
            <a:off x="6292536" y="5481977"/>
            <a:ext cx="213070" cy="109086"/>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905586E1-5AD2-4818-B56D-1942DA0E3CEC}"/>
              </a:ext>
            </a:extLst>
          </p:cNvPr>
          <p:cNvSpPr/>
          <p:nvPr/>
        </p:nvSpPr>
        <p:spPr>
          <a:xfrm rot="5400000">
            <a:off x="7069497" y="5693025"/>
            <a:ext cx="213070" cy="109086"/>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7F362796-9F7B-4C9F-B4C2-434267B217BD}"/>
              </a:ext>
            </a:extLst>
          </p:cNvPr>
          <p:cNvSpPr/>
          <p:nvPr/>
        </p:nvSpPr>
        <p:spPr>
          <a:xfrm rot="5400000">
            <a:off x="8270143" y="5583638"/>
            <a:ext cx="213070" cy="109086"/>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
            <a:extLst>
              <a:ext uri="{FF2B5EF4-FFF2-40B4-BE49-F238E27FC236}">
                <a16:creationId xmlns:a16="http://schemas.microsoft.com/office/drawing/2014/main" id="{CA14C743-C3B1-488C-A073-78F8F12129B7}"/>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78307" y="3825345"/>
            <a:ext cx="890117" cy="89011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a:extLst>
              <a:ext uri="{FF2B5EF4-FFF2-40B4-BE49-F238E27FC236}">
                <a16:creationId xmlns:a16="http://schemas.microsoft.com/office/drawing/2014/main" id="{CDE43B94-25BF-4013-8FFD-16A80A9250F8}"/>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578590" y="3832182"/>
            <a:ext cx="890117" cy="89011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a:extLst>
              <a:ext uri="{FF2B5EF4-FFF2-40B4-BE49-F238E27FC236}">
                <a16:creationId xmlns:a16="http://schemas.microsoft.com/office/drawing/2014/main" id="{6D6829E4-7328-4C49-B01A-ABDEC7C75F8F}"/>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578873" y="3825345"/>
            <a:ext cx="890117" cy="89011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
            <a:extLst>
              <a:ext uri="{FF2B5EF4-FFF2-40B4-BE49-F238E27FC236}">
                <a16:creationId xmlns:a16="http://schemas.microsoft.com/office/drawing/2014/main" id="{BCBCD249-DE96-49C5-A22E-46D36E0174DD}"/>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579156" y="3832182"/>
            <a:ext cx="890117" cy="89011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a:extLst>
              <a:ext uri="{FF2B5EF4-FFF2-40B4-BE49-F238E27FC236}">
                <a16:creationId xmlns:a16="http://schemas.microsoft.com/office/drawing/2014/main" id="{38642693-ABFC-4134-9EDF-F87315674A76}"/>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14481" y="5409044"/>
            <a:ext cx="890117" cy="890117"/>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
            <a:extLst>
              <a:ext uri="{FF2B5EF4-FFF2-40B4-BE49-F238E27FC236}">
                <a16:creationId xmlns:a16="http://schemas.microsoft.com/office/drawing/2014/main" id="{A91554CD-A512-47EB-94C5-DE6A74214728}"/>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14764" y="5415881"/>
            <a:ext cx="890117" cy="89011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
            <a:extLst>
              <a:ext uri="{FF2B5EF4-FFF2-40B4-BE49-F238E27FC236}">
                <a16:creationId xmlns:a16="http://schemas.microsoft.com/office/drawing/2014/main" id="{39C535FD-6EF5-483A-8849-069D9A78F736}"/>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115047" y="5409044"/>
            <a:ext cx="890117" cy="89011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a:extLst>
              <a:ext uri="{FF2B5EF4-FFF2-40B4-BE49-F238E27FC236}">
                <a16:creationId xmlns:a16="http://schemas.microsoft.com/office/drawing/2014/main" id="{60258C86-3BF5-4EDF-BC15-7946BE333CB7}"/>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115330" y="5415881"/>
            <a:ext cx="890117" cy="890117"/>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6">
            <a:extLst>
              <a:ext uri="{FF2B5EF4-FFF2-40B4-BE49-F238E27FC236}">
                <a16:creationId xmlns:a16="http://schemas.microsoft.com/office/drawing/2014/main" id="{884B8E82-6A49-49F5-A689-DFDC9D6F4ACD}"/>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11160" y="5436822"/>
            <a:ext cx="890117" cy="890117"/>
          </a:xfrm>
          <a:prstGeom prst="rect">
            <a:avLst/>
          </a:prstGeom>
          <a:noFill/>
          <a:extLst>
            <a:ext uri="{909E8E84-426E-40DD-AFC4-6F175D3DCCD1}">
              <a14:hiddenFill xmlns:a14="http://schemas.microsoft.com/office/drawing/2010/main">
                <a:solidFill>
                  <a:srgbClr val="FFFFFF"/>
                </a:solidFill>
              </a14:hiddenFill>
            </a:ext>
          </a:extLst>
        </p:spPr>
      </p:pic>
      <p:cxnSp>
        <p:nvCxnSpPr>
          <p:cNvPr id="72" name="Straight Arrow Connector 71">
            <a:extLst>
              <a:ext uri="{FF2B5EF4-FFF2-40B4-BE49-F238E27FC236}">
                <a16:creationId xmlns:a16="http://schemas.microsoft.com/office/drawing/2014/main" id="{97853E0F-E24E-4BE0-A1FD-A6FA51CE4212}"/>
              </a:ext>
            </a:extLst>
          </p:cNvPr>
          <p:cNvCxnSpPr>
            <a:cxnSpLocks/>
          </p:cNvCxnSpPr>
          <p:nvPr/>
        </p:nvCxnSpPr>
        <p:spPr>
          <a:xfrm flipH="1">
            <a:off x="6495942" y="4752938"/>
            <a:ext cx="432066" cy="6159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E7C097DF-E44C-4E66-9439-020D9AFDE7B4}"/>
              </a:ext>
            </a:extLst>
          </p:cNvPr>
          <p:cNvCxnSpPr>
            <a:cxnSpLocks/>
          </p:cNvCxnSpPr>
          <p:nvPr/>
        </p:nvCxnSpPr>
        <p:spPr>
          <a:xfrm>
            <a:off x="7045663" y="4766057"/>
            <a:ext cx="341629" cy="6028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69F1C202-1B0E-4514-9BEF-CB9EFD05B833}"/>
              </a:ext>
            </a:extLst>
          </p:cNvPr>
          <p:cNvCxnSpPr>
            <a:cxnSpLocks/>
          </p:cNvCxnSpPr>
          <p:nvPr/>
        </p:nvCxnSpPr>
        <p:spPr>
          <a:xfrm>
            <a:off x="7288173" y="4752938"/>
            <a:ext cx="1028776" cy="6366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AB12FE1F-6F4D-4040-8288-CA34DC2B405B}"/>
              </a:ext>
            </a:extLst>
          </p:cNvPr>
          <p:cNvCxnSpPr>
            <a:cxnSpLocks/>
          </p:cNvCxnSpPr>
          <p:nvPr/>
        </p:nvCxnSpPr>
        <p:spPr>
          <a:xfrm flipH="1">
            <a:off x="5724354" y="4761619"/>
            <a:ext cx="979679" cy="573619"/>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4F27F572-5111-4BED-ADD7-28B71D9A5083}"/>
              </a:ext>
            </a:extLst>
          </p:cNvPr>
          <p:cNvGrpSpPr/>
          <p:nvPr/>
        </p:nvGrpSpPr>
        <p:grpSpPr>
          <a:xfrm>
            <a:off x="7210284" y="6344881"/>
            <a:ext cx="701435" cy="636674"/>
            <a:chOff x="6111054" y="6625740"/>
            <a:chExt cx="2592595" cy="636674"/>
          </a:xfrm>
        </p:grpSpPr>
        <p:cxnSp>
          <p:nvCxnSpPr>
            <p:cNvPr id="80" name="Straight Arrow Connector 79">
              <a:extLst>
                <a:ext uri="{FF2B5EF4-FFF2-40B4-BE49-F238E27FC236}">
                  <a16:creationId xmlns:a16="http://schemas.microsoft.com/office/drawing/2014/main" id="{D64E5676-67AC-4B12-83D5-28DE9DDD5361}"/>
                </a:ext>
              </a:extLst>
            </p:cNvPr>
            <p:cNvCxnSpPr>
              <a:cxnSpLocks/>
            </p:cNvCxnSpPr>
            <p:nvPr/>
          </p:nvCxnSpPr>
          <p:spPr>
            <a:xfrm flipH="1">
              <a:off x="6882642" y="6625740"/>
              <a:ext cx="432066" cy="61596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57DAA7D8-6718-4FD7-B12A-9463308B4E27}"/>
                </a:ext>
              </a:extLst>
            </p:cNvPr>
            <p:cNvCxnSpPr>
              <a:cxnSpLocks/>
            </p:cNvCxnSpPr>
            <p:nvPr/>
          </p:nvCxnSpPr>
          <p:spPr>
            <a:xfrm>
              <a:off x="7432363" y="6638859"/>
              <a:ext cx="341629" cy="602841"/>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8C4C9F88-3C14-45A3-AFA3-CBEC2CE9EF81}"/>
                </a:ext>
              </a:extLst>
            </p:cNvPr>
            <p:cNvCxnSpPr>
              <a:cxnSpLocks/>
            </p:cNvCxnSpPr>
            <p:nvPr/>
          </p:nvCxnSpPr>
          <p:spPr>
            <a:xfrm>
              <a:off x="7674873" y="6625740"/>
              <a:ext cx="1028776" cy="63667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2156F28E-0F63-42EF-AA38-F9D947070066}"/>
                </a:ext>
              </a:extLst>
            </p:cNvPr>
            <p:cNvCxnSpPr>
              <a:cxnSpLocks/>
            </p:cNvCxnSpPr>
            <p:nvPr/>
          </p:nvCxnSpPr>
          <p:spPr>
            <a:xfrm flipH="1">
              <a:off x="6111054" y="6634421"/>
              <a:ext cx="979679" cy="573619"/>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8F367BF8-1BD4-445E-B88D-EF61DE40BF6B}"/>
              </a:ext>
            </a:extLst>
          </p:cNvPr>
          <p:cNvGrpSpPr/>
          <p:nvPr/>
        </p:nvGrpSpPr>
        <p:grpSpPr>
          <a:xfrm>
            <a:off x="8210060" y="6344881"/>
            <a:ext cx="701435" cy="636674"/>
            <a:chOff x="6111054" y="6625740"/>
            <a:chExt cx="2592595" cy="636674"/>
          </a:xfrm>
        </p:grpSpPr>
        <p:cxnSp>
          <p:nvCxnSpPr>
            <p:cNvPr id="86" name="Straight Arrow Connector 85">
              <a:extLst>
                <a:ext uri="{FF2B5EF4-FFF2-40B4-BE49-F238E27FC236}">
                  <a16:creationId xmlns:a16="http://schemas.microsoft.com/office/drawing/2014/main" id="{7630CD8E-8150-472D-8D76-5788DD0FF6EC}"/>
                </a:ext>
              </a:extLst>
            </p:cNvPr>
            <p:cNvCxnSpPr>
              <a:cxnSpLocks/>
            </p:cNvCxnSpPr>
            <p:nvPr/>
          </p:nvCxnSpPr>
          <p:spPr>
            <a:xfrm flipH="1">
              <a:off x="6882642" y="6625740"/>
              <a:ext cx="432066" cy="61596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1851148C-9E1C-4725-9190-CD7E5CB1EBAA}"/>
                </a:ext>
              </a:extLst>
            </p:cNvPr>
            <p:cNvCxnSpPr>
              <a:cxnSpLocks/>
            </p:cNvCxnSpPr>
            <p:nvPr/>
          </p:nvCxnSpPr>
          <p:spPr>
            <a:xfrm>
              <a:off x="7432363" y="6638859"/>
              <a:ext cx="341629" cy="602841"/>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DF651114-429C-4828-B125-A910E2757C08}"/>
                </a:ext>
              </a:extLst>
            </p:cNvPr>
            <p:cNvCxnSpPr>
              <a:cxnSpLocks/>
            </p:cNvCxnSpPr>
            <p:nvPr/>
          </p:nvCxnSpPr>
          <p:spPr>
            <a:xfrm>
              <a:off x="7674873" y="6625740"/>
              <a:ext cx="1028776" cy="63667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0B0896F7-4BF1-4794-A5F6-42233B70EA67}"/>
                </a:ext>
              </a:extLst>
            </p:cNvPr>
            <p:cNvCxnSpPr>
              <a:cxnSpLocks/>
            </p:cNvCxnSpPr>
            <p:nvPr/>
          </p:nvCxnSpPr>
          <p:spPr>
            <a:xfrm flipH="1">
              <a:off x="6111054" y="6634421"/>
              <a:ext cx="979679" cy="573619"/>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A7EF1FDF-341B-4FCF-932C-88586E115EC1}"/>
              </a:ext>
            </a:extLst>
          </p:cNvPr>
          <p:cNvGrpSpPr/>
          <p:nvPr/>
        </p:nvGrpSpPr>
        <p:grpSpPr>
          <a:xfrm>
            <a:off x="9209836" y="6344881"/>
            <a:ext cx="701435" cy="636674"/>
            <a:chOff x="6111054" y="6625740"/>
            <a:chExt cx="2592595" cy="636674"/>
          </a:xfrm>
        </p:grpSpPr>
        <p:cxnSp>
          <p:nvCxnSpPr>
            <p:cNvPr id="91" name="Straight Arrow Connector 90">
              <a:extLst>
                <a:ext uri="{FF2B5EF4-FFF2-40B4-BE49-F238E27FC236}">
                  <a16:creationId xmlns:a16="http://schemas.microsoft.com/office/drawing/2014/main" id="{A1EDC1C8-D3AB-4B8B-9CFA-FC6FD1CB2E82}"/>
                </a:ext>
              </a:extLst>
            </p:cNvPr>
            <p:cNvCxnSpPr>
              <a:cxnSpLocks/>
            </p:cNvCxnSpPr>
            <p:nvPr/>
          </p:nvCxnSpPr>
          <p:spPr>
            <a:xfrm flipH="1">
              <a:off x="6882642" y="6625740"/>
              <a:ext cx="432066" cy="61596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EFFB0EAC-9599-42A2-A872-1B0BB51F3B23}"/>
                </a:ext>
              </a:extLst>
            </p:cNvPr>
            <p:cNvCxnSpPr>
              <a:cxnSpLocks/>
            </p:cNvCxnSpPr>
            <p:nvPr/>
          </p:nvCxnSpPr>
          <p:spPr>
            <a:xfrm>
              <a:off x="7432363" y="6638859"/>
              <a:ext cx="341629" cy="602841"/>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ECECE9F7-A3DF-4658-80FD-5178AC6D2839}"/>
                </a:ext>
              </a:extLst>
            </p:cNvPr>
            <p:cNvCxnSpPr>
              <a:cxnSpLocks/>
            </p:cNvCxnSpPr>
            <p:nvPr/>
          </p:nvCxnSpPr>
          <p:spPr>
            <a:xfrm>
              <a:off x="7674873" y="6625740"/>
              <a:ext cx="1028776" cy="63667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D2F73E6F-3302-42A9-8CE7-EFEC0A922935}"/>
                </a:ext>
              </a:extLst>
            </p:cNvPr>
            <p:cNvCxnSpPr>
              <a:cxnSpLocks/>
            </p:cNvCxnSpPr>
            <p:nvPr/>
          </p:nvCxnSpPr>
          <p:spPr>
            <a:xfrm flipH="1">
              <a:off x="6111054" y="6634421"/>
              <a:ext cx="979679" cy="573619"/>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F27E1504-1A69-4777-A435-C498D62C43C9}"/>
              </a:ext>
            </a:extLst>
          </p:cNvPr>
          <p:cNvGrpSpPr/>
          <p:nvPr/>
        </p:nvGrpSpPr>
        <p:grpSpPr>
          <a:xfrm>
            <a:off x="10209612" y="6344881"/>
            <a:ext cx="701435" cy="636674"/>
            <a:chOff x="6111054" y="6625740"/>
            <a:chExt cx="2592595" cy="636674"/>
          </a:xfrm>
        </p:grpSpPr>
        <p:cxnSp>
          <p:nvCxnSpPr>
            <p:cNvPr id="96" name="Straight Arrow Connector 95">
              <a:extLst>
                <a:ext uri="{FF2B5EF4-FFF2-40B4-BE49-F238E27FC236}">
                  <a16:creationId xmlns:a16="http://schemas.microsoft.com/office/drawing/2014/main" id="{AECA53CE-DFA8-41EC-A44C-55CB9199EDF8}"/>
                </a:ext>
              </a:extLst>
            </p:cNvPr>
            <p:cNvCxnSpPr>
              <a:cxnSpLocks/>
            </p:cNvCxnSpPr>
            <p:nvPr/>
          </p:nvCxnSpPr>
          <p:spPr>
            <a:xfrm flipH="1">
              <a:off x="6882642" y="6625740"/>
              <a:ext cx="432066" cy="61596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ED040BCA-9B09-43A5-8B63-9E6788586530}"/>
                </a:ext>
              </a:extLst>
            </p:cNvPr>
            <p:cNvCxnSpPr>
              <a:cxnSpLocks/>
            </p:cNvCxnSpPr>
            <p:nvPr/>
          </p:nvCxnSpPr>
          <p:spPr>
            <a:xfrm>
              <a:off x="7432363" y="6638859"/>
              <a:ext cx="341629" cy="602841"/>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96D9D3EB-6563-45ED-B2F9-920AE1D6CA59}"/>
                </a:ext>
              </a:extLst>
            </p:cNvPr>
            <p:cNvCxnSpPr>
              <a:cxnSpLocks/>
            </p:cNvCxnSpPr>
            <p:nvPr/>
          </p:nvCxnSpPr>
          <p:spPr>
            <a:xfrm>
              <a:off x="7674873" y="6625740"/>
              <a:ext cx="1028776" cy="63667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55C51C68-F09D-417D-ADCD-000A166C7309}"/>
                </a:ext>
              </a:extLst>
            </p:cNvPr>
            <p:cNvCxnSpPr>
              <a:cxnSpLocks/>
            </p:cNvCxnSpPr>
            <p:nvPr/>
          </p:nvCxnSpPr>
          <p:spPr>
            <a:xfrm flipH="1">
              <a:off x="6111054" y="6634421"/>
              <a:ext cx="979679" cy="573619"/>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4769EDA9-A2C2-4ED2-A4AB-5B3CF26831CC}"/>
              </a:ext>
            </a:extLst>
          </p:cNvPr>
          <p:cNvGrpSpPr/>
          <p:nvPr/>
        </p:nvGrpSpPr>
        <p:grpSpPr>
          <a:xfrm>
            <a:off x="11209387" y="6344881"/>
            <a:ext cx="701435" cy="636674"/>
            <a:chOff x="6111054" y="6625740"/>
            <a:chExt cx="2592595" cy="636674"/>
          </a:xfrm>
        </p:grpSpPr>
        <p:cxnSp>
          <p:nvCxnSpPr>
            <p:cNvPr id="101" name="Straight Arrow Connector 100">
              <a:extLst>
                <a:ext uri="{FF2B5EF4-FFF2-40B4-BE49-F238E27FC236}">
                  <a16:creationId xmlns:a16="http://schemas.microsoft.com/office/drawing/2014/main" id="{BA18E4BE-909B-433A-B0FB-9116B80993B6}"/>
                </a:ext>
              </a:extLst>
            </p:cNvPr>
            <p:cNvCxnSpPr>
              <a:cxnSpLocks/>
            </p:cNvCxnSpPr>
            <p:nvPr/>
          </p:nvCxnSpPr>
          <p:spPr>
            <a:xfrm flipH="1">
              <a:off x="6882642" y="6625740"/>
              <a:ext cx="432066" cy="61596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7271E909-BEE3-4677-8FE5-544D83A084AB}"/>
                </a:ext>
              </a:extLst>
            </p:cNvPr>
            <p:cNvCxnSpPr>
              <a:cxnSpLocks/>
            </p:cNvCxnSpPr>
            <p:nvPr/>
          </p:nvCxnSpPr>
          <p:spPr>
            <a:xfrm>
              <a:off x="7432363" y="6638859"/>
              <a:ext cx="341629" cy="602841"/>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DBC5EDE9-1D0F-472C-B0CE-49B64FC585F6}"/>
                </a:ext>
              </a:extLst>
            </p:cNvPr>
            <p:cNvCxnSpPr>
              <a:cxnSpLocks/>
            </p:cNvCxnSpPr>
            <p:nvPr/>
          </p:nvCxnSpPr>
          <p:spPr>
            <a:xfrm>
              <a:off x="7674873" y="6625740"/>
              <a:ext cx="1028776" cy="63667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A485BEB2-32C6-4D13-A1E6-05866C8AEC13}"/>
                </a:ext>
              </a:extLst>
            </p:cNvPr>
            <p:cNvCxnSpPr>
              <a:cxnSpLocks/>
            </p:cNvCxnSpPr>
            <p:nvPr/>
          </p:nvCxnSpPr>
          <p:spPr>
            <a:xfrm flipH="1">
              <a:off x="6111054" y="6634421"/>
              <a:ext cx="979679" cy="573619"/>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D36182D4-15DC-4C26-A37D-754C0C5C5119}"/>
              </a:ext>
            </a:extLst>
          </p:cNvPr>
          <p:cNvGrpSpPr/>
          <p:nvPr/>
        </p:nvGrpSpPr>
        <p:grpSpPr>
          <a:xfrm>
            <a:off x="5210732" y="6344881"/>
            <a:ext cx="701435" cy="636674"/>
            <a:chOff x="6111054" y="6625740"/>
            <a:chExt cx="2592595" cy="636674"/>
          </a:xfrm>
        </p:grpSpPr>
        <p:cxnSp>
          <p:nvCxnSpPr>
            <p:cNvPr id="111" name="Straight Arrow Connector 110">
              <a:extLst>
                <a:ext uri="{FF2B5EF4-FFF2-40B4-BE49-F238E27FC236}">
                  <a16:creationId xmlns:a16="http://schemas.microsoft.com/office/drawing/2014/main" id="{56CD8EA7-809B-4FAA-A082-7CD31019596C}"/>
                </a:ext>
              </a:extLst>
            </p:cNvPr>
            <p:cNvCxnSpPr>
              <a:cxnSpLocks/>
            </p:cNvCxnSpPr>
            <p:nvPr/>
          </p:nvCxnSpPr>
          <p:spPr>
            <a:xfrm flipH="1">
              <a:off x="6882642" y="6625740"/>
              <a:ext cx="432066" cy="61596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E14E5ABF-BABC-48CA-9E15-EF24BB3DB2EA}"/>
                </a:ext>
              </a:extLst>
            </p:cNvPr>
            <p:cNvCxnSpPr>
              <a:cxnSpLocks/>
            </p:cNvCxnSpPr>
            <p:nvPr/>
          </p:nvCxnSpPr>
          <p:spPr>
            <a:xfrm>
              <a:off x="7432363" y="6638859"/>
              <a:ext cx="341629" cy="602841"/>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8C50639B-029C-46C6-9581-D8AEF18DF529}"/>
                </a:ext>
              </a:extLst>
            </p:cNvPr>
            <p:cNvCxnSpPr>
              <a:cxnSpLocks/>
            </p:cNvCxnSpPr>
            <p:nvPr/>
          </p:nvCxnSpPr>
          <p:spPr>
            <a:xfrm>
              <a:off x="7674873" y="6625740"/>
              <a:ext cx="1028776" cy="63667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C3F9D49B-1951-4FC5-8834-DCFB795456FE}"/>
                </a:ext>
              </a:extLst>
            </p:cNvPr>
            <p:cNvCxnSpPr>
              <a:cxnSpLocks/>
            </p:cNvCxnSpPr>
            <p:nvPr/>
          </p:nvCxnSpPr>
          <p:spPr>
            <a:xfrm flipH="1">
              <a:off x="6111054" y="6634421"/>
              <a:ext cx="979679" cy="573619"/>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8" name="Straight Arrow Connector 117">
            <a:extLst>
              <a:ext uri="{FF2B5EF4-FFF2-40B4-BE49-F238E27FC236}">
                <a16:creationId xmlns:a16="http://schemas.microsoft.com/office/drawing/2014/main" id="{F71696EF-2C22-4D72-8BD0-A522607395E3}"/>
              </a:ext>
            </a:extLst>
          </p:cNvPr>
          <p:cNvCxnSpPr>
            <a:cxnSpLocks/>
          </p:cNvCxnSpPr>
          <p:nvPr/>
        </p:nvCxnSpPr>
        <p:spPr>
          <a:xfrm>
            <a:off x="7421879" y="4728856"/>
            <a:ext cx="1844299" cy="639657"/>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99017EDA-86BF-4235-9390-74AE2994E622}"/>
              </a:ext>
            </a:extLst>
          </p:cNvPr>
          <p:cNvCxnSpPr>
            <a:cxnSpLocks/>
          </p:cNvCxnSpPr>
          <p:nvPr/>
        </p:nvCxnSpPr>
        <p:spPr>
          <a:xfrm flipH="1">
            <a:off x="8670947" y="3185160"/>
            <a:ext cx="149202" cy="53691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57BB9B5B-22AD-49D2-B4C8-B8B6F7985CA6}"/>
              </a:ext>
            </a:extLst>
          </p:cNvPr>
          <p:cNvCxnSpPr>
            <a:cxnSpLocks/>
          </p:cNvCxnSpPr>
          <p:nvPr/>
        </p:nvCxnSpPr>
        <p:spPr>
          <a:xfrm>
            <a:off x="8830950" y="3186810"/>
            <a:ext cx="901481" cy="594798"/>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Arc 10">
            <a:extLst>
              <a:ext uri="{FF2B5EF4-FFF2-40B4-BE49-F238E27FC236}">
                <a16:creationId xmlns:a16="http://schemas.microsoft.com/office/drawing/2014/main" id="{B464A5D1-AAB2-47DA-B3AC-ACCFBBBC754C}"/>
              </a:ext>
            </a:extLst>
          </p:cNvPr>
          <p:cNvSpPr/>
          <p:nvPr/>
        </p:nvSpPr>
        <p:spPr>
          <a:xfrm flipV="1">
            <a:off x="3341676" y="6120766"/>
            <a:ext cx="2802129" cy="478878"/>
          </a:xfrm>
          <a:prstGeom prst="arc">
            <a:avLst/>
          </a:prstGeom>
          <a:ln>
            <a:solidFill>
              <a:srgbClr val="FF0000"/>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TextBox 116">
            <a:extLst>
              <a:ext uri="{FF2B5EF4-FFF2-40B4-BE49-F238E27FC236}">
                <a16:creationId xmlns:a16="http://schemas.microsoft.com/office/drawing/2014/main" id="{DD2845E9-DC93-45FE-BB26-280D227D277F}"/>
              </a:ext>
            </a:extLst>
          </p:cNvPr>
          <p:cNvSpPr txBox="1"/>
          <p:nvPr/>
        </p:nvSpPr>
        <p:spPr>
          <a:xfrm>
            <a:off x="2221049" y="6428587"/>
            <a:ext cx="2613567" cy="461665"/>
          </a:xfrm>
          <a:prstGeom prst="rect">
            <a:avLst/>
          </a:prstGeom>
          <a:noFill/>
        </p:spPr>
        <p:txBody>
          <a:bodyPr wrap="square">
            <a:spAutoFit/>
          </a:bodyPr>
          <a:lstStyle/>
          <a:p>
            <a:r>
              <a:rPr lang="en-US" sz="1200" dirty="0">
                <a:solidFill>
                  <a:srgbClr val="C00000"/>
                </a:solidFill>
              </a:rPr>
              <a:t>If we are clever, we would not expand this node, can you see why?</a:t>
            </a:r>
          </a:p>
        </p:txBody>
      </p:sp>
      <p:sp>
        <p:nvSpPr>
          <p:cNvPr id="119" name="TextBox 118">
            <a:extLst>
              <a:ext uri="{FF2B5EF4-FFF2-40B4-BE49-F238E27FC236}">
                <a16:creationId xmlns:a16="http://schemas.microsoft.com/office/drawing/2014/main" id="{E03B5CDB-97DD-451C-9E0B-63CE58558038}"/>
              </a:ext>
            </a:extLst>
          </p:cNvPr>
          <p:cNvSpPr txBox="1"/>
          <p:nvPr/>
        </p:nvSpPr>
        <p:spPr>
          <a:xfrm>
            <a:off x="761190" y="2661986"/>
            <a:ext cx="4980909" cy="738664"/>
          </a:xfrm>
          <a:prstGeom prst="rect">
            <a:avLst/>
          </a:prstGeom>
          <a:noFill/>
        </p:spPr>
        <p:txBody>
          <a:bodyPr wrap="square">
            <a:spAutoFit/>
          </a:bodyPr>
          <a:lstStyle/>
          <a:p>
            <a:r>
              <a:rPr lang="en-US" sz="1400" dirty="0"/>
              <a:t>For example, if our tile placement creates enclosed region, and the number of available squares in that region is an odd number, we can stop expanding any children of that node (example below).</a:t>
            </a:r>
          </a:p>
        </p:txBody>
      </p:sp>
      <p:sp>
        <p:nvSpPr>
          <p:cNvPr id="120" name="TextBox 119">
            <a:extLst>
              <a:ext uri="{FF2B5EF4-FFF2-40B4-BE49-F238E27FC236}">
                <a16:creationId xmlns:a16="http://schemas.microsoft.com/office/drawing/2014/main" id="{19ACAAC5-EECF-42D8-A255-B58E426777AD}"/>
              </a:ext>
            </a:extLst>
          </p:cNvPr>
          <p:cNvSpPr txBox="1"/>
          <p:nvPr/>
        </p:nvSpPr>
        <p:spPr>
          <a:xfrm>
            <a:off x="144611" y="3484905"/>
            <a:ext cx="5052711" cy="2308324"/>
          </a:xfrm>
          <a:prstGeom prst="rect">
            <a:avLst/>
          </a:prstGeom>
          <a:noFill/>
        </p:spPr>
        <p:txBody>
          <a:bodyPr wrap="square">
            <a:spAutoFit/>
          </a:bodyPr>
          <a:lstStyle/>
          <a:p>
            <a:pPr marL="285750" indent="-285750">
              <a:buFont typeface="Arial" panose="020B0604020202020204" pitchFamily="34" charset="0"/>
              <a:buChar char="•"/>
            </a:pPr>
            <a:r>
              <a:rPr lang="en-US" dirty="0"/>
              <a:t>Because we know the depth is exactly 31, we can use depth-limited search, so memory will not be an issue.</a:t>
            </a:r>
          </a:p>
          <a:p>
            <a:pPr marL="285750" indent="-285750">
              <a:buFont typeface="Arial" panose="020B0604020202020204" pitchFamily="34" charset="0"/>
              <a:buChar char="•"/>
            </a:pPr>
            <a:r>
              <a:rPr lang="en-US" dirty="0"/>
              <a:t>Time </a:t>
            </a:r>
            <a:r>
              <a:rPr lang="en-US" i="1" dirty="0"/>
              <a:t>will</a:t>
            </a:r>
            <a:r>
              <a:rPr lang="en-US" dirty="0"/>
              <a:t> be an issue. However, if we exploiting some of the tricks mentioned above, I think this could be solved in </a:t>
            </a:r>
            <a:r>
              <a:rPr lang="en-US" i="1" dirty="0"/>
              <a:t>weeks</a:t>
            </a:r>
            <a:r>
              <a:rPr lang="en-US" dirty="0"/>
              <a:t> to </a:t>
            </a:r>
            <a:r>
              <a:rPr lang="en-US" i="1" dirty="0"/>
              <a:t>years</a:t>
            </a:r>
            <a:r>
              <a:rPr lang="en-US" dirty="0"/>
              <a:t> of CPU time. And distributed across many machines, just </a:t>
            </a:r>
            <a:r>
              <a:rPr lang="en-US" i="1" dirty="0"/>
              <a:t>hours</a:t>
            </a:r>
            <a:r>
              <a:rPr lang="en-US" dirty="0"/>
              <a:t>.</a:t>
            </a:r>
          </a:p>
        </p:txBody>
      </p:sp>
    </p:spTree>
    <p:extLst>
      <p:ext uri="{BB962C8B-B14F-4D97-AF65-F5344CB8AC3E}">
        <p14:creationId xmlns:p14="http://schemas.microsoft.com/office/powerpoint/2010/main" val="259482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8EED19-ACA1-475B-B570-B8B6055B9089}"/>
              </a:ext>
            </a:extLst>
          </p:cNvPr>
          <p:cNvSpPr txBox="1"/>
          <p:nvPr/>
        </p:nvSpPr>
        <p:spPr>
          <a:xfrm>
            <a:off x="78476" y="19387"/>
            <a:ext cx="7944606" cy="2769989"/>
          </a:xfrm>
          <a:prstGeom prst="rect">
            <a:avLst/>
          </a:prstGeom>
          <a:noFill/>
        </p:spPr>
        <p:txBody>
          <a:bodyPr wrap="square" rtlCol="0">
            <a:spAutoFit/>
          </a:bodyPr>
          <a:lstStyle/>
          <a:p>
            <a:r>
              <a:rPr lang="en-US" sz="2400" dirty="0"/>
              <a:t>Ideas worth trying </a:t>
            </a:r>
            <a:r>
              <a:rPr lang="en-US" sz="2400" dirty="0">
                <a:solidFill>
                  <a:schemeClr val="bg1">
                    <a:lumMod val="75000"/>
                  </a:schemeClr>
                </a:solidFill>
              </a:rPr>
              <a:t>(a sort of guessing “island driven search”)</a:t>
            </a:r>
          </a:p>
          <a:p>
            <a:endParaRPr lang="en-US" dirty="0"/>
          </a:p>
          <a:p>
            <a:pPr marL="285750" indent="-285750">
              <a:buFont typeface="Arial" panose="020B0604020202020204" pitchFamily="34" charset="0"/>
              <a:buChar char="•"/>
            </a:pPr>
            <a:r>
              <a:rPr lang="en-US" dirty="0"/>
              <a:t>I might try something like this; “pre-tile” a large chunk of the chessboard by hand, and start my search from there.</a:t>
            </a:r>
          </a:p>
          <a:p>
            <a:pPr marL="285750" indent="-285750">
              <a:buFont typeface="Arial" panose="020B0604020202020204" pitchFamily="34" charset="0"/>
              <a:buChar char="•"/>
            </a:pPr>
            <a:r>
              <a:rPr lang="en-US" dirty="0"/>
              <a:t>This would drastically reduce both of the…  </a:t>
            </a:r>
          </a:p>
          <a:p>
            <a:pPr marL="285750" indent="-285750">
              <a:buFont typeface="Arial" panose="020B0604020202020204" pitchFamily="34" charset="0"/>
              <a:buChar char="•"/>
            </a:pPr>
            <a:r>
              <a:rPr lang="en-US" b="1" dirty="0"/>
              <a:t>Depth</a:t>
            </a:r>
            <a:r>
              <a:rPr lang="en-US" dirty="0"/>
              <a:t>: Any solution from here will take 16 more tiles, so depth is 16.</a:t>
            </a:r>
          </a:p>
          <a:p>
            <a:pPr marL="285750" indent="-285750">
              <a:buFont typeface="Arial" panose="020B0604020202020204" pitchFamily="34" charset="0"/>
              <a:buChar char="•"/>
            </a:pPr>
            <a:r>
              <a:rPr lang="en-US" b="1" dirty="0"/>
              <a:t>Branching factor </a:t>
            </a:r>
            <a:r>
              <a:rPr lang="en-US" dirty="0"/>
              <a:t>is </a:t>
            </a:r>
          </a:p>
          <a:p>
            <a:pPr marL="742950" lvl="1" indent="-285750">
              <a:buFont typeface="Arial" panose="020B0604020202020204" pitchFamily="34" charset="0"/>
              <a:buChar char="•"/>
            </a:pPr>
            <a:r>
              <a:rPr lang="en-US" sz="1400" dirty="0"/>
              <a:t>The first tile, in </a:t>
            </a:r>
            <a:r>
              <a:rPr lang="en-US" sz="1400" i="1" dirty="0"/>
              <a:t>horizontal</a:t>
            </a:r>
            <a:r>
              <a:rPr lang="en-US" sz="1400" dirty="0"/>
              <a:t> orientation can go in 24 places. </a:t>
            </a:r>
          </a:p>
          <a:p>
            <a:pPr marL="742950" lvl="1" indent="-285750">
              <a:buFont typeface="Arial" panose="020B0604020202020204" pitchFamily="34" charset="0"/>
              <a:buChar char="•"/>
            </a:pPr>
            <a:r>
              <a:rPr lang="en-US" sz="1400" dirty="0"/>
              <a:t>The first tile, in </a:t>
            </a:r>
            <a:r>
              <a:rPr lang="en-US" sz="1400" i="1" dirty="0"/>
              <a:t>vertical</a:t>
            </a:r>
            <a:r>
              <a:rPr lang="en-US" sz="1400" dirty="0"/>
              <a:t> orientation can go in 32 places. </a:t>
            </a:r>
          </a:p>
          <a:p>
            <a:pPr marL="742950" lvl="1" indent="-285750">
              <a:buFont typeface="Arial" panose="020B0604020202020204" pitchFamily="34" charset="0"/>
              <a:buChar char="•"/>
            </a:pPr>
            <a:r>
              <a:rPr lang="en-US" sz="1400" dirty="0"/>
              <a:t>So, the first branch has 56 possibilities. This number goes down as we add more tiles.</a:t>
            </a:r>
          </a:p>
        </p:txBody>
      </p:sp>
      <p:cxnSp>
        <p:nvCxnSpPr>
          <p:cNvPr id="7" name="Straight Arrow Connector 6">
            <a:extLst>
              <a:ext uri="{FF2B5EF4-FFF2-40B4-BE49-F238E27FC236}">
                <a16:creationId xmlns:a16="http://schemas.microsoft.com/office/drawing/2014/main" id="{D4773059-F4EB-417A-B70B-8C21F302F7D7}"/>
              </a:ext>
            </a:extLst>
          </p:cNvPr>
          <p:cNvCxnSpPr/>
          <p:nvPr/>
        </p:nvCxnSpPr>
        <p:spPr>
          <a:xfrm flipH="1">
            <a:off x="6449902" y="3185160"/>
            <a:ext cx="2273987" cy="548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62A50ECE-E69C-41F6-ADEA-D830A4F983FD}"/>
              </a:ext>
            </a:extLst>
          </p:cNvPr>
          <p:cNvCxnSpPr>
            <a:cxnSpLocks/>
          </p:cNvCxnSpPr>
          <p:nvPr/>
        </p:nvCxnSpPr>
        <p:spPr>
          <a:xfrm flipH="1">
            <a:off x="7098003" y="3185160"/>
            <a:ext cx="1674522" cy="5369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D9AE1B8A-1DA5-4DED-8949-B798B8EC34FC}"/>
              </a:ext>
            </a:extLst>
          </p:cNvPr>
          <p:cNvCxnSpPr>
            <a:cxnSpLocks/>
          </p:cNvCxnSpPr>
          <p:nvPr/>
        </p:nvCxnSpPr>
        <p:spPr>
          <a:xfrm flipH="1">
            <a:off x="7858761" y="3185160"/>
            <a:ext cx="948689" cy="5369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2" name="Picture 6">
            <a:extLst>
              <a:ext uri="{FF2B5EF4-FFF2-40B4-BE49-F238E27FC236}">
                <a16:creationId xmlns:a16="http://schemas.microsoft.com/office/drawing/2014/main" id="{CA14C743-C3B1-488C-A073-78F8F12129B7}"/>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78307" y="3825345"/>
            <a:ext cx="890117" cy="89011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a:extLst>
              <a:ext uri="{FF2B5EF4-FFF2-40B4-BE49-F238E27FC236}">
                <a16:creationId xmlns:a16="http://schemas.microsoft.com/office/drawing/2014/main" id="{CDE43B94-25BF-4013-8FFD-16A80A9250F8}"/>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578590" y="3832182"/>
            <a:ext cx="890117" cy="89011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a:extLst>
              <a:ext uri="{FF2B5EF4-FFF2-40B4-BE49-F238E27FC236}">
                <a16:creationId xmlns:a16="http://schemas.microsoft.com/office/drawing/2014/main" id="{6D6829E4-7328-4C49-B01A-ABDEC7C75F8F}"/>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578873" y="3825345"/>
            <a:ext cx="890117" cy="89011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
            <a:extLst>
              <a:ext uri="{FF2B5EF4-FFF2-40B4-BE49-F238E27FC236}">
                <a16:creationId xmlns:a16="http://schemas.microsoft.com/office/drawing/2014/main" id="{BCBCD249-DE96-49C5-A22E-46D36E0174DD}"/>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579156" y="3832182"/>
            <a:ext cx="890117" cy="890117"/>
          </a:xfrm>
          <a:prstGeom prst="rect">
            <a:avLst/>
          </a:prstGeom>
          <a:noFill/>
          <a:extLst>
            <a:ext uri="{909E8E84-426E-40DD-AFC4-6F175D3DCCD1}">
              <a14:hiddenFill xmlns:a14="http://schemas.microsoft.com/office/drawing/2010/main">
                <a:solidFill>
                  <a:srgbClr val="FFFFFF"/>
                </a:solidFill>
              </a14:hiddenFill>
            </a:ext>
          </a:extLst>
        </p:spPr>
      </p:pic>
      <p:cxnSp>
        <p:nvCxnSpPr>
          <p:cNvPr id="115" name="Straight Arrow Connector 114">
            <a:extLst>
              <a:ext uri="{FF2B5EF4-FFF2-40B4-BE49-F238E27FC236}">
                <a16:creationId xmlns:a16="http://schemas.microsoft.com/office/drawing/2014/main" id="{99017EDA-86BF-4235-9390-74AE2994E622}"/>
              </a:ext>
            </a:extLst>
          </p:cNvPr>
          <p:cNvCxnSpPr>
            <a:cxnSpLocks/>
          </p:cNvCxnSpPr>
          <p:nvPr/>
        </p:nvCxnSpPr>
        <p:spPr>
          <a:xfrm flipH="1">
            <a:off x="8670947" y="3185160"/>
            <a:ext cx="149202" cy="53691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57BB9B5B-22AD-49D2-B4C8-B8B6F7985CA6}"/>
              </a:ext>
            </a:extLst>
          </p:cNvPr>
          <p:cNvCxnSpPr>
            <a:cxnSpLocks/>
          </p:cNvCxnSpPr>
          <p:nvPr/>
        </p:nvCxnSpPr>
        <p:spPr>
          <a:xfrm>
            <a:off x="8830950" y="3186810"/>
            <a:ext cx="901481" cy="594798"/>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E4122743-28CF-46FD-B92F-442AF061B382}"/>
              </a:ext>
            </a:extLst>
          </p:cNvPr>
          <p:cNvGrpSpPr/>
          <p:nvPr/>
        </p:nvGrpSpPr>
        <p:grpSpPr>
          <a:xfrm>
            <a:off x="8578975" y="1105245"/>
            <a:ext cx="2068705" cy="2025303"/>
            <a:chOff x="4027295" y="1105246"/>
            <a:chExt cx="2068705" cy="2025303"/>
          </a:xfrm>
        </p:grpSpPr>
        <p:pic>
          <p:nvPicPr>
            <p:cNvPr id="16" name="Picture 6">
              <a:extLst>
                <a:ext uri="{FF2B5EF4-FFF2-40B4-BE49-F238E27FC236}">
                  <a16:creationId xmlns:a16="http://schemas.microsoft.com/office/drawing/2014/main" id="{B18646CE-0D29-4710-B8C2-36A9899E8C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9581" y="1125831"/>
              <a:ext cx="1984133" cy="198413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379468CB-2004-416E-B34D-D537BB38AF1C}"/>
                </a:ext>
              </a:extLst>
            </p:cNvPr>
            <p:cNvSpPr/>
            <p:nvPr/>
          </p:nvSpPr>
          <p:spPr>
            <a:xfrm>
              <a:off x="5806172" y="2865214"/>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45AB6BB-8C80-4288-8BB0-1F0F380841BE}"/>
                </a:ext>
              </a:extLst>
            </p:cNvPr>
            <p:cNvSpPr/>
            <p:nvPr/>
          </p:nvSpPr>
          <p:spPr>
            <a:xfrm>
              <a:off x="4027295" y="1105246"/>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1" name="Rectangle 120">
            <a:extLst>
              <a:ext uri="{FF2B5EF4-FFF2-40B4-BE49-F238E27FC236}">
                <a16:creationId xmlns:a16="http://schemas.microsoft.com/office/drawing/2014/main" id="{515A43B8-41D5-4C94-8A26-1C83C6644A6C}"/>
              </a:ext>
            </a:extLst>
          </p:cNvPr>
          <p:cNvSpPr/>
          <p:nvPr/>
        </p:nvSpPr>
        <p:spPr>
          <a:xfrm>
            <a:off x="8610846" y="2869713"/>
            <a:ext cx="497528" cy="23443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80E58267-7D7D-4AD0-A2BE-99375E80346F}"/>
              </a:ext>
            </a:extLst>
          </p:cNvPr>
          <p:cNvSpPr/>
          <p:nvPr/>
        </p:nvSpPr>
        <p:spPr>
          <a:xfrm>
            <a:off x="8610846" y="2621717"/>
            <a:ext cx="497528" cy="23443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6C6061F7-3EDC-4B04-B93C-237B4E060504}"/>
              </a:ext>
            </a:extLst>
          </p:cNvPr>
          <p:cNvSpPr/>
          <p:nvPr/>
        </p:nvSpPr>
        <p:spPr>
          <a:xfrm>
            <a:off x="8610846" y="2373720"/>
            <a:ext cx="497528" cy="23443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D6D2B5B1-1E01-474B-833E-CA2A3B7132ED}"/>
              </a:ext>
            </a:extLst>
          </p:cNvPr>
          <p:cNvSpPr/>
          <p:nvPr/>
        </p:nvSpPr>
        <p:spPr>
          <a:xfrm>
            <a:off x="8610846" y="2125723"/>
            <a:ext cx="497528" cy="23443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BEA2ACE0-1117-4BCA-B4A5-F864A0635534}"/>
              </a:ext>
            </a:extLst>
          </p:cNvPr>
          <p:cNvSpPr/>
          <p:nvPr/>
        </p:nvSpPr>
        <p:spPr>
          <a:xfrm>
            <a:off x="8610846" y="1877726"/>
            <a:ext cx="497528" cy="23443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599B0E8A-90C8-465C-BB77-3641ED9CD2DC}"/>
              </a:ext>
            </a:extLst>
          </p:cNvPr>
          <p:cNvSpPr/>
          <p:nvPr/>
        </p:nvSpPr>
        <p:spPr>
          <a:xfrm>
            <a:off x="9383249" y="2869655"/>
            <a:ext cx="497528" cy="23443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6299EB7B-7E31-4D0B-93BF-557EC35DF409}"/>
              </a:ext>
            </a:extLst>
          </p:cNvPr>
          <p:cNvSpPr/>
          <p:nvPr/>
        </p:nvSpPr>
        <p:spPr>
          <a:xfrm>
            <a:off x="9383249" y="2621659"/>
            <a:ext cx="497528" cy="23443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A49AB83D-8E83-46A7-B46A-65B922AC49EB}"/>
              </a:ext>
            </a:extLst>
          </p:cNvPr>
          <p:cNvSpPr/>
          <p:nvPr/>
        </p:nvSpPr>
        <p:spPr>
          <a:xfrm>
            <a:off x="9383249" y="2373662"/>
            <a:ext cx="497528" cy="23443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7D2DD3E9-CDED-4305-85BD-0A886B43BE3C}"/>
              </a:ext>
            </a:extLst>
          </p:cNvPr>
          <p:cNvSpPr/>
          <p:nvPr/>
        </p:nvSpPr>
        <p:spPr>
          <a:xfrm>
            <a:off x="9383249" y="2125665"/>
            <a:ext cx="497528" cy="23443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1965A74A-1160-45E3-89F4-2E3372F11BD8}"/>
              </a:ext>
            </a:extLst>
          </p:cNvPr>
          <p:cNvSpPr/>
          <p:nvPr/>
        </p:nvSpPr>
        <p:spPr>
          <a:xfrm>
            <a:off x="9383249" y="1877668"/>
            <a:ext cx="497528" cy="23443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AF89FF2D-6648-455B-8639-C170F26A1448}"/>
              </a:ext>
            </a:extLst>
          </p:cNvPr>
          <p:cNvSpPr/>
          <p:nvPr/>
        </p:nvSpPr>
        <p:spPr>
          <a:xfrm>
            <a:off x="8610846" y="1629729"/>
            <a:ext cx="497528" cy="23443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AF2007AA-131D-4F41-8A4E-F37208CBA816}"/>
              </a:ext>
            </a:extLst>
          </p:cNvPr>
          <p:cNvSpPr/>
          <p:nvPr/>
        </p:nvSpPr>
        <p:spPr>
          <a:xfrm>
            <a:off x="9383249" y="1629671"/>
            <a:ext cx="497528" cy="23443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E3BE4AA9-552F-42B0-872B-1BE8A00D7FB8}"/>
              </a:ext>
            </a:extLst>
          </p:cNvPr>
          <p:cNvSpPr/>
          <p:nvPr/>
        </p:nvSpPr>
        <p:spPr>
          <a:xfrm rot="5400000">
            <a:off x="8996101" y="1760327"/>
            <a:ext cx="497528" cy="23443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12B60656-D6C9-4DA8-B965-E9BF6E3FC84E}"/>
              </a:ext>
            </a:extLst>
          </p:cNvPr>
          <p:cNvSpPr/>
          <p:nvPr/>
        </p:nvSpPr>
        <p:spPr>
          <a:xfrm rot="5400000">
            <a:off x="8996101" y="2243521"/>
            <a:ext cx="497528" cy="23443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87AE36E5-B167-4422-9ABB-5852A3AB3039}"/>
              </a:ext>
            </a:extLst>
          </p:cNvPr>
          <p:cNvSpPr/>
          <p:nvPr/>
        </p:nvSpPr>
        <p:spPr>
          <a:xfrm rot="5400000">
            <a:off x="8996101" y="2738078"/>
            <a:ext cx="497528" cy="23443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Group 136">
            <a:extLst>
              <a:ext uri="{FF2B5EF4-FFF2-40B4-BE49-F238E27FC236}">
                <a16:creationId xmlns:a16="http://schemas.microsoft.com/office/drawing/2014/main" id="{231BB53B-571D-48CA-AF26-5E1CEA86A36D}"/>
              </a:ext>
            </a:extLst>
          </p:cNvPr>
          <p:cNvGrpSpPr/>
          <p:nvPr/>
        </p:nvGrpSpPr>
        <p:grpSpPr>
          <a:xfrm>
            <a:off x="5586310" y="3825345"/>
            <a:ext cx="928603" cy="909121"/>
            <a:chOff x="4027295" y="1105246"/>
            <a:chExt cx="2068705" cy="2025303"/>
          </a:xfrm>
        </p:grpSpPr>
        <p:pic>
          <p:nvPicPr>
            <p:cNvPr id="153" name="Picture 6">
              <a:extLst>
                <a:ext uri="{FF2B5EF4-FFF2-40B4-BE49-F238E27FC236}">
                  <a16:creationId xmlns:a16="http://schemas.microsoft.com/office/drawing/2014/main" id="{75440873-291B-40FB-87F2-D52611B84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9581" y="1125831"/>
              <a:ext cx="1984133" cy="1984133"/>
            </a:xfrm>
            <a:prstGeom prst="rect">
              <a:avLst/>
            </a:prstGeom>
            <a:noFill/>
            <a:extLst>
              <a:ext uri="{909E8E84-426E-40DD-AFC4-6F175D3DCCD1}">
                <a14:hiddenFill xmlns:a14="http://schemas.microsoft.com/office/drawing/2010/main">
                  <a:solidFill>
                    <a:srgbClr val="FFFFFF"/>
                  </a:solidFill>
                </a14:hiddenFill>
              </a:ext>
            </a:extLst>
          </p:spPr>
        </p:pic>
        <p:sp>
          <p:nvSpPr>
            <p:cNvPr id="154" name="Rectangle 153">
              <a:extLst>
                <a:ext uri="{FF2B5EF4-FFF2-40B4-BE49-F238E27FC236}">
                  <a16:creationId xmlns:a16="http://schemas.microsoft.com/office/drawing/2014/main" id="{95E84383-0A5F-42D9-B49E-1943A4DDC5D0}"/>
                </a:ext>
              </a:extLst>
            </p:cNvPr>
            <p:cNvSpPr/>
            <p:nvPr/>
          </p:nvSpPr>
          <p:spPr>
            <a:xfrm>
              <a:off x="5806172" y="2865214"/>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EDAE4295-E7D2-4F52-91BD-145969439E86}"/>
                </a:ext>
              </a:extLst>
            </p:cNvPr>
            <p:cNvSpPr/>
            <p:nvPr/>
          </p:nvSpPr>
          <p:spPr>
            <a:xfrm>
              <a:off x="4027295" y="1105246"/>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8" name="Rectangle 137">
            <a:extLst>
              <a:ext uri="{FF2B5EF4-FFF2-40B4-BE49-F238E27FC236}">
                <a16:creationId xmlns:a16="http://schemas.microsoft.com/office/drawing/2014/main" id="{A8F866C1-F54E-4D53-B1C6-CA9A01552A7D}"/>
              </a:ext>
            </a:extLst>
          </p:cNvPr>
          <p:cNvSpPr/>
          <p:nvPr/>
        </p:nvSpPr>
        <p:spPr>
          <a:xfrm>
            <a:off x="5600616" y="4617382"/>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DD0FFF28-E414-46EA-81C2-FFC107470D10}"/>
              </a:ext>
            </a:extLst>
          </p:cNvPr>
          <p:cNvSpPr/>
          <p:nvPr/>
        </p:nvSpPr>
        <p:spPr>
          <a:xfrm>
            <a:off x="5600616" y="4506061"/>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28FE4002-DF91-45E6-8EF3-682DE708ECD2}"/>
              </a:ext>
            </a:extLst>
          </p:cNvPr>
          <p:cNvSpPr/>
          <p:nvPr/>
        </p:nvSpPr>
        <p:spPr>
          <a:xfrm>
            <a:off x="5600616" y="4394740"/>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52673438-5181-44D9-A30E-D8DE433728E4}"/>
              </a:ext>
            </a:extLst>
          </p:cNvPr>
          <p:cNvSpPr/>
          <p:nvPr/>
        </p:nvSpPr>
        <p:spPr>
          <a:xfrm>
            <a:off x="5600616" y="4283419"/>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84796BC4-36F2-4924-9572-E2D3308DA607}"/>
              </a:ext>
            </a:extLst>
          </p:cNvPr>
          <p:cNvSpPr/>
          <p:nvPr/>
        </p:nvSpPr>
        <p:spPr>
          <a:xfrm>
            <a:off x="5600616" y="4172097"/>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536D342E-B84A-4209-BCA3-E9CB9E289912}"/>
              </a:ext>
            </a:extLst>
          </p:cNvPr>
          <p:cNvSpPr/>
          <p:nvPr/>
        </p:nvSpPr>
        <p:spPr>
          <a:xfrm>
            <a:off x="5947334" y="4617356"/>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811F8BB4-6F96-4244-96B0-0162CB668032}"/>
              </a:ext>
            </a:extLst>
          </p:cNvPr>
          <p:cNvSpPr/>
          <p:nvPr/>
        </p:nvSpPr>
        <p:spPr>
          <a:xfrm>
            <a:off x="5947334" y="4506035"/>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71E03112-1166-4AE7-9B76-706DA6E3C339}"/>
              </a:ext>
            </a:extLst>
          </p:cNvPr>
          <p:cNvSpPr/>
          <p:nvPr/>
        </p:nvSpPr>
        <p:spPr>
          <a:xfrm>
            <a:off x="5947334" y="4394714"/>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A74FB69C-6060-407C-B614-3AAB9970E370}"/>
              </a:ext>
            </a:extLst>
          </p:cNvPr>
          <p:cNvSpPr/>
          <p:nvPr/>
        </p:nvSpPr>
        <p:spPr>
          <a:xfrm>
            <a:off x="5947334" y="4283393"/>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8D76654C-C8F8-43CF-B0CF-8C8A80ED7CBA}"/>
              </a:ext>
            </a:extLst>
          </p:cNvPr>
          <p:cNvSpPr/>
          <p:nvPr/>
        </p:nvSpPr>
        <p:spPr>
          <a:xfrm>
            <a:off x="5947334" y="4172071"/>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7EE1CF65-6BE7-4FC7-8BFE-CDD0C67DB339}"/>
              </a:ext>
            </a:extLst>
          </p:cNvPr>
          <p:cNvSpPr/>
          <p:nvPr/>
        </p:nvSpPr>
        <p:spPr>
          <a:xfrm>
            <a:off x="5600616" y="4060776"/>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F459F5E0-37E7-4910-9167-8E6C536E3542}"/>
              </a:ext>
            </a:extLst>
          </p:cNvPr>
          <p:cNvSpPr/>
          <p:nvPr/>
        </p:nvSpPr>
        <p:spPr>
          <a:xfrm>
            <a:off x="5947334" y="4060750"/>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E761AC95-0151-4CCF-8C06-A39CBB95E906}"/>
              </a:ext>
            </a:extLst>
          </p:cNvPr>
          <p:cNvSpPr/>
          <p:nvPr/>
        </p:nvSpPr>
        <p:spPr>
          <a:xfrm rot="5400000">
            <a:off x="5773550" y="4119399"/>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501CDFC2-E602-4289-94EE-269B46AE693F}"/>
              </a:ext>
            </a:extLst>
          </p:cNvPr>
          <p:cNvSpPr/>
          <p:nvPr/>
        </p:nvSpPr>
        <p:spPr>
          <a:xfrm rot="5400000">
            <a:off x="5773550" y="4336296"/>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3DCDD9B6-6244-444E-9BE4-72F8782ABE1C}"/>
              </a:ext>
            </a:extLst>
          </p:cNvPr>
          <p:cNvSpPr/>
          <p:nvPr/>
        </p:nvSpPr>
        <p:spPr>
          <a:xfrm rot="5400000">
            <a:off x="5773550" y="4558294"/>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941F710E-8ED7-47FF-BAFE-F2D89CC4A5D7}"/>
              </a:ext>
            </a:extLst>
          </p:cNvPr>
          <p:cNvGrpSpPr/>
          <p:nvPr/>
        </p:nvGrpSpPr>
        <p:grpSpPr>
          <a:xfrm>
            <a:off x="7569167" y="3825345"/>
            <a:ext cx="928603" cy="909121"/>
            <a:chOff x="4027295" y="1105246"/>
            <a:chExt cx="2068705" cy="2025303"/>
          </a:xfrm>
        </p:grpSpPr>
        <p:pic>
          <p:nvPicPr>
            <p:cNvPr id="193" name="Picture 6">
              <a:extLst>
                <a:ext uri="{FF2B5EF4-FFF2-40B4-BE49-F238E27FC236}">
                  <a16:creationId xmlns:a16="http://schemas.microsoft.com/office/drawing/2014/main" id="{C2229A6C-11AC-4BB3-8FC6-B272C667B1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9581" y="1125831"/>
              <a:ext cx="1984133" cy="1984133"/>
            </a:xfrm>
            <a:prstGeom prst="rect">
              <a:avLst/>
            </a:prstGeom>
            <a:noFill/>
            <a:extLst>
              <a:ext uri="{909E8E84-426E-40DD-AFC4-6F175D3DCCD1}">
                <a14:hiddenFill xmlns:a14="http://schemas.microsoft.com/office/drawing/2010/main">
                  <a:solidFill>
                    <a:srgbClr val="FFFFFF"/>
                  </a:solidFill>
                </a14:hiddenFill>
              </a:ext>
            </a:extLst>
          </p:spPr>
        </p:pic>
        <p:sp>
          <p:nvSpPr>
            <p:cNvPr id="194" name="Rectangle 193">
              <a:extLst>
                <a:ext uri="{FF2B5EF4-FFF2-40B4-BE49-F238E27FC236}">
                  <a16:creationId xmlns:a16="http://schemas.microsoft.com/office/drawing/2014/main" id="{BCB774CC-71DE-4C95-B062-05BEF0B76147}"/>
                </a:ext>
              </a:extLst>
            </p:cNvPr>
            <p:cNvSpPr/>
            <p:nvPr/>
          </p:nvSpPr>
          <p:spPr>
            <a:xfrm>
              <a:off x="5806172" y="2865214"/>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5878D622-298B-4DAA-9CF3-1BC6E957ED36}"/>
                </a:ext>
              </a:extLst>
            </p:cNvPr>
            <p:cNvSpPr/>
            <p:nvPr/>
          </p:nvSpPr>
          <p:spPr>
            <a:xfrm>
              <a:off x="4027295" y="1105246"/>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8" name="Rectangle 177">
            <a:extLst>
              <a:ext uri="{FF2B5EF4-FFF2-40B4-BE49-F238E27FC236}">
                <a16:creationId xmlns:a16="http://schemas.microsoft.com/office/drawing/2014/main" id="{B6147C4F-A3D6-4790-BACD-DCFC6AAAA3FE}"/>
              </a:ext>
            </a:extLst>
          </p:cNvPr>
          <p:cNvSpPr/>
          <p:nvPr/>
        </p:nvSpPr>
        <p:spPr>
          <a:xfrm>
            <a:off x="7583473" y="4617382"/>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3119C09D-E65C-4A0D-96EA-D83E2597DA11}"/>
              </a:ext>
            </a:extLst>
          </p:cNvPr>
          <p:cNvSpPr/>
          <p:nvPr/>
        </p:nvSpPr>
        <p:spPr>
          <a:xfrm>
            <a:off x="7583473" y="4506061"/>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00CA8975-CA78-4F99-B759-99370B90BFE7}"/>
              </a:ext>
            </a:extLst>
          </p:cNvPr>
          <p:cNvSpPr/>
          <p:nvPr/>
        </p:nvSpPr>
        <p:spPr>
          <a:xfrm>
            <a:off x="7583473" y="4394740"/>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DB74570B-1CEE-46F9-BFEE-A942DEB7D0F7}"/>
              </a:ext>
            </a:extLst>
          </p:cNvPr>
          <p:cNvSpPr/>
          <p:nvPr/>
        </p:nvSpPr>
        <p:spPr>
          <a:xfrm>
            <a:off x="7583473" y="4283419"/>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954CF443-28C9-4D1D-94DB-B1142F920906}"/>
              </a:ext>
            </a:extLst>
          </p:cNvPr>
          <p:cNvSpPr/>
          <p:nvPr/>
        </p:nvSpPr>
        <p:spPr>
          <a:xfrm>
            <a:off x="7583473" y="4172097"/>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70EA9FD2-F4C4-4A52-AB0E-CF6E19697078}"/>
              </a:ext>
            </a:extLst>
          </p:cNvPr>
          <p:cNvSpPr/>
          <p:nvPr/>
        </p:nvSpPr>
        <p:spPr>
          <a:xfrm>
            <a:off x="7930191" y="4617356"/>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FBCFD8E8-826B-4F0E-A152-250B78CBBAD2}"/>
              </a:ext>
            </a:extLst>
          </p:cNvPr>
          <p:cNvSpPr/>
          <p:nvPr/>
        </p:nvSpPr>
        <p:spPr>
          <a:xfrm>
            <a:off x="7930191" y="4506035"/>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2530EECF-9015-45B2-BEED-1DAE54E6C0C5}"/>
              </a:ext>
            </a:extLst>
          </p:cNvPr>
          <p:cNvSpPr/>
          <p:nvPr/>
        </p:nvSpPr>
        <p:spPr>
          <a:xfrm>
            <a:off x="7930191" y="4394714"/>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685F7EB7-D5CA-445D-9A2F-BED65424CB7E}"/>
              </a:ext>
            </a:extLst>
          </p:cNvPr>
          <p:cNvSpPr/>
          <p:nvPr/>
        </p:nvSpPr>
        <p:spPr>
          <a:xfrm>
            <a:off x="7930191" y="4283393"/>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4E63D5C5-9DCE-48AD-9FB6-5302FCB84884}"/>
              </a:ext>
            </a:extLst>
          </p:cNvPr>
          <p:cNvSpPr/>
          <p:nvPr/>
        </p:nvSpPr>
        <p:spPr>
          <a:xfrm>
            <a:off x="7930191" y="4172071"/>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5955E8ED-8EDA-47EE-8D62-2A6BC8AF9A11}"/>
              </a:ext>
            </a:extLst>
          </p:cNvPr>
          <p:cNvSpPr/>
          <p:nvPr/>
        </p:nvSpPr>
        <p:spPr>
          <a:xfrm>
            <a:off x="7583473" y="4060776"/>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E2C6B67B-18D2-4657-BE77-05CE531F0C60}"/>
              </a:ext>
            </a:extLst>
          </p:cNvPr>
          <p:cNvSpPr/>
          <p:nvPr/>
        </p:nvSpPr>
        <p:spPr>
          <a:xfrm>
            <a:off x="7930191" y="4060750"/>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93744345-4B05-48E3-B508-845CBD5D8443}"/>
              </a:ext>
            </a:extLst>
          </p:cNvPr>
          <p:cNvSpPr/>
          <p:nvPr/>
        </p:nvSpPr>
        <p:spPr>
          <a:xfrm rot="5400000">
            <a:off x="7756407" y="4119399"/>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D6C6912F-8DE8-4C66-9FC8-3D4F80F6C063}"/>
              </a:ext>
            </a:extLst>
          </p:cNvPr>
          <p:cNvSpPr/>
          <p:nvPr/>
        </p:nvSpPr>
        <p:spPr>
          <a:xfrm rot="5400000">
            <a:off x="7756407" y="4336296"/>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B4F16C2C-E4DB-40B9-A6F6-79855F51ABCE}"/>
              </a:ext>
            </a:extLst>
          </p:cNvPr>
          <p:cNvSpPr/>
          <p:nvPr/>
        </p:nvSpPr>
        <p:spPr>
          <a:xfrm rot="5400000">
            <a:off x="7756407" y="4558294"/>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62873DD-7AD9-43FC-A281-C56024E7D584}"/>
              </a:ext>
            </a:extLst>
          </p:cNvPr>
          <p:cNvSpPr/>
          <p:nvPr/>
        </p:nvSpPr>
        <p:spPr>
          <a:xfrm>
            <a:off x="5724354" y="3832408"/>
            <a:ext cx="213070" cy="109086"/>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E2A31898-3260-4D44-9E9E-2FE86DE5B47F}"/>
              </a:ext>
            </a:extLst>
          </p:cNvPr>
          <p:cNvGrpSpPr/>
          <p:nvPr/>
        </p:nvGrpSpPr>
        <p:grpSpPr>
          <a:xfrm>
            <a:off x="6577738" y="3825345"/>
            <a:ext cx="928603" cy="909121"/>
            <a:chOff x="4027295" y="1105246"/>
            <a:chExt cx="2068705" cy="2025303"/>
          </a:xfrm>
        </p:grpSpPr>
        <p:pic>
          <p:nvPicPr>
            <p:cNvPr id="173" name="Picture 6">
              <a:extLst>
                <a:ext uri="{FF2B5EF4-FFF2-40B4-BE49-F238E27FC236}">
                  <a16:creationId xmlns:a16="http://schemas.microsoft.com/office/drawing/2014/main" id="{C05D8BE2-33E2-454B-9CFE-12EECB1119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9581" y="1125831"/>
              <a:ext cx="1984133" cy="1984133"/>
            </a:xfrm>
            <a:prstGeom prst="rect">
              <a:avLst/>
            </a:prstGeom>
            <a:noFill/>
            <a:extLst>
              <a:ext uri="{909E8E84-426E-40DD-AFC4-6F175D3DCCD1}">
                <a14:hiddenFill xmlns:a14="http://schemas.microsoft.com/office/drawing/2010/main">
                  <a:solidFill>
                    <a:srgbClr val="FFFFFF"/>
                  </a:solidFill>
                </a14:hiddenFill>
              </a:ext>
            </a:extLst>
          </p:spPr>
        </p:pic>
        <p:sp>
          <p:nvSpPr>
            <p:cNvPr id="174" name="Rectangle 173">
              <a:extLst>
                <a:ext uri="{FF2B5EF4-FFF2-40B4-BE49-F238E27FC236}">
                  <a16:creationId xmlns:a16="http://schemas.microsoft.com/office/drawing/2014/main" id="{959B6041-5900-4B34-A664-BEA68B19E68E}"/>
                </a:ext>
              </a:extLst>
            </p:cNvPr>
            <p:cNvSpPr/>
            <p:nvPr/>
          </p:nvSpPr>
          <p:spPr>
            <a:xfrm>
              <a:off x="5806172" y="2865214"/>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687FA472-F7E0-400A-9D7C-3DD1BB25ABF5}"/>
                </a:ext>
              </a:extLst>
            </p:cNvPr>
            <p:cNvSpPr/>
            <p:nvPr/>
          </p:nvSpPr>
          <p:spPr>
            <a:xfrm>
              <a:off x="4027295" y="1105246"/>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8" name="Rectangle 157">
            <a:extLst>
              <a:ext uri="{FF2B5EF4-FFF2-40B4-BE49-F238E27FC236}">
                <a16:creationId xmlns:a16="http://schemas.microsoft.com/office/drawing/2014/main" id="{3EE70C0C-8F0F-474D-9BD2-AC2ED487783B}"/>
              </a:ext>
            </a:extLst>
          </p:cNvPr>
          <p:cNvSpPr/>
          <p:nvPr/>
        </p:nvSpPr>
        <p:spPr>
          <a:xfrm>
            <a:off x="6592044" y="4617382"/>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66840F14-01AF-46FE-83EC-D1E06080583F}"/>
              </a:ext>
            </a:extLst>
          </p:cNvPr>
          <p:cNvSpPr/>
          <p:nvPr/>
        </p:nvSpPr>
        <p:spPr>
          <a:xfrm>
            <a:off x="6592044" y="4506061"/>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A8B7DA3C-EDD5-46D7-8B57-FFE85D06E8FA}"/>
              </a:ext>
            </a:extLst>
          </p:cNvPr>
          <p:cNvSpPr/>
          <p:nvPr/>
        </p:nvSpPr>
        <p:spPr>
          <a:xfrm>
            <a:off x="6592044" y="4394740"/>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D953D567-CD74-4F2A-A6BF-9B26B6425AED}"/>
              </a:ext>
            </a:extLst>
          </p:cNvPr>
          <p:cNvSpPr/>
          <p:nvPr/>
        </p:nvSpPr>
        <p:spPr>
          <a:xfrm>
            <a:off x="6592044" y="4283419"/>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E21EB567-0AF0-4DFD-9E6F-9D0A42A09654}"/>
              </a:ext>
            </a:extLst>
          </p:cNvPr>
          <p:cNvSpPr/>
          <p:nvPr/>
        </p:nvSpPr>
        <p:spPr>
          <a:xfrm>
            <a:off x="6592044" y="4172097"/>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46E1614E-32B1-463A-AC7D-EA4D69BF388E}"/>
              </a:ext>
            </a:extLst>
          </p:cNvPr>
          <p:cNvSpPr/>
          <p:nvPr/>
        </p:nvSpPr>
        <p:spPr>
          <a:xfrm>
            <a:off x="6938762" y="4617356"/>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0256D3DA-C005-41BF-9082-F4ED02102492}"/>
              </a:ext>
            </a:extLst>
          </p:cNvPr>
          <p:cNvSpPr/>
          <p:nvPr/>
        </p:nvSpPr>
        <p:spPr>
          <a:xfrm>
            <a:off x="6938762" y="4506035"/>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AB0FBC18-0A96-44D2-A93D-7D0E49591DFB}"/>
              </a:ext>
            </a:extLst>
          </p:cNvPr>
          <p:cNvSpPr/>
          <p:nvPr/>
        </p:nvSpPr>
        <p:spPr>
          <a:xfrm>
            <a:off x="6938762" y="4394714"/>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E2DB6495-518F-4E4B-8BB8-72765B2F1BE9}"/>
              </a:ext>
            </a:extLst>
          </p:cNvPr>
          <p:cNvSpPr/>
          <p:nvPr/>
        </p:nvSpPr>
        <p:spPr>
          <a:xfrm>
            <a:off x="6938762" y="4283393"/>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16E2D6D3-AC0C-452D-8F62-7F171891435B}"/>
              </a:ext>
            </a:extLst>
          </p:cNvPr>
          <p:cNvSpPr/>
          <p:nvPr/>
        </p:nvSpPr>
        <p:spPr>
          <a:xfrm>
            <a:off x="6938762" y="4172071"/>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5EEAAD0A-4BBF-44D5-BFE7-DD44A2A5E1E5}"/>
              </a:ext>
            </a:extLst>
          </p:cNvPr>
          <p:cNvSpPr/>
          <p:nvPr/>
        </p:nvSpPr>
        <p:spPr>
          <a:xfrm>
            <a:off x="6592044" y="4060776"/>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994A6957-9ACD-4E77-A3AD-FBE0735EBB2A}"/>
              </a:ext>
            </a:extLst>
          </p:cNvPr>
          <p:cNvSpPr/>
          <p:nvPr/>
        </p:nvSpPr>
        <p:spPr>
          <a:xfrm>
            <a:off x="6938762" y="4060750"/>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FF57DCCB-BBB5-40A5-B412-896372AAF074}"/>
              </a:ext>
            </a:extLst>
          </p:cNvPr>
          <p:cNvSpPr/>
          <p:nvPr/>
        </p:nvSpPr>
        <p:spPr>
          <a:xfrm rot="5400000">
            <a:off x="6764978" y="4119399"/>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698318D8-41E2-4D88-9FA0-58A075BC658C}"/>
              </a:ext>
            </a:extLst>
          </p:cNvPr>
          <p:cNvSpPr/>
          <p:nvPr/>
        </p:nvSpPr>
        <p:spPr>
          <a:xfrm rot="5400000">
            <a:off x="6764978" y="4336296"/>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67B75439-0A01-4EC3-9B25-6266D15F31AD}"/>
              </a:ext>
            </a:extLst>
          </p:cNvPr>
          <p:cNvSpPr/>
          <p:nvPr/>
        </p:nvSpPr>
        <p:spPr>
          <a:xfrm rot="5400000">
            <a:off x="6764978" y="4558294"/>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8EB2C7A-7855-427F-9A37-279982FD9481}"/>
              </a:ext>
            </a:extLst>
          </p:cNvPr>
          <p:cNvSpPr/>
          <p:nvPr/>
        </p:nvSpPr>
        <p:spPr>
          <a:xfrm>
            <a:off x="6599419" y="3942996"/>
            <a:ext cx="213070" cy="109086"/>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4067884-B5FB-4E3D-A3DD-F93141F82137}"/>
              </a:ext>
            </a:extLst>
          </p:cNvPr>
          <p:cNvSpPr/>
          <p:nvPr/>
        </p:nvSpPr>
        <p:spPr>
          <a:xfrm rot="5400000">
            <a:off x="7638163" y="3890524"/>
            <a:ext cx="213070" cy="109086"/>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4" name="Picture 6">
            <a:extLst>
              <a:ext uri="{FF2B5EF4-FFF2-40B4-BE49-F238E27FC236}">
                <a16:creationId xmlns:a16="http://schemas.microsoft.com/office/drawing/2014/main" id="{B4507925-7091-4C3D-830B-B7BB2825A534}"/>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14481" y="5409044"/>
            <a:ext cx="890117" cy="890117"/>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6">
            <a:extLst>
              <a:ext uri="{FF2B5EF4-FFF2-40B4-BE49-F238E27FC236}">
                <a16:creationId xmlns:a16="http://schemas.microsoft.com/office/drawing/2014/main" id="{AD10AB23-ACF0-4444-80A4-09DD4FEEFEB7}"/>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14764" y="5415881"/>
            <a:ext cx="890117" cy="890117"/>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6">
            <a:extLst>
              <a:ext uri="{FF2B5EF4-FFF2-40B4-BE49-F238E27FC236}">
                <a16:creationId xmlns:a16="http://schemas.microsoft.com/office/drawing/2014/main" id="{95F33941-8E26-445E-B441-3BB1B931D40B}"/>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115047" y="5409044"/>
            <a:ext cx="890117" cy="890117"/>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6">
            <a:extLst>
              <a:ext uri="{FF2B5EF4-FFF2-40B4-BE49-F238E27FC236}">
                <a16:creationId xmlns:a16="http://schemas.microsoft.com/office/drawing/2014/main" id="{E71B931C-3A75-4BDF-B70F-67AC752C4576}"/>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115330" y="5415881"/>
            <a:ext cx="890117" cy="890117"/>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6">
            <a:extLst>
              <a:ext uri="{FF2B5EF4-FFF2-40B4-BE49-F238E27FC236}">
                <a16:creationId xmlns:a16="http://schemas.microsoft.com/office/drawing/2014/main" id="{859BDF6F-1F75-4EF0-A230-B169CA19BBE0}"/>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11160" y="5436822"/>
            <a:ext cx="890117" cy="890117"/>
          </a:xfrm>
          <a:prstGeom prst="rect">
            <a:avLst/>
          </a:prstGeom>
          <a:noFill/>
          <a:extLst>
            <a:ext uri="{909E8E84-426E-40DD-AFC4-6F175D3DCCD1}">
              <a14:hiddenFill xmlns:a14="http://schemas.microsoft.com/office/drawing/2010/main">
                <a:solidFill>
                  <a:srgbClr val="FFFFFF"/>
                </a:solidFill>
              </a14:hiddenFill>
            </a:ext>
          </a:extLst>
        </p:spPr>
      </p:pic>
      <p:cxnSp>
        <p:nvCxnSpPr>
          <p:cNvPr id="219" name="Straight Arrow Connector 218">
            <a:extLst>
              <a:ext uri="{FF2B5EF4-FFF2-40B4-BE49-F238E27FC236}">
                <a16:creationId xmlns:a16="http://schemas.microsoft.com/office/drawing/2014/main" id="{2316B0FB-5835-485E-B7D1-CA337FFF24FD}"/>
              </a:ext>
            </a:extLst>
          </p:cNvPr>
          <p:cNvCxnSpPr>
            <a:cxnSpLocks/>
          </p:cNvCxnSpPr>
          <p:nvPr/>
        </p:nvCxnSpPr>
        <p:spPr>
          <a:xfrm flipH="1">
            <a:off x="6495942" y="4752938"/>
            <a:ext cx="432066" cy="6159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0" name="Straight Arrow Connector 219">
            <a:extLst>
              <a:ext uri="{FF2B5EF4-FFF2-40B4-BE49-F238E27FC236}">
                <a16:creationId xmlns:a16="http://schemas.microsoft.com/office/drawing/2014/main" id="{DF8C20A4-B598-45CF-9E3D-BBA90F7377A4}"/>
              </a:ext>
            </a:extLst>
          </p:cNvPr>
          <p:cNvCxnSpPr>
            <a:cxnSpLocks/>
          </p:cNvCxnSpPr>
          <p:nvPr/>
        </p:nvCxnSpPr>
        <p:spPr>
          <a:xfrm>
            <a:off x="7045663" y="4766057"/>
            <a:ext cx="341629" cy="6028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1" name="Straight Arrow Connector 220">
            <a:extLst>
              <a:ext uri="{FF2B5EF4-FFF2-40B4-BE49-F238E27FC236}">
                <a16:creationId xmlns:a16="http://schemas.microsoft.com/office/drawing/2014/main" id="{E564EAE9-DD36-4A3F-BB5D-15F34436C743}"/>
              </a:ext>
            </a:extLst>
          </p:cNvPr>
          <p:cNvCxnSpPr>
            <a:cxnSpLocks/>
          </p:cNvCxnSpPr>
          <p:nvPr/>
        </p:nvCxnSpPr>
        <p:spPr>
          <a:xfrm>
            <a:off x="7288173" y="4752938"/>
            <a:ext cx="1028776" cy="6366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2" name="Straight Arrow Connector 221">
            <a:extLst>
              <a:ext uri="{FF2B5EF4-FFF2-40B4-BE49-F238E27FC236}">
                <a16:creationId xmlns:a16="http://schemas.microsoft.com/office/drawing/2014/main" id="{0FB40E5F-4A7F-440D-A524-8F4BEADA69C6}"/>
              </a:ext>
            </a:extLst>
          </p:cNvPr>
          <p:cNvCxnSpPr>
            <a:cxnSpLocks/>
          </p:cNvCxnSpPr>
          <p:nvPr/>
        </p:nvCxnSpPr>
        <p:spPr>
          <a:xfrm flipH="1">
            <a:off x="5724354" y="4761619"/>
            <a:ext cx="979679" cy="573619"/>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23" name="Group 222">
            <a:extLst>
              <a:ext uri="{FF2B5EF4-FFF2-40B4-BE49-F238E27FC236}">
                <a16:creationId xmlns:a16="http://schemas.microsoft.com/office/drawing/2014/main" id="{BF29EF78-C7A7-44F9-9158-6890FC97C14A}"/>
              </a:ext>
            </a:extLst>
          </p:cNvPr>
          <p:cNvGrpSpPr/>
          <p:nvPr/>
        </p:nvGrpSpPr>
        <p:grpSpPr>
          <a:xfrm>
            <a:off x="7210284" y="6344881"/>
            <a:ext cx="701435" cy="636674"/>
            <a:chOff x="6111054" y="6625740"/>
            <a:chExt cx="2592595" cy="636674"/>
          </a:xfrm>
        </p:grpSpPr>
        <p:cxnSp>
          <p:nvCxnSpPr>
            <p:cNvPr id="224" name="Straight Arrow Connector 223">
              <a:extLst>
                <a:ext uri="{FF2B5EF4-FFF2-40B4-BE49-F238E27FC236}">
                  <a16:creationId xmlns:a16="http://schemas.microsoft.com/office/drawing/2014/main" id="{42092570-F5B0-4577-B539-64A2AE5718B5}"/>
                </a:ext>
              </a:extLst>
            </p:cNvPr>
            <p:cNvCxnSpPr>
              <a:cxnSpLocks/>
            </p:cNvCxnSpPr>
            <p:nvPr/>
          </p:nvCxnSpPr>
          <p:spPr>
            <a:xfrm flipH="1">
              <a:off x="6882642" y="6625740"/>
              <a:ext cx="432066" cy="61596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5" name="Straight Arrow Connector 224">
              <a:extLst>
                <a:ext uri="{FF2B5EF4-FFF2-40B4-BE49-F238E27FC236}">
                  <a16:creationId xmlns:a16="http://schemas.microsoft.com/office/drawing/2014/main" id="{A05B0FEA-01B7-44FB-92EF-F383030D65CC}"/>
                </a:ext>
              </a:extLst>
            </p:cNvPr>
            <p:cNvCxnSpPr>
              <a:cxnSpLocks/>
            </p:cNvCxnSpPr>
            <p:nvPr/>
          </p:nvCxnSpPr>
          <p:spPr>
            <a:xfrm>
              <a:off x="7432363" y="6638859"/>
              <a:ext cx="341629" cy="602841"/>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6" name="Straight Arrow Connector 225">
              <a:extLst>
                <a:ext uri="{FF2B5EF4-FFF2-40B4-BE49-F238E27FC236}">
                  <a16:creationId xmlns:a16="http://schemas.microsoft.com/office/drawing/2014/main" id="{8F1A31C1-CD25-443E-BC18-E63EEAEDA5D5}"/>
                </a:ext>
              </a:extLst>
            </p:cNvPr>
            <p:cNvCxnSpPr>
              <a:cxnSpLocks/>
            </p:cNvCxnSpPr>
            <p:nvPr/>
          </p:nvCxnSpPr>
          <p:spPr>
            <a:xfrm>
              <a:off x="7674873" y="6625740"/>
              <a:ext cx="1028776" cy="63667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7" name="Straight Arrow Connector 226">
              <a:extLst>
                <a:ext uri="{FF2B5EF4-FFF2-40B4-BE49-F238E27FC236}">
                  <a16:creationId xmlns:a16="http://schemas.microsoft.com/office/drawing/2014/main" id="{3A451D47-9A19-46A4-89C8-5F4F3E5CAD23}"/>
                </a:ext>
              </a:extLst>
            </p:cNvPr>
            <p:cNvCxnSpPr>
              <a:cxnSpLocks/>
            </p:cNvCxnSpPr>
            <p:nvPr/>
          </p:nvCxnSpPr>
          <p:spPr>
            <a:xfrm flipH="1">
              <a:off x="6111054" y="6634421"/>
              <a:ext cx="979679" cy="573619"/>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8" name="Group 227">
            <a:extLst>
              <a:ext uri="{FF2B5EF4-FFF2-40B4-BE49-F238E27FC236}">
                <a16:creationId xmlns:a16="http://schemas.microsoft.com/office/drawing/2014/main" id="{8ABFE90D-E3EF-45D3-AA9B-AF7435A0D459}"/>
              </a:ext>
            </a:extLst>
          </p:cNvPr>
          <p:cNvGrpSpPr/>
          <p:nvPr/>
        </p:nvGrpSpPr>
        <p:grpSpPr>
          <a:xfrm>
            <a:off x="8210060" y="6344881"/>
            <a:ext cx="701435" cy="636674"/>
            <a:chOff x="6111054" y="6625740"/>
            <a:chExt cx="2592595" cy="636674"/>
          </a:xfrm>
        </p:grpSpPr>
        <p:cxnSp>
          <p:nvCxnSpPr>
            <p:cNvPr id="229" name="Straight Arrow Connector 228">
              <a:extLst>
                <a:ext uri="{FF2B5EF4-FFF2-40B4-BE49-F238E27FC236}">
                  <a16:creationId xmlns:a16="http://schemas.microsoft.com/office/drawing/2014/main" id="{608CCB43-4888-4827-BA4D-36EBD8D8834B}"/>
                </a:ext>
              </a:extLst>
            </p:cNvPr>
            <p:cNvCxnSpPr>
              <a:cxnSpLocks/>
            </p:cNvCxnSpPr>
            <p:nvPr/>
          </p:nvCxnSpPr>
          <p:spPr>
            <a:xfrm flipH="1">
              <a:off x="6882642" y="6625740"/>
              <a:ext cx="432066" cy="61596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0" name="Straight Arrow Connector 229">
              <a:extLst>
                <a:ext uri="{FF2B5EF4-FFF2-40B4-BE49-F238E27FC236}">
                  <a16:creationId xmlns:a16="http://schemas.microsoft.com/office/drawing/2014/main" id="{0DAE265A-C209-4EEC-B1AD-2876832D7B65}"/>
                </a:ext>
              </a:extLst>
            </p:cNvPr>
            <p:cNvCxnSpPr>
              <a:cxnSpLocks/>
            </p:cNvCxnSpPr>
            <p:nvPr/>
          </p:nvCxnSpPr>
          <p:spPr>
            <a:xfrm>
              <a:off x="7432363" y="6638859"/>
              <a:ext cx="341629" cy="602841"/>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Straight Arrow Connector 230">
              <a:extLst>
                <a:ext uri="{FF2B5EF4-FFF2-40B4-BE49-F238E27FC236}">
                  <a16:creationId xmlns:a16="http://schemas.microsoft.com/office/drawing/2014/main" id="{C83982BE-8688-46B1-B1D0-FADED5280293}"/>
                </a:ext>
              </a:extLst>
            </p:cNvPr>
            <p:cNvCxnSpPr>
              <a:cxnSpLocks/>
            </p:cNvCxnSpPr>
            <p:nvPr/>
          </p:nvCxnSpPr>
          <p:spPr>
            <a:xfrm>
              <a:off x="7674873" y="6625740"/>
              <a:ext cx="1028776" cy="63667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2" name="Straight Arrow Connector 231">
              <a:extLst>
                <a:ext uri="{FF2B5EF4-FFF2-40B4-BE49-F238E27FC236}">
                  <a16:creationId xmlns:a16="http://schemas.microsoft.com/office/drawing/2014/main" id="{57906A02-709F-4D6B-B637-E96EB9711EB0}"/>
                </a:ext>
              </a:extLst>
            </p:cNvPr>
            <p:cNvCxnSpPr>
              <a:cxnSpLocks/>
            </p:cNvCxnSpPr>
            <p:nvPr/>
          </p:nvCxnSpPr>
          <p:spPr>
            <a:xfrm flipH="1">
              <a:off x="6111054" y="6634421"/>
              <a:ext cx="979679" cy="573619"/>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4AFF0EC5-69F2-4A61-9012-250D0DC4F099}"/>
              </a:ext>
            </a:extLst>
          </p:cNvPr>
          <p:cNvGrpSpPr/>
          <p:nvPr/>
        </p:nvGrpSpPr>
        <p:grpSpPr>
          <a:xfrm>
            <a:off x="9209836" y="6344881"/>
            <a:ext cx="701435" cy="636674"/>
            <a:chOff x="6111054" y="6625740"/>
            <a:chExt cx="2592595" cy="636674"/>
          </a:xfrm>
        </p:grpSpPr>
        <p:cxnSp>
          <p:nvCxnSpPr>
            <p:cNvPr id="234" name="Straight Arrow Connector 233">
              <a:extLst>
                <a:ext uri="{FF2B5EF4-FFF2-40B4-BE49-F238E27FC236}">
                  <a16:creationId xmlns:a16="http://schemas.microsoft.com/office/drawing/2014/main" id="{F41E6E8A-13B8-4A4E-A585-F6648F7451D0}"/>
                </a:ext>
              </a:extLst>
            </p:cNvPr>
            <p:cNvCxnSpPr>
              <a:cxnSpLocks/>
            </p:cNvCxnSpPr>
            <p:nvPr/>
          </p:nvCxnSpPr>
          <p:spPr>
            <a:xfrm flipH="1">
              <a:off x="6882642" y="6625740"/>
              <a:ext cx="432066" cy="61596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7F74D63D-E48F-4B8D-A1EA-C6692BCB0AE1}"/>
                </a:ext>
              </a:extLst>
            </p:cNvPr>
            <p:cNvCxnSpPr>
              <a:cxnSpLocks/>
            </p:cNvCxnSpPr>
            <p:nvPr/>
          </p:nvCxnSpPr>
          <p:spPr>
            <a:xfrm>
              <a:off x="7432363" y="6638859"/>
              <a:ext cx="341629" cy="602841"/>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6" name="Straight Arrow Connector 235">
              <a:extLst>
                <a:ext uri="{FF2B5EF4-FFF2-40B4-BE49-F238E27FC236}">
                  <a16:creationId xmlns:a16="http://schemas.microsoft.com/office/drawing/2014/main" id="{AA57702B-E03C-42A4-B887-92074458EE5B}"/>
                </a:ext>
              </a:extLst>
            </p:cNvPr>
            <p:cNvCxnSpPr>
              <a:cxnSpLocks/>
            </p:cNvCxnSpPr>
            <p:nvPr/>
          </p:nvCxnSpPr>
          <p:spPr>
            <a:xfrm>
              <a:off x="7674873" y="6625740"/>
              <a:ext cx="1028776" cy="63667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7" name="Straight Arrow Connector 236">
              <a:extLst>
                <a:ext uri="{FF2B5EF4-FFF2-40B4-BE49-F238E27FC236}">
                  <a16:creationId xmlns:a16="http://schemas.microsoft.com/office/drawing/2014/main" id="{72A7CD8B-2ACA-4182-84A4-E9451DB8F65C}"/>
                </a:ext>
              </a:extLst>
            </p:cNvPr>
            <p:cNvCxnSpPr>
              <a:cxnSpLocks/>
            </p:cNvCxnSpPr>
            <p:nvPr/>
          </p:nvCxnSpPr>
          <p:spPr>
            <a:xfrm flipH="1">
              <a:off x="6111054" y="6634421"/>
              <a:ext cx="979679" cy="573619"/>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8" name="Group 237">
            <a:extLst>
              <a:ext uri="{FF2B5EF4-FFF2-40B4-BE49-F238E27FC236}">
                <a16:creationId xmlns:a16="http://schemas.microsoft.com/office/drawing/2014/main" id="{EA217389-2250-4275-8D04-3459D562CDDF}"/>
              </a:ext>
            </a:extLst>
          </p:cNvPr>
          <p:cNvGrpSpPr/>
          <p:nvPr/>
        </p:nvGrpSpPr>
        <p:grpSpPr>
          <a:xfrm>
            <a:off x="10209612" y="6344881"/>
            <a:ext cx="701435" cy="636674"/>
            <a:chOff x="6111054" y="6625740"/>
            <a:chExt cx="2592595" cy="636674"/>
          </a:xfrm>
        </p:grpSpPr>
        <p:cxnSp>
          <p:nvCxnSpPr>
            <p:cNvPr id="239" name="Straight Arrow Connector 238">
              <a:extLst>
                <a:ext uri="{FF2B5EF4-FFF2-40B4-BE49-F238E27FC236}">
                  <a16:creationId xmlns:a16="http://schemas.microsoft.com/office/drawing/2014/main" id="{2BC001D1-8EC9-429C-98A5-E6C05B36B41B}"/>
                </a:ext>
              </a:extLst>
            </p:cNvPr>
            <p:cNvCxnSpPr>
              <a:cxnSpLocks/>
            </p:cNvCxnSpPr>
            <p:nvPr/>
          </p:nvCxnSpPr>
          <p:spPr>
            <a:xfrm flipH="1">
              <a:off x="6882642" y="6625740"/>
              <a:ext cx="432066" cy="61596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0" name="Straight Arrow Connector 239">
              <a:extLst>
                <a:ext uri="{FF2B5EF4-FFF2-40B4-BE49-F238E27FC236}">
                  <a16:creationId xmlns:a16="http://schemas.microsoft.com/office/drawing/2014/main" id="{8309A2E0-1652-4988-8853-8B55BC08398E}"/>
                </a:ext>
              </a:extLst>
            </p:cNvPr>
            <p:cNvCxnSpPr>
              <a:cxnSpLocks/>
            </p:cNvCxnSpPr>
            <p:nvPr/>
          </p:nvCxnSpPr>
          <p:spPr>
            <a:xfrm>
              <a:off x="7432363" y="6638859"/>
              <a:ext cx="341629" cy="602841"/>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1" name="Straight Arrow Connector 240">
              <a:extLst>
                <a:ext uri="{FF2B5EF4-FFF2-40B4-BE49-F238E27FC236}">
                  <a16:creationId xmlns:a16="http://schemas.microsoft.com/office/drawing/2014/main" id="{9F314D51-0355-455F-9EE9-8D9237DF303B}"/>
                </a:ext>
              </a:extLst>
            </p:cNvPr>
            <p:cNvCxnSpPr>
              <a:cxnSpLocks/>
            </p:cNvCxnSpPr>
            <p:nvPr/>
          </p:nvCxnSpPr>
          <p:spPr>
            <a:xfrm>
              <a:off x="7674873" y="6625740"/>
              <a:ext cx="1028776" cy="63667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2" name="Straight Arrow Connector 241">
              <a:extLst>
                <a:ext uri="{FF2B5EF4-FFF2-40B4-BE49-F238E27FC236}">
                  <a16:creationId xmlns:a16="http://schemas.microsoft.com/office/drawing/2014/main" id="{D6AF88AC-6359-417A-9A69-5CDB7A1FF786}"/>
                </a:ext>
              </a:extLst>
            </p:cNvPr>
            <p:cNvCxnSpPr>
              <a:cxnSpLocks/>
            </p:cNvCxnSpPr>
            <p:nvPr/>
          </p:nvCxnSpPr>
          <p:spPr>
            <a:xfrm flipH="1">
              <a:off x="6111054" y="6634421"/>
              <a:ext cx="979679" cy="573619"/>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01F460D7-7FCA-412B-A44A-50FD204CFDD7}"/>
              </a:ext>
            </a:extLst>
          </p:cNvPr>
          <p:cNvGrpSpPr/>
          <p:nvPr/>
        </p:nvGrpSpPr>
        <p:grpSpPr>
          <a:xfrm>
            <a:off x="11209387" y="6344881"/>
            <a:ext cx="701435" cy="636674"/>
            <a:chOff x="6111054" y="6625740"/>
            <a:chExt cx="2592595" cy="636674"/>
          </a:xfrm>
        </p:grpSpPr>
        <p:cxnSp>
          <p:nvCxnSpPr>
            <p:cNvPr id="244" name="Straight Arrow Connector 243">
              <a:extLst>
                <a:ext uri="{FF2B5EF4-FFF2-40B4-BE49-F238E27FC236}">
                  <a16:creationId xmlns:a16="http://schemas.microsoft.com/office/drawing/2014/main" id="{624D5EB3-C177-4465-85B6-290F8AA37F2E}"/>
                </a:ext>
              </a:extLst>
            </p:cNvPr>
            <p:cNvCxnSpPr>
              <a:cxnSpLocks/>
            </p:cNvCxnSpPr>
            <p:nvPr/>
          </p:nvCxnSpPr>
          <p:spPr>
            <a:xfrm flipH="1">
              <a:off x="6882642" y="6625740"/>
              <a:ext cx="432066" cy="61596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5" name="Straight Arrow Connector 244">
              <a:extLst>
                <a:ext uri="{FF2B5EF4-FFF2-40B4-BE49-F238E27FC236}">
                  <a16:creationId xmlns:a16="http://schemas.microsoft.com/office/drawing/2014/main" id="{F527A9DC-EBA7-4529-AE0D-3F5E49380A39}"/>
                </a:ext>
              </a:extLst>
            </p:cNvPr>
            <p:cNvCxnSpPr>
              <a:cxnSpLocks/>
            </p:cNvCxnSpPr>
            <p:nvPr/>
          </p:nvCxnSpPr>
          <p:spPr>
            <a:xfrm>
              <a:off x="7432363" y="6638859"/>
              <a:ext cx="341629" cy="602841"/>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B3E0F7F3-E201-4DCA-92D9-DB23492B54C9}"/>
                </a:ext>
              </a:extLst>
            </p:cNvPr>
            <p:cNvCxnSpPr>
              <a:cxnSpLocks/>
            </p:cNvCxnSpPr>
            <p:nvPr/>
          </p:nvCxnSpPr>
          <p:spPr>
            <a:xfrm>
              <a:off x="7674873" y="6625740"/>
              <a:ext cx="1028776" cy="63667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7" name="Straight Arrow Connector 246">
              <a:extLst>
                <a:ext uri="{FF2B5EF4-FFF2-40B4-BE49-F238E27FC236}">
                  <a16:creationId xmlns:a16="http://schemas.microsoft.com/office/drawing/2014/main" id="{5EC4F48D-AA44-4662-8BB9-740586DE8F39}"/>
                </a:ext>
              </a:extLst>
            </p:cNvPr>
            <p:cNvCxnSpPr>
              <a:cxnSpLocks/>
            </p:cNvCxnSpPr>
            <p:nvPr/>
          </p:nvCxnSpPr>
          <p:spPr>
            <a:xfrm flipH="1">
              <a:off x="6111054" y="6634421"/>
              <a:ext cx="979679" cy="573619"/>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8" name="Group 247">
            <a:extLst>
              <a:ext uri="{FF2B5EF4-FFF2-40B4-BE49-F238E27FC236}">
                <a16:creationId xmlns:a16="http://schemas.microsoft.com/office/drawing/2014/main" id="{1EEDD41E-5890-4C2D-A85D-0E3EFE7D3BC8}"/>
              </a:ext>
            </a:extLst>
          </p:cNvPr>
          <p:cNvGrpSpPr/>
          <p:nvPr/>
        </p:nvGrpSpPr>
        <p:grpSpPr>
          <a:xfrm>
            <a:off x="6210508" y="6344881"/>
            <a:ext cx="701435" cy="636674"/>
            <a:chOff x="6111054" y="6625740"/>
            <a:chExt cx="2592595" cy="636674"/>
          </a:xfrm>
        </p:grpSpPr>
        <p:cxnSp>
          <p:nvCxnSpPr>
            <p:cNvPr id="249" name="Straight Arrow Connector 248">
              <a:extLst>
                <a:ext uri="{FF2B5EF4-FFF2-40B4-BE49-F238E27FC236}">
                  <a16:creationId xmlns:a16="http://schemas.microsoft.com/office/drawing/2014/main" id="{EF1D2B5A-DB86-403A-9CC2-E6F20B42CD47}"/>
                </a:ext>
              </a:extLst>
            </p:cNvPr>
            <p:cNvCxnSpPr>
              <a:cxnSpLocks/>
            </p:cNvCxnSpPr>
            <p:nvPr/>
          </p:nvCxnSpPr>
          <p:spPr>
            <a:xfrm flipH="1">
              <a:off x="6882642" y="6625740"/>
              <a:ext cx="432066" cy="61596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0" name="Straight Arrow Connector 249">
              <a:extLst>
                <a:ext uri="{FF2B5EF4-FFF2-40B4-BE49-F238E27FC236}">
                  <a16:creationId xmlns:a16="http://schemas.microsoft.com/office/drawing/2014/main" id="{7DCFA907-B53E-4529-8731-A91584E18D28}"/>
                </a:ext>
              </a:extLst>
            </p:cNvPr>
            <p:cNvCxnSpPr>
              <a:cxnSpLocks/>
            </p:cNvCxnSpPr>
            <p:nvPr/>
          </p:nvCxnSpPr>
          <p:spPr>
            <a:xfrm>
              <a:off x="7432363" y="6638859"/>
              <a:ext cx="341629" cy="602841"/>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1" name="Straight Arrow Connector 250">
              <a:extLst>
                <a:ext uri="{FF2B5EF4-FFF2-40B4-BE49-F238E27FC236}">
                  <a16:creationId xmlns:a16="http://schemas.microsoft.com/office/drawing/2014/main" id="{D480163A-AFA9-49B6-97E5-A2925AC2ACCE}"/>
                </a:ext>
              </a:extLst>
            </p:cNvPr>
            <p:cNvCxnSpPr>
              <a:cxnSpLocks/>
            </p:cNvCxnSpPr>
            <p:nvPr/>
          </p:nvCxnSpPr>
          <p:spPr>
            <a:xfrm>
              <a:off x="7674873" y="6625740"/>
              <a:ext cx="1028776" cy="63667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2" name="Straight Arrow Connector 251">
              <a:extLst>
                <a:ext uri="{FF2B5EF4-FFF2-40B4-BE49-F238E27FC236}">
                  <a16:creationId xmlns:a16="http://schemas.microsoft.com/office/drawing/2014/main" id="{2A5512B1-01A6-43E4-8940-2D5A45FA496D}"/>
                </a:ext>
              </a:extLst>
            </p:cNvPr>
            <p:cNvCxnSpPr>
              <a:cxnSpLocks/>
            </p:cNvCxnSpPr>
            <p:nvPr/>
          </p:nvCxnSpPr>
          <p:spPr>
            <a:xfrm flipH="1">
              <a:off x="6111054" y="6634421"/>
              <a:ext cx="979679" cy="573619"/>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3" name="Group 252">
            <a:extLst>
              <a:ext uri="{FF2B5EF4-FFF2-40B4-BE49-F238E27FC236}">
                <a16:creationId xmlns:a16="http://schemas.microsoft.com/office/drawing/2014/main" id="{8B87BBA6-F498-4196-A3D2-0FA4C33CA088}"/>
              </a:ext>
            </a:extLst>
          </p:cNvPr>
          <p:cNvGrpSpPr/>
          <p:nvPr/>
        </p:nvGrpSpPr>
        <p:grpSpPr>
          <a:xfrm>
            <a:off x="5210732" y="6344881"/>
            <a:ext cx="701435" cy="636674"/>
            <a:chOff x="6111054" y="6625740"/>
            <a:chExt cx="2592595" cy="636674"/>
          </a:xfrm>
        </p:grpSpPr>
        <p:cxnSp>
          <p:nvCxnSpPr>
            <p:cNvPr id="254" name="Straight Arrow Connector 253">
              <a:extLst>
                <a:ext uri="{FF2B5EF4-FFF2-40B4-BE49-F238E27FC236}">
                  <a16:creationId xmlns:a16="http://schemas.microsoft.com/office/drawing/2014/main" id="{06DC08B3-E108-43B5-A93C-2C4D77B99FE6}"/>
                </a:ext>
              </a:extLst>
            </p:cNvPr>
            <p:cNvCxnSpPr>
              <a:cxnSpLocks/>
            </p:cNvCxnSpPr>
            <p:nvPr/>
          </p:nvCxnSpPr>
          <p:spPr>
            <a:xfrm flipH="1">
              <a:off x="6882642" y="6625740"/>
              <a:ext cx="432066" cy="61596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5" name="Straight Arrow Connector 254">
              <a:extLst>
                <a:ext uri="{FF2B5EF4-FFF2-40B4-BE49-F238E27FC236}">
                  <a16:creationId xmlns:a16="http://schemas.microsoft.com/office/drawing/2014/main" id="{1C6F3C4C-EB60-4C92-A703-EE6EEA00F9C6}"/>
                </a:ext>
              </a:extLst>
            </p:cNvPr>
            <p:cNvCxnSpPr>
              <a:cxnSpLocks/>
            </p:cNvCxnSpPr>
            <p:nvPr/>
          </p:nvCxnSpPr>
          <p:spPr>
            <a:xfrm>
              <a:off x="7432363" y="6638859"/>
              <a:ext cx="341629" cy="602841"/>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6" name="Straight Arrow Connector 255">
              <a:extLst>
                <a:ext uri="{FF2B5EF4-FFF2-40B4-BE49-F238E27FC236}">
                  <a16:creationId xmlns:a16="http://schemas.microsoft.com/office/drawing/2014/main" id="{800D6855-6443-477A-B45C-3A07815CBBBB}"/>
                </a:ext>
              </a:extLst>
            </p:cNvPr>
            <p:cNvCxnSpPr>
              <a:cxnSpLocks/>
            </p:cNvCxnSpPr>
            <p:nvPr/>
          </p:nvCxnSpPr>
          <p:spPr>
            <a:xfrm>
              <a:off x="7674873" y="6625740"/>
              <a:ext cx="1028776" cy="63667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7" name="Straight Arrow Connector 256">
              <a:extLst>
                <a:ext uri="{FF2B5EF4-FFF2-40B4-BE49-F238E27FC236}">
                  <a16:creationId xmlns:a16="http://schemas.microsoft.com/office/drawing/2014/main" id="{362758B8-A7ED-4106-A52C-568CAD1A946E}"/>
                </a:ext>
              </a:extLst>
            </p:cNvPr>
            <p:cNvCxnSpPr>
              <a:cxnSpLocks/>
            </p:cNvCxnSpPr>
            <p:nvPr/>
          </p:nvCxnSpPr>
          <p:spPr>
            <a:xfrm flipH="1">
              <a:off x="6111054" y="6634421"/>
              <a:ext cx="979679" cy="573619"/>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8" name="Straight Arrow Connector 257">
            <a:extLst>
              <a:ext uri="{FF2B5EF4-FFF2-40B4-BE49-F238E27FC236}">
                <a16:creationId xmlns:a16="http://schemas.microsoft.com/office/drawing/2014/main" id="{CD707C1B-033E-4783-96C1-7A5CC959298D}"/>
              </a:ext>
            </a:extLst>
          </p:cNvPr>
          <p:cNvCxnSpPr>
            <a:cxnSpLocks/>
          </p:cNvCxnSpPr>
          <p:nvPr/>
        </p:nvCxnSpPr>
        <p:spPr>
          <a:xfrm>
            <a:off x="7421879" y="4728856"/>
            <a:ext cx="1844299" cy="639657"/>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62" name="Group 261">
            <a:extLst>
              <a:ext uri="{FF2B5EF4-FFF2-40B4-BE49-F238E27FC236}">
                <a16:creationId xmlns:a16="http://schemas.microsoft.com/office/drawing/2014/main" id="{88B1BB74-66AC-4E5B-99E9-0CCCB86894EF}"/>
              </a:ext>
            </a:extLst>
          </p:cNvPr>
          <p:cNvGrpSpPr/>
          <p:nvPr/>
        </p:nvGrpSpPr>
        <p:grpSpPr>
          <a:xfrm>
            <a:off x="8124021" y="5406158"/>
            <a:ext cx="928603" cy="909121"/>
            <a:chOff x="4027295" y="1105246"/>
            <a:chExt cx="2068705" cy="2025303"/>
          </a:xfrm>
        </p:grpSpPr>
        <p:pic>
          <p:nvPicPr>
            <p:cNvPr id="278" name="Picture 6">
              <a:extLst>
                <a:ext uri="{FF2B5EF4-FFF2-40B4-BE49-F238E27FC236}">
                  <a16:creationId xmlns:a16="http://schemas.microsoft.com/office/drawing/2014/main" id="{5B3311F1-4B7A-49A6-A6B3-95534307E3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9581" y="1125831"/>
              <a:ext cx="1984133" cy="1984133"/>
            </a:xfrm>
            <a:prstGeom prst="rect">
              <a:avLst/>
            </a:prstGeom>
            <a:noFill/>
            <a:extLst>
              <a:ext uri="{909E8E84-426E-40DD-AFC4-6F175D3DCCD1}">
                <a14:hiddenFill xmlns:a14="http://schemas.microsoft.com/office/drawing/2010/main">
                  <a:solidFill>
                    <a:srgbClr val="FFFFFF"/>
                  </a:solidFill>
                </a14:hiddenFill>
              </a:ext>
            </a:extLst>
          </p:spPr>
        </p:pic>
        <p:sp>
          <p:nvSpPr>
            <p:cNvPr id="279" name="Rectangle 278">
              <a:extLst>
                <a:ext uri="{FF2B5EF4-FFF2-40B4-BE49-F238E27FC236}">
                  <a16:creationId xmlns:a16="http://schemas.microsoft.com/office/drawing/2014/main" id="{54D5FE8C-3E2C-4D8A-9019-D77FA80ACB74}"/>
                </a:ext>
              </a:extLst>
            </p:cNvPr>
            <p:cNvSpPr/>
            <p:nvPr/>
          </p:nvSpPr>
          <p:spPr>
            <a:xfrm>
              <a:off x="5806172" y="2865214"/>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679E2754-E4BE-473D-81CE-481336328B66}"/>
                </a:ext>
              </a:extLst>
            </p:cNvPr>
            <p:cNvSpPr/>
            <p:nvPr/>
          </p:nvSpPr>
          <p:spPr>
            <a:xfrm>
              <a:off x="4027295" y="1105246"/>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3" name="Rectangle 262">
            <a:extLst>
              <a:ext uri="{FF2B5EF4-FFF2-40B4-BE49-F238E27FC236}">
                <a16:creationId xmlns:a16="http://schemas.microsoft.com/office/drawing/2014/main" id="{112DDB7C-A447-420D-B1F0-2B5C7EC63433}"/>
              </a:ext>
            </a:extLst>
          </p:cNvPr>
          <p:cNvSpPr/>
          <p:nvPr/>
        </p:nvSpPr>
        <p:spPr>
          <a:xfrm>
            <a:off x="8138327" y="6198195"/>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a:extLst>
              <a:ext uri="{FF2B5EF4-FFF2-40B4-BE49-F238E27FC236}">
                <a16:creationId xmlns:a16="http://schemas.microsoft.com/office/drawing/2014/main" id="{B39F355A-0F9E-4B09-B50D-51FFF4BF38E8}"/>
              </a:ext>
            </a:extLst>
          </p:cNvPr>
          <p:cNvSpPr/>
          <p:nvPr/>
        </p:nvSpPr>
        <p:spPr>
          <a:xfrm>
            <a:off x="8138327" y="6086874"/>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a:extLst>
              <a:ext uri="{FF2B5EF4-FFF2-40B4-BE49-F238E27FC236}">
                <a16:creationId xmlns:a16="http://schemas.microsoft.com/office/drawing/2014/main" id="{F579C7DF-EB46-4D6D-9BCB-52021F97A8CD}"/>
              </a:ext>
            </a:extLst>
          </p:cNvPr>
          <p:cNvSpPr/>
          <p:nvPr/>
        </p:nvSpPr>
        <p:spPr>
          <a:xfrm>
            <a:off x="8138327" y="5975553"/>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ectangle 265">
            <a:extLst>
              <a:ext uri="{FF2B5EF4-FFF2-40B4-BE49-F238E27FC236}">
                <a16:creationId xmlns:a16="http://schemas.microsoft.com/office/drawing/2014/main" id="{7F0E3C9C-D3D3-4E05-AE5D-934020CD2A8C}"/>
              </a:ext>
            </a:extLst>
          </p:cNvPr>
          <p:cNvSpPr/>
          <p:nvPr/>
        </p:nvSpPr>
        <p:spPr>
          <a:xfrm>
            <a:off x="8138327" y="5864232"/>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a:extLst>
              <a:ext uri="{FF2B5EF4-FFF2-40B4-BE49-F238E27FC236}">
                <a16:creationId xmlns:a16="http://schemas.microsoft.com/office/drawing/2014/main" id="{5B473478-AF3F-4094-9602-0E55EAB04AD2}"/>
              </a:ext>
            </a:extLst>
          </p:cNvPr>
          <p:cNvSpPr/>
          <p:nvPr/>
        </p:nvSpPr>
        <p:spPr>
          <a:xfrm>
            <a:off x="8138327" y="5752910"/>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a:extLst>
              <a:ext uri="{FF2B5EF4-FFF2-40B4-BE49-F238E27FC236}">
                <a16:creationId xmlns:a16="http://schemas.microsoft.com/office/drawing/2014/main" id="{F0664BFE-5C3E-45E6-8159-88CE465FCF55}"/>
              </a:ext>
            </a:extLst>
          </p:cNvPr>
          <p:cNvSpPr/>
          <p:nvPr/>
        </p:nvSpPr>
        <p:spPr>
          <a:xfrm>
            <a:off x="8485045" y="6198169"/>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031FB109-E47F-4E81-8085-4AC60E6A9A16}"/>
              </a:ext>
            </a:extLst>
          </p:cNvPr>
          <p:cNvSpPr/>
          <p:nvPr/>
        </p:nvSpPr>
        <p:spPr>
          <a:xfrm>
            <a:off x="8485045" y="6086848"/>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a:extLst>
              <a:ext uri="{FF2B5EF4-FFF2-40B4-BE49-F238E27FC236}">
                <a16:creationId xmlns:a16="http://schemas.microsoft.com/office/drawing/2014/main" id="{4B37C902-EF31-42C4-B429-5561AAB133C6}"/>
              </a:ext>
            </a:extLst>
          </p:cNvPr>
          <p:cNvSpPr/>
          <p:nvPr/>
        </p:nvSpPr>
        <p:spPr>
          <a:xfrm>
            <a:off x="8485045" y="5975527"/>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270">
            <a:extLst>
              <a:ext uri="{FF2B5EF4-FFF2-40B4-BE49-F238E27FC236}">
                <a16:creationId xmlns:a16="http://schemas.microsoft.com/office/drawing/2014/main" id="{6AB18C89-F625-481B-9967-9CFB27AE4DDB}"/>
              </a:ext>
            </a:extLst>
          </p:cNvPr>
          <p:cNvSpPr/>
          <p:nvPr/>
        </p:nvSpPr>
        <p:spPr>
          <a:xfrm>
            <a:off x="8485045" y="5864206"/>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ectangle 271">
            <a:extLst>
              <a:ext uri="{FF2B5EF4-FFF2-40B4-BE49-F238E27FC236}">
                <a16:creationId xmlns:a16="http://schemas.microsoft.com/office/drawing/2014/main" id="{430F5C82-BD07-4A35-AF86-847FF00546ED}"/>
              </a:ext>
            </a:extLst>
          </p:cNvPr>
          <p:cNvSpPr/>
          <p:nvPr/>
        </p:nvSpPr>
        <p:spPr>
          <a:xfrm>
            <a:off x="8485045" y="5752884"/>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ectangle 272">
            <a:extLst>
              <a:ext uri="{FF2B5EF4-FFF2-40B4-BE49-F238E27FC236}">
                <a16:creationId xmlns:a16="http://schemas.microsoft.com/office/drawing/2014/main" id="{D25A8621-71ED-4039-93EF-19467ED311D8}"/>
              </a:ext>
            </a:extLst>
          </p:cNvPr>
          <p:cNvSpPr/>
          <p:nvPr/>
        </p:nvSpPr>
        <p:spPr>
          <a:xfrm>
            <a:off x="8138327" y="5641589"/>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ectangle 273">
            <a:extLst>
              <a:ext uri="{FF2B5EF4-FFF2-40B4-BE49-F238E27FC236}">
                <a16:creationId xmlns:a16="http://schemas.microsoft.com/office/drawing/2014/main" id="{5E0D5E2B-298F-4ECE-851E-C4DE61A26D95}"/>
              </a:ext>
            </a:extLst>
          </p:cNvPr>
          <p:cNvSpPr/>
          <p:nvPr/>
        </p:nvSpPr>
        <p:spPr>
          <a:xfrm>
            <a:off x="8485045" y="5641563"/>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ectangle 274">
            <a:extLst>
              <a:ext uri="{FF2B5EF4-FFF2-40B4-BE49-F238E27FC236}">
                <a16:creationId xmlns:a16="http://schemas.microsoft.com/office/drawing/2014/main" id="{549BB3B5-2357-4EC5-8032-61402AE01049}"/>
              </a:ext>
            </a:extLst>
          </p:cNvPr>
          <p:cNvSpPr/>
          <p:nvPr/>
        </p:nvSpPr>
        <p:spPr>
          <a:xfrm rot="5400000">
            <a:off x="8311261" y="5700212"/>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770BD16E-3AC3-4A87-8EF4-72934F5A378F}"/>
              </a:ext>
            </a:extLst>
          </p:cNvPr>
          <p:cNvSpPr/>
          <p:nvPr/>
        </p:nvSpPr>
        <p:spPr>
          <a:xfrm rot="5400000">
            <a:off x="8311261" y="5917109"/>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96ACFF2A-0D47-4A98-BDED-2D5502407415}"/>
              </a:ext>
            </a:extLst>
          </p:cNvPr>
          <p:cNvSpPr/>
          <p:nvPr/>
        </p:nvSpPr>
        <p:spPr>
          <a:xfrm rot="5400000">
            <a:off x="8311261" y="6139107"/>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a:extLst>
              <a:ext uri="{FF2B5EF4-FFF2-40B4-BE49-F238E27FC236}">
                <a16:creationId xmlns:a16="http://schemas.microsoft.com/office/drawing/2014/main" id="{7A2F217C-6E28-4EF3-A77E-F42B56E198D4}"/>
              </a:ext>
            </a:extLst>
          </p:cNvPr>
          <p:cNvSpPr/>
          <p:nvPr/>
        </p:nvSpPr>
        <p:spPr>
          <a:xfrm>
            <a:off x="8145702" y="5523809"/>
            <a:ext cx="213070" cy="109086"/>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4" name="Group 283">
            <a:extLst>
              <a:ext uri="{FF2B5EF4-FFF2-40B4-BE49-F238E27FC236}">
                <a16:creationId xmlns:a16="http://schemas.microsoft.com/office/drawing/2014/main" id="{76EFCAEE-D398-4B05-8BFC-BDE17B84380E}"/>
              </a:ext>
            </a:extLst>
          </p:cNvPr>
          <p:cNvGrpSpPr/>
          <p:nvPr/>
        </p:nvGrpSpPr>
        <p:grpSpPr>
          <a:xfrm>
            <a:off x="7105849" y="5406158"/>
            <a:ext cx="928603" cy="909121"/>
            <a:chOff x="4027295" y="1105246"/>
            <a:chExt cx="2068705" cy="2025303"/>
          </a:xfrm>
        </p:grpSpPr>
        <p:pic>
          <p:nvPicPr>
            <p:cNvPr id="300" name="Picture 6">
              <a:extLst>
                <a:ext uri="{FF2B5EF4-FFF2-40B4-BE49-F238E27FC236}">
                  <a16:creationId xmlns:a16="http://schemas.microsoft.com/office/drawing/2014/main" id="{EFF02060-C9FD-4F29-BD4F-840D10DA2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9581" y="1125831"/>
              <a:ext cx="1984133" cy="1984133"/>
            </a:xfrm>
            <a:prstGeom prst="rect">
              <a:avLst/>
            </a:prstGeom>
            <a:noFill/>
            <a:extLst>
              <a:ext uri="{909E8E84-426E-40DD-AFC4-6F175D3DCCD1}">
                <a14:hiddenFill xmlns:a14="http://schemas.microsoft.com/office/drawing/2010/main">
                  <a:solidFill>
                    <a:srgbClr val="FFFFFF"/>
                  </a:solidFill>
                </a14:hiddenFill>
              </a:ext>
            </a:extLst>
          </p:spPr>
        </p:pic>
        <p:sp>
          <p:nvSpPr>
            <p:cNvPr id="301" name="Rectangle 300">
              <a:extLst>
                <a:ext uri="{FF2B5EF4-FFF2-40B4-BE49-F238E27FC236}">
                  <a16:creationId xmlns:a16="http://schemas.microsoft.com/office/drawing/2014/main" id="{E759B578-FA92-482C-BC10-85E6325B2BB2}"/>
                </a:ext>
              </a:extLst>
            </p:cNvPr>
            <p:cNvSpPr/>
            <p:nvPr/>
          </p:nvSpPr>
          <p:spPr>
            <a:xfrm>
              <a:off x="5806172" y="2865214"/>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a:extLst>
                <a:ext uri="{FF2B5EF4-FFF2-40B4-BE49-F238E27FC236}">
                  <a16:creationId xmlns:a16="http://schemas.microsoft.com/office/drawing/2014/main" id="{9FDC43F8-37A3-4B8F-88C7-F3B95D785C42}"/>
                </a:ext>
              </a:extLst>
            </p:cNvPr>
            <p:cNvSpPr/>
            <p:nvPr/>
          </p:nvSpPr>
          <p:spPr>
            <a:xfrm>
              <a:off x="4027295" y="1105246"/>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5" name="Rectangle 284">
            <a:extLst>
              <a:ext uri="{FF2B5EF4-FFF2-40B4-BE49-F238E27FC236}">
                <a16:creationId xmlns:a16="http://schemas.microsoft.com/office/drawing/2014/main" id="{BBB82A87-8C8F-4213-89B3-5446BAB88BB9}"/>
              </a:ext>
            </a:extLst>
          </p:cNvPr>
          <p:cNvSpPr/>
          <p:nvPr/>
        </p:nvSpPr>
        <p:spPr>
          <a:xfrm>
            <a:off x="7120155" y="6198195"/>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a:extLst>
              <a:ext uri="{FF2B5EF4-FFF2-40B4-BE49-F238E27FC236}">
                <a16:creationId xmlns:a16="http://schemas.microsoft.com/office/drawing/2014/main" id="{894D4969-906A-428A-BBA3-646B66FBBD11}"/>
              </a:ext>
            </a:extLst>
          </p:cNvPr>
          <p:cNvSpPr/>
          <p:nvPr/>
        </p:nvSpPr>
        <p:spPr>
          <a:xfrm>
            <a:off x="7120155" y="6086874"/>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a:extLst>
              <a:ext uri="{FF2B5EF4-FFF2-40B4-BE49-F238E27FC236}">
                <a16:creationId xmlns:a16="http://schemas.microsoft.com/office/drawing/2014/main" id="{17D85449-3B34-4E87-B6FA-7CAA7465B55B}"/>
              </a:ext>
            </a:extLst>
          </p:cNvPr>
          <p:cNvSpPr/>
          <p:nvPr/>
        </p:nvSpPr>
        <p:spPr>
          <a:xfrm>
            <a:off x="7120155" y="5975553"/>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a:extLst>
              <a:ext uri="{FF2B5EF4-FFF2-40B4-BE49-F238E27FC236}">
                <a16:creationId xmlns:a16="http://schemas.microsoft.com/office/drawing/2014/main" id="{C3225DB8-59B2-4907-B457-78C0E0A064E8}"/>
              </a:ext>
            </a:extLst>
          </p:cNvPr>
          <p:cNvSpPr/>
          <p:nvPr/>
        </p:nvSpPr>
        <p:spPr>
          <a:xfrm>
            <a:off x="7120155" y="5864232"/>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ectangle 288">
            <a:extLst>
              <a:ext uri="{FF2B5EF4-FFF2-40B4-BE49-F238E27FC236}">
                <a16:creationId xmlns:a16="http://schemas.microsoft.com/office/drawing/2014/main" id="{8616BEC0-BF11-4E78-B0B4-4210B05A3304}"/>
              </a:ext>
            </a:extLst>
          </p:cNvPr>
          <p:cNvSpPr/>
          <p:nvPr/>
        </p:nvSpPr>
        <p:spPr>
          <a:xfrm>
            <a:off x="7120155" y="5752910"/>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ectangle 289">
            <a:extLst>
              <a:ext uri="{FF2B5EF4-FFF2-40B4-BE49-F238E27FC236}">
                <a16:creationId xmlns:a16="http://schemas.microsoft.com/office/drawing/2014/main" id="{317BB5ED-9922-49DB-93B5-AECED2F225F7}"/>
              </a:ext>
            </a:extLst>
          </p:cNvPr>
          <p:cNvSpPr/>
          <p:nvPr/>
        </p:nvSpPr>
        <p:spPr>
          <a:xfrm>
            <a:off x="7466873" y="6198169"/>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CD8B1C55-BFAC-4E6C-B3BF-5533217ED206}"/>
              </a:ext>
            </a:extLst>
          </p:cNvPr>
          <p:cNvSpPr/>
          <p:nvPr/>
        </p:nvSpPr>
        <p:spPr>
          <a:xfrm>
            <a:off x="7466873" y="6086848"/>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ctangle 291">
            <a:extLst>
              <a:ext uri="{FF2B5EF4-FFF2-40B4-BE49-F238E27FC236}">
                <a16:creationId xmlns:a16="http://schemas.microsoft.com/office/drawing/2014/main" id="{4F76C63F-32AF-4610-AB7F-4B28410C7C52}"/>
              </a:ext>
            </a:extLst>
          </p:cNvPr>
          <p:cNvSpPr/>
          <p:nvPr/>
        </p:nvSpPr>
        <p:spPr>
          <a:xfrm>
            <a:off x="7466873" y="5975527"/>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292">
            <a:extLst>
              <a:ext uri="{FF2B5EF4-FFF2-40B4-BE49-F238E27FC236}">
                <a16:creationId xmlns:a16="http://schemas.microsoft.com/office/drawing/2014/main" id="{D7B16FD8-A3D7-4ADD-A1AA-17CE21BB7994}"/>
              </a:ext>
            </a:extLst>
          </p:cNvPr>
          <p:cNvSpPr/>
          <p:nvPr/>
        </p:nvSpPr>
        <p:spPr>
          <a:xfrm>
            <a:off x="7466873" y="5864206"/>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ectangle 293">
            <a:extLst>
              <a:ext uri="{FF2B5EF4-FFF2-40B4-BE49-F238E27FC236}">
                <a16:creationId xmlns:a16="http://schemas.microsoft.com/office/drawing/2014/main" id="{9260DB31-784D-45B6-8368-B4740D23CA0B}"/>
              </a:ext>
            </a:extLst>
          </p:cNvPr>
          <p:cNvSpPr/>
          <p:nvPr/>
        </p:nvSpPr>
        <p:spPr>
          <a:xfrm>
            <a:off x="7466873" y="5752884"/>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ectangle 294">
            <a:extLst>
              <a:ext uri="{FF2B5EF4-FFF2-40B4-BE49-F238E27FC236}">
                <a16:creationId xmlns:a16="http://schemas.microsoft.com/office/drawing/2014/main" id="{F0C14F9B-55C7-498F-A53A-3E75BCCA3A33}"/>
              </a:ext>
            </a:extLst>
          </p:cNvPr>
          <p:cNvSpPr/>
          <p:nvPr/>
        </p:nvSpPr>
        <p:spPr>
          <a:xfrm>
            <a:off x="7120155" y="5641589"/>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ectangle 295">
            <a:extLst>
              <a:ext uri="{FF2B5EF4-FFF2-40B4-BE49-F238E27FC236}">
                <a16:creationId xmlns:a16="http://schemas.microsoft.com/office/drawing/2014/main" id="{417BD102-94A5-456D-9CBD-BE934AB809F2}"/>
              </a:ext>
            </a:extLst>
          </p:cNvPr>
          <p:cNvSpPr/>
          <p:nvPr/>
        </p:nvSpPr>
        <p:spPr>
          <a:xfrm>
            <a:off x="7466873" y="5641563"/>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a:extLst>
              <a:ext uri="{FF2B5EF4-FFF2-40B4-BE49-F238E27FC236}">
                <a16:creationId xmlns:a16="http://schemas.microsoft.com/office/drawing/2014/main" id="{D5BCC142-2403-41FB-831F-00F51E542E35}"/>
              </a:ext>
            </a:extLst>
          </p:cNvPr>
          <p:cNvSpPr/>
          <p:nvPr/>
        </p:nvSpPr>
        <p:spPr>
          <a:xfrm rot="5400000">
            <a:off x="7293089" y="5700212"/>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a:extLst>
              <a:ext uri="{FF2B5EF4-FFF2-40B4-BE49-F238E27FC236}">
                <a16:creationId xmlns:a16="http://schemas.microsoft.com/office/drawing/2014/main" id="{0F976B57-7675-43F4-98FA-A40034987B13}"/>
              </a:ext>
            </a:extLst>
          </p:cNvPr>
          <p:cNvSpPr/>
          <p:nvPr/>
        </p:nvSpPr>
        <p:spPr>
          <a:xfrm rot="5400000">
            <a:off x="7293089" y="5917109"/>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a:extLst>
              <a:ext uri="{FF2B5EF4-FFF2-40B4-BE49-F238E27FC236}">
                <a16:creationId xmlns:a16="http://schemas.microsoft.com/office/drawing/2014/main" id="{F0149563-1BCD-4284-AF82-390DEA1F8371}"/>
              </a:ext>
            </a:extLst>
          </p:cNvPr>
          <p:cNvSpPr/>
          <p:nvPr/>
        </p:nvSpPr>
        <p:spPr>
          <a:xfrm rot="5400000">
            <a:off x="7293089" y="6139107"/>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a:extLst>
              <a:ext uri="{FF2B5EF4-FFF2-40B4-BE49-F238E27FC236}">
                <a16:creationId xmlns:a16="http://schemas.microsoft.com/office/drawing/2014/main" id="{E013FC4D-8151-4607-B59E-AA5A8CA3FAA2}"/>
              </a:ext>
            </a:extLst>
          </p:cNvPr>
          <p:cNvSpPr/>
          <p:nvPr/>
        </p:nvSpPr>
        <p:spPr>
          <a:xfrm>
            <a:off x="7127530" y="5523809"/>
            <a:ext cx="213070" cy="109086"/>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6" name="Group 305">
            <a:extLst>
              <a:ext uri="{FF2B5EF4-FFF2-40B4-BE49-F238E27FC236}">
                <a16:creationId xmlns:a16="http://schemas.microsoft.com/office/drawing/2014/main" id="{FEF9F7BF-C5C0-4676-A6F6-A9AFB7D67F18}"/>
              </a:ext>
            </a:extLst>
          </p:cNvPr>
          <p:cNvGrpSpPr/>
          <p:nvPr/>
        </p:nvGrpSpPr>
        <p:grpSpPr>
          <a:xfrm>
            <a:off x="6096235" y="5406158"/>
            <a:ext cx="928603" cy="909121"/>
            <a:chOff x="4027295" y="1105246"/>
            <a:chExt cx="2068705" cy="2025303"/>
          </a:xfrm>
        </p:grpSpPr>
        <p:pic>
          <p:nvPicPr>
            <p:cNvPr id="322" name="Picture 6">
              <a:extLst>
                <a:ext uri="{FF2B5EF4-FFF2-40B4-BE49-F238E27FC236}">
                  <a16:creationId xmlns:a16="http://schemas.microsoft.com/office/drawing/2014/main" id="{6F61ADEC-2E1C-49C6-ADA2-DB2ACCC51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9581" y="1125831"/>
              <a:ext cx="1984133" cy="1984133"/>
            </a:xfrm>
            <a:prstGeom prst="rect">
              <a:avLst/>
            </a:prstGeom>
            <a:noFill/>
            <a:extLst>
              <a:ext uri="{909E8E84-426E-40DD-AFC4-6F175D3DCCD1}">
                <a14:hiddenFill xmlns:a14="http://schemas.microsoft.com/office/drawing/2010/main">
                  <a:solidFill>
                    <a:srgbClr val="FFFFFF"/>
                  </a:solidFill>
                </a14:hiddenFill>
              </a:ext>
            </a:extLst>
          </p:spPr>
        </p:pic>
        <p:sp>
          <p:nvSpPr>
            <p:cNvPr id="323" name="Rectangle 322">
              <a:extLst>
                <a:ext uri="{FF2B5EF4-FFF2-40B4-BE49-F238E27FC236}">
                  <a16:creationId xmlns:a16="http://schemas.microsoft.com/office/drawing/2014/main" id="{E2C24535-9DC2-451F-A1E3-2039B234E961}"/>
                </a:ext>
              </a:extLst>
            </p:cNvPr>
            <p:cNvSpPr/>
            <p:nvPr/>
          </p:nvSpPr>
          <p:spPr>
            <a:xfrm>
              <a:off x="5806172" y="2865214"/>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a:extLst>
                <a:ext uri="{FF2B5EF4-FFF2-40B4-BE49-F238E27FC236}">
                  <a16:creationId xmlns:a16="http://schemas.microsoft.com/office/drawing/2014/main" id="{8D700379-681C-4809-B81E-2EA925C547E1}"/>
                </a:ext>
              </a:extLst>
            </p:cNvPr>
            <p:cNvSpPr/>
            <p:nvPr/>
          </p:nvSpPr>
          <p:spPr>
            <a:xfrm>
              <a:off x="4027295" y="1105246"/>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7" name="Rectangle 306">
            <a:extLst>
              <a:ext uri="{FF2B5EF4-FFF2-40B4-BE49-F238E27FC236}">
                <a16:creationId xmlns:a16="http://schemas.microsoft.com/office/drawing/2014/main" id="{B76539A3-2FEB-4C74-A4A0-DD65E99A3F93}"/>
              </a:ext>
            </a:extLst>
          </p:cNvPr>
          <p:cNvSpPr/>
          <p:nvPr/>
        </p:nvSpPr>
        <p:spPr>
          <a:xfrm>
            <a:off x="6110541" y="6198195"/>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a:extLst>
              <a:ext uri="{FF2B5EF4-FFF2-40B4-BE49-F238E27FC236}">
                <a16:creationId xmlns:a16="http://schemas.microsoft.com/office/drawing/2014/main" id="{37FFBA2E-C615-47F5-BBA5-D76EE2530339}"/>
              </a:ext>
            </a:extLst>
          </p:cNvPr>
          <p:cNvSpPr/>
          <p:nvPr/>
        </p:nvSpPr>
        <p:spPr>
          <a:xfrm>
            <a:off x="6110541" y="6086874"/>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308">
            <a:extLst>
              <a:ext uri="{FF2B5EF4-FFF2-40B4-BE49-F238E27FC236}">
                <a16:creationId xmlns:a16="http://schemas.microsoft.com/office/drawing/2014/main" id="{961F226F-0173-4510-86EE-F1BC1593C5FE}"/>
              </a:ext>
            </a:extLst>
          </p:cNvPr>
          <p:cNvSpPr/>
          <p:nvPr/>
        </p:nvSpPr>
        <p:spPr>
          <a:xfrm>
            <a:off x="6110541" y="5975553"/>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a:extLst>
              <a:ext uri="{FF2B5EF4-FFF2-40B4-BE49-F238E27FC236}">
                <a16:creationId xmlns:a16="http://schemas.microsoft.com/office/drawing/2014/main" id="{8801C334-F8B9-49BF-BE0E-323D70E3995A}"/>
              </a:ext>
            </a:extLst>
          </p:cNvPr>
          <p:cNvSpPr/>
          <p:nvPr/>
        </p:nvSpPr>
        <p:spPr>
          <a:xfrm>
            <a:off x="6110541" y="5864232"/>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a:extLst>
              <a:ext uri="{FF2B5EF4-FFF2-40B4-BE49-F238E27FC236}">
                <a16:creationId xmlns:a16="http://schemas.microsoft.com/office/drawing/2014/main" id="{228B95B0-634D-4887-98D0-E5A14C7D9DED}"/>
              </a:ext>
            </a:extLst>
          </p:cNvPr>
          <p:cNvSpPr/>
          <p:nvPr/>
        </p:nvSpPr>
        <p:spPr>
          <a:xfrm>
            <a:off x="6110541" y="5752910"/>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a:extLst>
              <a:ext uri="{FF2B5EF4-FFF2-40B4-BE49-F238E27FC236}">
                <a16:creationId xmlns:a16="http://schemas.microsoft.com/office/drawing/2014/main" id="{7B273646-10D9-4242-9D60-CA87F15DF7BA}"/>
              </a:ext>
            </a:extLst>
          </p:cNvPr>
          <p:cNvSpPr/>
          <p:nvPr/>
        </p:nvSpPr>
        <p:spPr>
          <a:xfrm>
            <a:off x="6457259" y="6198169"/>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a:extLst>
              <a:ext uri="{FF2B5EF4-FFF2-40B4-BE49-F238E27FC236}">
                <a16:creationId xmlns:a16="http://schemas.microsoft.com/office/drawing/2014/main" id="{E07E76F5-616A-4B55-A933-5AA7B6263DCC}"/>
              </a:ext>
            </a:extLst>
          </p:cNvPr>
          <p:cNvSpPr/>
          <p:nvPr/>
        </p:nvSpPr>
        <p:spPr>
          <a:xfrm>
            <a:off x="6457259" y="6086848"/>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a:extLst>
              <a:ext uri="{FF2B5EF4-FFF2-40B4-BE49-F238E27FC236}">
                <a16:creationId xmlns:a16="http://schemas.microsoft.com/office/drawing/2014/main" id="{E295C4DB-C1E6-4E5F-9876-4D8D127E2815}"/>
              </a:ext>
            </a:extLst>
          </p:cNvPr>
          <p:cNvSpPr/>
          <p:nvPr/>
        </p:nvSpPr>
        <p:spPr>
          <a:xfrm>
            <a:off x="6457259" y="5975527"/>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Rectangle 314">
            <a:extLst>
              <a:ext uri="{FF2B5EF4-FFF2-40B4-BE49-F238E27FC236}">
                <a16:creationId xmlns:a16="http://schemas.microsoft.com/office/drawing/2014/main" id="{76EF78A5-B801-4609-8D0C-9598FCE90A0D}"/>
              </a:ext>
            </a:extLst>
          </p:cNvPr>
          <p:cNvSpPr/>
          <p:nvPr/>
        </p:nvSpPr>
        <p:spPr>
          <a:xfrm>
            <a:off x="6457259" y="5864206"/>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ectangle 315">
            <a:extLst>
              <a:ext uri="{FF2B5EF4-FFF2-40B4-BE49-F238E27FC236}">
                <a16:creationId xmlns:a16="http://schemas.microsoft.com/office/drawing/2014/main" id="{95FE0547-0D9A-4B70-BFA5-F58B34DB1E55}"/>
              </a:ext>
            </a:extLst>
          </p:cNvPr>
          <p:cNvSpPr/>
          <p:nvPr/>
        </p:nvSpPr>
        <p:spPr>
          <a:xfrm>
            <a:off x="6457259" y="5752884"/>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Rectangle 316">
            <a:extLst>
              <a:ext uri="{FF2B5EF4-FFF2-40B4-BE49-F238E27FC236}">
                <a16:creationId xmlns:a16="http://schemas.microsoft.com/office/drawing/2014/main" id="{F240BDB0-A380-4DDA-9170-1DDFFAAB7222}"/>
              </a:ext>
            </a:extLst>
          </p:cNvPr>
          <p:cNvSpPr/>
          <p:nvPr/>
        </p:nvSpPr>
        <p:spPr>
          <a:xfrm>
            <a:off x="6110541" y="5641589"/>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ectangle 317">
            <a:extLst>
              <a:ext uri="{FF2B5EF4-FFF2-40B4-BE49-F238E27FC236}">
                <a16:creationId xmlns:a16="http://schemas.microsoft.com/office/drawing/2014/main" id="{C843889B-784B-4F89-8D81-273459B41CDC}"/>
              </a:ext>
            </a:extLst>
          </p:cNvPr>
          <p:cNvSpPr/>
          <p:nvPr/>
        </p:nvSpPr>
        <p:spPr>
          <a:xfrm>
            <a:off x="6457259" y="5641563"/>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a:extLst>
              <a:ext uri="{FF2B5EF4-FFF2-40B4-BE49-F238E27FC236}">
                <a16:creationId xmlns:a16="http://schemas.microsoft.com/office/drawing/2014/main" id="{47C26BF1-56C7-4E14-ABDE-79862ACE8FF7}"/>
              </a:ext>
            </a:extLst>
          </p:cNvPr>
          <p:cNvSpPr/>
          <p:nvPr/>
        </p:nvSpPr>
        <p:spPr>
          <a:xfrm rot="5400000">
            <a:off x="6283475" y="5700212"/>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a:extLst>
              <a:ext uri="{FF2B5EF4-FFF2-40B4-BE49-F238E27FC236}">
                <a16:creationId xmlns:a16="http://schemas.microsoft.com/office/drawing/2014/main" id="{7D3BA015-0D76-492B-BFEF-EA1A5A54E277}"/>
              </a:ext>
            </a:extLst>
          </p:cNvPr>
          <p:cNvSpPr/>
          <p:nvPr/>
        </p:nvSpPr>
        <p:spPr>
          <a:xfrm rot="5400000">
            <a:off x="6283475" y="5917109"/>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a:extLst>
              <a:ext uri="{FF2B5EF4-FFF2-40B4-BE49-F238E27FC236}">
                <a16:creationId xmlns:a16="http://schemas.microsoft.com/office/drawing/2014/main" id="{F108F398-9E69-4E68-88D2-4632F81C5205}"/>
              </a:ext>
            </a:extLst>
          </p:cNvPr>
          <p:cNvSpPr/>
          <p:nvPr/>
        </p:nvSpPr>
        <p:spPr>
          <a:xfrm rot="5400000">
            <a:off x="6283475" y="6139107"/>
            <a:ext cx="223331" cy="105231"/>
          </a:xfrm>
          <a:prstGeom prst="rect">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ectangle 304">
            <a:extLst>
              <a:ext uri="{FF2B5EF4-FFF2-40B4-BE49-F238E27FC236}">
                <a16:creationId xmlns:a16="http://schemas.microsoft.com/office/drawing/2014/main" id="{BEF961C8-2215-42E2-B874-B7181B8B7CA1}"/>
              </a:ext>
            </a:extLst>
          </p:cNvPr>
          <p:cNvSpPr/>
          <p:nvPr/>
        </p:nvSpPr>
        <p:spPr>
          <a:xfrm>
            <a:off x="6117916" y="5523809"/>
            <a:ext cx="213070" cy="109086"/>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a:extLst>
              <a:ext uri="{FF2B5EF4-FFF2-40B4-BE49-F238E27FC236}">
                <a16:creationId xmlns:a16="http://schemas.microsoft.com/office/drawing/2014/main" id="{37E2E79B-C15B-4418-8341-FC965D13F32C}"/>
              </a:ext>
            </a:extLst>
          </p:cNvPr>
          <p:cNvSpPr/>
          <p:nvPr/>
        </p:nvSpPr>
        <p:spPr>
          <a:xfrm rot="5400000">
            <a:off x="6292536" y="5475627"/>
            <a:ext cx="213070" cy="109086"/>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325">
            <a:extLst>
              <a:ext uri="{FF2B5EF4-FFF2-40B4-BE49-F238E27FC236}">
                <a16:creationId xmlns:a16="http://schemas.microsoft.com/office/drawing/2014/main" id="{C07CAB9B-3F02-4347-B3CA-AFAA0CA9316C}"/>
              </a:ext>
            </a:extLst>
          </p:cNvPr>
          <p:cNvSpPr/>
          <p:nvPr/>
        </p:nvSpPr>
        <p:spPr>
          <a:xfrm rot="5400000">
            <a:off x="7859727" y="5469266"/>
            <a:ext cx="213070" cy="109086"/>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Rectangle 326">
            <a:extLst>
              <a:ext uri="{FF2B5EF4-FFF2-40B4-BE49-F238E27FC236}">
                <a16:creationId xmlns:a16="http://schemas.microsoft.com/office/drawing/2014/main" id="{991FFFF3-9CC6-4093-AFB8-796F7AEC27B5}"/>
              </a:ext>
            </a:extLst>
          </p:cNvPr>
          <p:cNvSpPr/>
          <p:nvPr/>
        </p:nvSpPr>
        <p:spPr>
          <a:xfrm rot="10800000">
            <a:off x="8364783" y="5523801"/>
            <a:ext cx="213070" cy="109086"/>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TextBox 327">
            <a:extLst>
              <a:ext uri="{FF2B5EF4-FFF2-40B4-BE49-F238E27FC236}">
                <a16:creationId xmlns:a16="http://schemas.microsoft.com/office/drawing/2014/main" id="{AF81E5E6-44A5-4BE7-8330-129EACC40CDD}"/>
              </a:ext>
            </a:extLst>
          </p:cNvPr>
          <p:cNvSpPr txBox="1"/>
          <p:nvPr/>
        </p:nvSpPr>
        <p:spPr>
          <a:xfrm>
            <a:off x="144611" y="2913036"/>
            <a:ext cx="4606384" cy="2585323"/>
          </a:xfrm>
          <a:prstGeom prst="rect">
            <a:avLst/>
          </a:prstGeom>
          <a:noFill/>
        </p:spPr>
        <p:txBody>
          <a:bodyPr wrap="square">
            <a:spAutoFit/>
          </a:bodyPr>
          <a:lstStyle/>
          <a:p>
            <a:pPr marL="285750" indent="-285750">
              <a:buFont typeface="Arial" panose="020B0604020202020204" pitchFamily="34" charset="0"/>
              <a:buChar char="•"/>
            </a:pPr>
            <a:r>
              <a:rPr lang="en-US" b="1" dirty="0"/>
              <a:t>Important disclaimer</a:t>
            </a:r>
          </a:p>
          <a:p>
            <a:pPr marL="285750" indent="-285750">
              <a:buFont typeface="Arial" panose="020B0604020202020204" pitchFamily="34" charset="0"/>
              <a:buChar char="•"/>
            </a:pPr>
            <a:r>
              <a:rPr lang="en-US" dirty="0"/>
              <a:t>If I </a:t>
            </a:r>
            <a:r>
              <a:rPr lang="en-US" i="1" dirty="0"/>
              <a:t>do</a:t>
            </a:r>
            <a:r>
              <a:rPr lang="en-US" dirty="0"/>
              <a:t> find a solution from this starting point, it is a real valid solution.</a:t>
            </a:r>
          </a:p>
          <a:p>
            <a:pPr marL="285750" indent="-285750">
              <a:buFont typeface="Arial" panose="020B0604020202020204" pitchFamily="34" charset="0"/>
              <a:buChar char="•"/>
            </a:pPr>
            <a:r>
              <a:rPr lang="en-US" dirty="0"/>
              <a:t>But if I don’t find a solution, it does not mean a solution does not exist.</a:t>
            </a:r>
          </a:p>
          <a:p>
            <a:pPr marL="285750" indent="-285750">
              <a:buFont typeface="Arial" panose="020B0604020202020204" pitchFamily="34" charset="0"/>
              <a:buChar char="•"/>
            </a:pPr>
            <a:r>
              <a:rPr lang="en-US" dirty="0"/>
              <a:t>To see why, imagine that the only solution happens to include the pink tile shown below…</a:t>
            </a:r>
          </a:p>
          <a:p>
            <a:pPr marL="285750" indent="-285750">
              <a:buFont typeface="Arial" panose="020B0604020202020204" pitchFamily="34" charset="0"/>
              <a:buChar char="•"/>
            </a:pPr>
            <a:endParaRPr lang="en-US" dirty="0"/>
          </a:p>
        </p:txBody>
      </p:sp>
      <p:grpSp>
        <p:nvGrpSpPr>
          <p:cNvPr id="9" name="Group 8">
            <a:extLst>
              <a:ext uri="{FF2B5EF4-FFF2-40B4-BE49-F238E27FC236}">
                <a16:creationId xmlns:a16="http://schemas.microsoft.com/office/drawing/2014/main" id="{E6DC4475-A887-44DC-BC57-2AF5708241ED}"/>
              </a:ext>
            </a:extLst>
          </p:cNvPr>
          <p:cNvGrpSpPr/>
          <p:nvPr/>
        </p:nvGrpSpPr>
        <p:grpSpPr>
          <a:xfrm>
            <a:off x="717558" y="5415398"/>
            <a:ext cx="1389215" cy="1360069"/>
            <a:chOff x="2076746" y="4956785"/>
            <a:chExt cx="2068705" cy="2025303"/>
          </a:xfrm>
        </p:grpSpPr>
        <p:grpSp>
          <p:nvGrpSpPr>
            <p:cNvPr id="329" name="Group 328">
              <a:extLst>
                <a:ext uri="{FF2B5EF4-FFF2-40B4-BE49-F238E27FC236}">
                  <a16:creationId xmlns:a16="http://schemas.microsoft.com/office/drawing/2014/main" id="{519B0394-64B2-4642-8357-968826A678B1}"/>
                </a:ext>
              </a:extLst>
            </p:cNvPr>
            <p:cNvGrpSpPr/>
            <p:nvPr/>
          </p:nvGrpSpPr>
          <p:grpSpPr>
            <a:xfrm>
              <a:off x="2076746" y="4956785"/>
              <a:ext cx="2068705" cy="2025303"/>
              <a:chOff x="4027295" y="1105246"/>
              <a:chExt cx="2068705" cy="2025303"/>
            </a:xfrm>
          </p:grpSpPr>
          <p:pic>
            <p:nvPicPr>
              <p:cNvPr id="330" name="Picture 6">
                <a:extLst>
                  <a:ext uri="{FF2B5EF4-FFF2-40B4-BE49-F238E27FC236}">
                    <a16:creationId xmlns:a16="http://schemas.microsoft.com/office/drawing/2014/main" id="{5AF22593-A32B-4F0A-B0D4-D6B3718A7F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9581" y="1125831"/>
                <a:ext cx="1984133" cy="1984133"/>
              </a:xfrm>
              <a:prstGeom prst="rect">
                <a:avLst/>
              </a:prstGeom>
              <a:noFill/>
              <a:extLst>
                <a:ext uri="{909E8E84-426E-40DD-AFC4-6F175D3DCCD1}">
                  <a14:hiddenFill xmlns:a14="http://schemas.microsoft.com/office/drawing/2010/main">
                    <a:solidFill>
                      <a:srgbClr val="FFFFFF"/>
                    </a:solidFill>
                  </a14:hiddenFill>
                </a:ext>
              </a:extLst>
            </p:spPr>
          </p:pic>
          <p:sp>
            <p:nvSpPr>
              <p:cNvPr id="331" name="Rectangle 330">
                <a:extLst>
                  <a:ext uri="{FF2B5EF4-FFF2-40B4-BE49-F238E27FC236}">
                    <a16:creationId xmlns:a16="http://schemas.microsoft.com/office/drawing/2014/main" id="{4A0AF995-608A-441F-8230-AEDAE6013570}"/>
                  </a:ext>
                </a:extLst>
              </p:cNvPr>
              <p:cNvSpPr/>
              <p:nvPr/>
            </p:nvSpPr>
            <p:spPr>
              <a:xfrm>
                <a:off x="5806172" y="2865214"/>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Rectangle 331">
                <a:extLst>
                  <a:ext uri="{FF2B5EF4-FFF2-40B4-BE49-F238E27FC236}">
                    <a16:creationId xmlns:a16="http://schemas.microsoft.com/office/drawing/2014/main" id="{923948F2-7227-4D30-972E-FD35FA1BD5E0}"/>
                  </a:ext>
                </a:extLst>
              </p:cNvPr>
              <p:cNvSpPr/>
              <p:nvPr/>
            </p:nvSpPr>
            <p:spPr>
              <a:xfrm>
                <a:off x="4027295" y="1105246"/>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3" name="Rectangle 332">
              <a:extLst>
                <a:ext uri="{FF2B5EF4-FFF2-40B4-BE49-F238E27FC236}">
                  <a16:creationId xmlns:a16="http://schemas.microsoft.com/office/drawing/2014/main" id="{6A7010EB-C586-4917-9B17-1C90721E8869}"/>
                </a:ext>
              </a:extLst>
            </p:cNvPr>
            <p:cNvSpPr/>
            <p:nvPr/>
          </p:nvSpPr>
          <p:spPr>
            <a:xfrm>
              <a:off x="2108617" y="6721253"/>
              <a:ext cx="497528" cy="23443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ectangle 333">
              <a:extLst>
                <a:ext uri="{FF2B5EF4-FFF2-40B4-BE49-F238E27FC236}">
                  <a16:creationId xmlns:a16="http://schemas.microsoft.com/office/drawing/2014/main" id="{24BB03C5-05F8-4E73-A594-D8C765A3C414}"/>
                </a:ext>
              </a:extLst>
            </p:cNvPr>
            <p:cNvSpPr/>
            <p:nvPr/>
          </p:nvSpPr>
          <p:spPr>
            <a:xfrm>
              <a:off x="2108617" y="6473257"/>
              <a:ext cx="497528" cy="23443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Rectangle 334">
              <a:extLst>
                <a:ext uri="{FF2B5EF4-FFF2-40B4-BE49-F238E27FC236}">
                  <a16:creationId xmlns:a16="http://schemas.microsoft.com/office/drawing/2014/main" id="{D1F72EA0-1124-4AF1-8878-38D2C89F023E}"/>
                </a:ext>
              </a:extLst>
            </p:cNvPr>
            <p:cNvSpPr/>
            <p:nvPr/>
          </p:nvSpPr>
          <p:spPr>
            <a:xfrm>
              <a:off x="2108617" y="6225260"/>
              <a:ext cx="497528" cy="23443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Rectangle 335">
              <a:extLst>
                <a:ext uri="{FF2B5EF4-FFF2-40B4-BE49-F238E27FC236}">
                  <a16:creationId xmlns:a16="http://schemas.microsoft.com/office/drawing/2014/main" id="{07CCEB88-661D-4F7F-A78A-16F2832B91F2}"/>
                </a:ext>
              </a:extLst>
            </p:cNvPr>
            <p:cNvSpPr/>
            <p:nvPr/>
          </p:nvSpPr>
          <p:spPr>
            <a:xfrm>
              <a:off x="2108617" y="5977263"/>
              <a:ext cx="497528" cy="23443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Rectangle 336">
              <a:extLst>
                <a:ext uri="{FF2B5EF4-FFF2-40B4-BE49-F238E27FC236}">
                  <a16:creationId xmlns:a16="http://schemas.microsoft.com/office/drawing/2014/main" id="{BFC33BC3-2718-4171-A4C5-6116980BC38F}"/>
                </a:ext>
              </a:extLst>
            </p:cNvPr>
            <p:cNvSpPr/>
            <p:nvPr/>
          </p:nvSpPr>
          <p:spPr>
            <a:xfrm>
              <a:off x="2108617" y="5729266"/>
              <a:ext cx="497528" cy="23443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Rectangle 337">
              <a:extLst>
                <a:ext uri="{FF2B5EF4-FFF2-40B4-BE49-F238E27FC236}">
                  <a16:creationId xmlns:a16="http://schemas.microsoft.com/office/drawing/2014/main" id="{415C8304-2B8B-41E8-BE95-7FC25C453945}"/>
                </a:ext>
              </a:extLst>
            </p:cNvPr>
            <p:cNvSpPr/>
            <p:nvPr/>
          </p:nvSpPr>
          <p:spPr>
            <a:xfrm>
              <a:off x="2881020" y="6721195"/>
              <a:ext cx="497528" cy="23443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ectangle 338">
              <a:extLst>
                <a:ext uri="{FF2B5EF4-FFF2-40B4-BE49-F238E27FC236}">
                  <a16:creationId xmlns:a16="http://schemas.microsoft.com/office/drawing/2014/main" id="{84533FAC-493C-41A9-A26F-46CBADDA56CD}"/>
                </a:ext>
              </a:extLst>
            </p:cNvPr>
            <p:cNvSpPr/>
            <p:nvPr/>
          </p:nvSpPr>
          <p:spPr>
            <a:xfrm>
              <a:off x="2881020" y="6473199"/>
              <a:ext cx="497528" cy="23443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Rectangle 339">
              <a:extLst>
                <a:ext uri="{FF2B5EF4-FFF2-40B4-BE49-F238E27FC236}">
                  <a16:creationId xmlns:a16="http://schemas.microsoft.com/office/drawing/2014/main" id="{5EE9870A-6178-4168-AFD6-3BAD206AA724}"/>
                </a:ext>
              </a:extLst>
            </p:cNvPr>
            <p:cNvSpPr/>
            <p:nvPr/>
          </p:nvSpPr>
          <p:spPr>
            <a:xfrm>
              <a:off x="2881020" y="6225202"/>
              <a:ext cx="497528" cy="23443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340">
              <a:extLst>
                <a:ext uri="{FF2B5EF4-FFF2-40B4-BE49-F238E27FC236}">
                  <a16:creationId xmlns:a16="http://schemas.microsoft.com/office/drawing/2014/main" id="{96409316-E608-46A9-A3C5-B3036EE8C5AC}"/>
                </a:ext>
              </a:extLst>
            </p:cNvPr>
            <p:cNvSpPr/>
            <p:nvPr/>
          </p:nvSpPr>
          <p:spPr>
            <a:xfrm>
              <a:off x="2881020" y="5977205"/>
              <a:ext cx="497528" cy="23443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Rectangle 341">
              <a:extLst>
                <a:ext uri="{FF2B5EF4-FFF2-40B4-BE49-F238E27FC236}">
                  <a16:creationId xmlns:a16="http://schemas.microsoft.com/office/drawing/2014/main" id="{9F83A0B1-28D5-42FD-A0E8-99D04DFE9705}"/>
                </a:ext>
              </a:extLst>
            </p:cNvPr>
            <p:cNvSpPr/>
            <p:nvPr/>
          </p:nvSpPr>
          <p:spPr>
            <a:xfrm>
              <a:off x="2881020" y="5729208"/>
              <a:ext cx="497528" cy="23443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Rectangle 342">
              <a:extLst>
                <a:ext uri="{FF2B5EF4-FFF2-40B4-BE49-F238E27FC236}">
                  <a16:creationId xmlns:a16="http://schemas.microsoft.com/office/drawing/2014/main" id="{450DC42C-BABB-456A-AFAE-98AD476B3838}"/>
                </a:ext>
              </a:extLst>
            </p:cNvPr>
            <p:cNvSpPr/>
            <p:nvPr/>
          </p:nvSpPr>
          <p:spPr>
            <a:xfrm>
              <a:off x="2108617" y="5481269"/>
              <a:ext cx="497528" cy="23443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Rectangle 343">
              <a:extLst>
                <a:ext uri="{FF2B5EF4-FFF2-40B4-BE49-F238E27FC236}">
                  <a16:creationId xmlns:a16="http://schemas.microsoft.com/office/drawing/2014/main" id="{625BE833-7119-4A3C-9D0F-594943C8F31A}"/>
                </a:ext>
              </a:extLst>
            </p:cNvPr>
            <p:cNvSpPr/>
            <p:nvPr/>
          </p:nvSpPr>
          <p:spPr>
            <a:xfrm>
              <a:off x="2881020" y="5481211"/>
              <a:ext cx="497528" cy="23443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Rectangle 344">
              <a:extLst>
                <a:ext uri="{FF2B5EF4-FFF2-40B4-BE49-F238E27FC236}">
                  <a16:creationId xmlns:a16="http://schemas.microsoft.com/office/drawing/2014/main" id="{DBD4D747-0C5D-4F0F-B7DD-8CDEEB94C4A2}"/>
                </a:ext>
              </a:extLst>
            </p:cNvPr>
            <p:cNvSpPr/>
            <p:nvPr/>
          </p:nvSpPr>
          <p:spPr>
            <a:xfrm rot="5400000">
              <a:off x="2493872" y="5611867"/>
              <a:ext cx="497528" cy="23443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Rectangle 345">
              <a:extLst>
                <a:ext uri="{FF2B5EF4-FFF2-40B4-BE49-F238E27FC236}">
                  <a16:creationId xmlns:a16="http://schemas.microsoft.com/office/drawing/2014/main" id="{359BFFF2-21CB-4915-97F3-8F90D3C6ED0F}"/>
                </a:ext>
              </a:extLst>
            </p:cNvPr>
            <p:cNvSpPr/>
            <p:nvPr/>
          </p:nvSpPr>
          <p:spPr>
            <a:xfrm rot="5400000">
              <a:off x="2493872" y="6095061"/>
              <a:ext cx="497528" cy="23443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ectangle 346">
              <a:extLst>
                <a:ext uri="{FF2B5EF4-FFF2-40B4-BE49-F238E27FC236}">
                  <a16:creationId xmlns:a16="http://schemas.microsoft.com/office/drawing/2014/main" id="{8C29A936-F50A-47FA-BA56-114AA2D0E6F4}"/>
                </a:ext>
              </a:extLst>
            </p:cNvPr>
            <p:cNvSpPr/>
            <p:nvPr/>
          </p:nvSpPr>
          <p:spPr>
            <a:xfrm rot="5400000">
              <a:off x="2493872" y="6589618"/>
              <a:ext cx="497528" cy="23443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8" name="Rectangle 347">
            <a:extLst>
              <a:ext uri="{FF2B5EF4-FFF2-40B4-BE49-F238E27FC236}">
                <a16:creationId xmlns:a16="http://schemas.microsoft.com/office/drawing/2014/main" id="{7E12EB9C-3A71-45A8-B280-DB7C461E1040}"/>
              </a:ext>
            </a:extLst>
          </p:cNvPr>
          <p:cNvSpPr/>
          <p:nvPr/>
        </p:nvSpPr>
        <p:spPr>
          <a:xfrm rot="5400000">
            <a:off x="1160576" y="5684206"/>
            <a:ext cx="334109" cy="157429"/>
          </a:xfrm>
          <a:prstGeom prst="rect">
            <a:avLst/>
          </a:prstGeom>
          <a:solidFill>
            <a:srgbClr val="FF00FF">
              <a:alpha val="8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1097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8EED19-ACA1-475B-B570-B8B6055B9089}"/>
              </a:ext>
            </a:extLst>
          </p:cNvPr>
          <p:cNvSpPr txBox="1"/>
          <p:nvPr/>
        </p:nvSpPr>
        <p:spPr>
          <a:xfrm>
            <a:off x="92580" y="105511"/>
            <a:ext cx="8192631" cy="2954655"/>
          </a:xfrm>
          <a:prstGeom prst="rect">
            <a:avLst/>
          </a:prstGeom>
          <a:noFill/>
        </p:spPr>
        <p:txBody>
          <a:bodyPr wrap="square" rtlCol="0">
            <a:spAutoFit/>
          </a:bodyPr>
          <a:lstStyle/>
          <a:p>
            <a:r>
              <a:rPr lang="en-US" sz="2400" dirty="0"/>
              <a:t>However, if we are smart, we don’t need search!</a:t>
            </a:r>
          </a:p>
          <a:p>
            <a:endParaRPr lang="en-US" dirty="0"/>
          </a:p>
          <a:p>
            <a:pPr marL="285750" indent="-285750">
              <a:buFont typeface="Arial" panose="020B0604020202020204" pitchFamily="34" charset="0"/>
              <a:buChar char="•"/>
            </a:pPr>
            <a:r>
              <a:rPr lang="en-US" dirty="0"/>
              <a:t>Note the following two facts:</a:t>
            </a:r>
          </a:p>
          <a:p>
            <a:pPr marL="800100" lvl="1" indent="-342900">
              <a:buFont typeface="+mj-lt"/>
              <a:buAutoNum type="arabicPeriod"/>
            </a:pPr>
            <a:r>
              <a:rPr lang="en-US" dirty="0"/>
              <a:t>Every tile we put on the board, always covers one white and one black square</a:t>
            </a:r>
          </a:p>
          <a:p>
            <a:pPr marL="800100" lvl="1" indent="-342900">
              <a:buFont typeface="+mj-lt"/>
              <a:buAutoNum type="arabicPeriod"/>
            </a:pPr>
            <a:r>
              <a:rPr lang="en-US" dirty="0"/>
              <a:t>The two corners we removed are both white.</a:t>
            </a:r>
          </a:p>
          <a:p>
            <a:pPr marL="285750" indent="-285750">
              <a:buFont typeface="Arial" panose="020B0604020202020204" pitchFamily="34" charset="0"/>
              <a:buChar char="•"/>
            </a:pPr>
            <a:r>
              <a:rPr lang="en-US" dirty="0"/>
              <a:t>So, the problem is impossible!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grpSp>
        <p:nvGrpSpPr>
          <p:cNvPr id="15" name="Group 14">
            <a:extLst>
              <a:ext uri="{FF2B5EF4-FFF2-40B4-BE49-F238E27FC236}">
                <a16:creationId xmlns:a16="http://schemas.microsoft.com/office/drawing/2014/main" id="{E4122743-28CF-46FD-B92F-442AF061B382}"/>
              </a:ext>
            </a:extLst>
          </p:cNvPr>
          <p:cNvGrpSpPr/>
          <p:nvPr/>
        </p:nvGrpSpPr>
        <p:grpSpPr>
          <a:xfrm>
            <a:off x="8578975" y="1105245"/>
            <a:ext cx="2068705" cy="2025303"/>
            <a:chOff x="4027295" y="1105246"/>
            <a:chExt cx="2068705" cy="2025303"/>
          </a:xfrm>
        </p:grpSpPr>
        <p:pic>
          <p:nvPicPr>
            <p:cNvPr id="16" name="Picture 6">
              <a:extLst>
                <a:ext uri="{FF2B5EF4-FFF2-40B4-BE49-F238E27FC236}">
                  <a16:creationId xmlns:a16="http://schemas.microsoft.com/office/drawing/2014/main" id="{B18646CE-0D29-4710-B8C2-36A9899E8C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9581" y="1125831"/>
              <a:ext cx="1984133" cy="198413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379468CB-2004-416E-B34D-D537BB38AF1C}"/>
                </a:ext>
              </a:extLst>
            </p:cNvPr>
            <p:cNvSpPr/>
            <p:nvPr/>
          </p:nvSpPr>
          <p:spPr>
            <a:xfrm>
              <a:off x="5806172" y="2865214"/>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45AB6BB-8C80-4288-8BB0-1F0F380841BE}"/>
                </a:ext>
              </a:extLst>
            </p:cNvPr>
            <p:cNvSpPr/>
            <p:nvPr/>
          </p:nvSpPr>
          <p:spPr>
            <a:xfrm>
              <a:off x="4027295" y="1105246"/>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2A3198CA-A7B3-412E-8808-13C0B0FB8027}"/>
              </a:ext>
            </a:extLst>
          </p:cNvPr>
          <p:cNvGrpSpPr/>
          <p:nvPr/>
        </p:nvGrpSpPr>
        <p:grpSpPr>
          <a:xfrm>
            <a:off x="5586855" y="3816110"/>
            <a:ext cx="2900257" cy="908587"/>
            <a:chOff x="5586855" y="3816110"/>
            <a:chExt cx="6464872" cy="2025303"/>
          </a:xfrm>
        </p:grpSpPr>
        <p:grpSp>
          <p:nvGrpSpPr>
            <p:cNvPr id="19" name="Group 18">
              <a:extLst>
                <a:ext uri="{FF2B5EF4-FFF2-40B4-BE49-F238E27FC236}">
                  <a16:creationId xmlns:a16="http://schemas.microsoft.com/office/drawing/2014/main" id="{067516E8-D7F2-4F94-AA58-B0B3D731F2BE}"/>
                </a:ext>
              </a:extLst>
            </p:cNvPr>
            <p:cNvGrpSpPr/>
            <p:nvPr/>
          </p:nvGrpSpPr>
          <p:grpSpPr>
            <a:xfrm>
              <a:off x="5586855" y="3816110"/>
              <a:ext cx="2068705" cy="2025303"/>
              <a:chOff x="4027295" y="1105246"/>
              <a:chExt cx="2068705" cy="2025303"/>
            </a:xfrm>
          </p:grpSpPr>
          <p:pic>
            <p:nvPicPr>
              <p:cNvPr id="20" name="Picture 6">
                <a:extLst>
                  <a:ext uri="{FF2B5EF4-FFF2-40B4-BE49-F238E27FC236}">
                    <a16:creationId xmlns:a16="http://schemas.microsoft.com/office/drawing/2014/main" id="{6FE02BB4-14CF-4AA4-BC89-FBCBFC4043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9581" y="1125831"/>
                <a:ext cx="1984133" cy="198413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C97B8587-5B8F-4A0C-AE98-D07C5A03173B}"/>
                  </a:ext>
                </a:extLst>
              </p:cNvPr>
              <p:cNvSpPr/>
              <p:nvPr/>
            </p:nvSpPr>
            <p:spPr>
              <a:xfrm>
                <a:off x="5806172" y="2865214"/>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6D5608C-A06C-4E7A-AE7A-80C99B50EF60}"/>
                  </a:ext>
                </a:extLst>
              </p:cNvPr>
              <p:cNvSpPr/>
              <p:nvPr/>
            </p:nvSpPr>
            <p:spPr>
              <a:xfrm>
                <a:off x="4027295" y="1105246"/>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06909D65-69A3-4721-B95A-E1C2A1888BE0}"/>
                </a:ext>
              </a:extLst>
            </p:cNvPr>
            <p:cNvGrpSpPr/>
            <p:nvPr/>
          </p:nvGrpSpPr>
          <p:grpSpPr>
            <a:xfrm>
              <a:off x="7791575" y="3816110"/>
              <a:ext cx="2068705" cy="2025303"/>
              <a:chOff x="4027295" y="1105246"/>
              <a:chExt cx="2068705" cy="2025303"/>
            </a:xfrm>
          </p:grpSpPr>
          <p:pic>
            <p:nvPicPr>
              <p:cNvPr id="24" name="Picture 6">
                <a:extLst>
                  <a:ext uri="{FF2B5EF4-FFF2-40B4-BE49-F238E27FC236}">
                    <a16:creationId xmlns:a16="http://schemas.microsoft.com/office/drawing/2014/main" id="{C974C1DD-FA3F-42BC-B73D-5B019DE0A8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9581" y="1125831"/>
                <a:ext cx="1984133" cy="1984133"/>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4BCFAF1B-C5E5-4D7B-85F5-57FA7A6F8433}"/>
                  </a:ext>
                </a:extLst>
              </p:cNvPr>
              <p:cNvSpPr/>
              <p:nvPr/>
            </p:nvSpPr>
            <p:spPr>
              <a:xfrm>
                <a:off x="5806172" y="2865214"/>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CD36C1D-2CE6-49E0-83F1-A2720EFD811F}"/>
                  </a:ext>
                </a:extLst>
              </p:cNvPr>
              <p:cNvSpPr/>
              <p:nvPr/>
            </p:nvSpPr>
            <p:spPr>
              <a:xfrm>
                <a:off x="4027295" y="1105246"/>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C6824E0F-D45D-4F0D-8631-715109ADF5EC}"/>
                </a:ext>
              </a:extLst>
            </p:cNvPr>
            <p:cNvGrpSpPr/>
            <p:nvPr/>
          </p:nvGrpSpPr>
          <p:grpSpPr>
            <a:xfrm>
              <a:off x="9983022" y="3816110"/>
              <a:ext cx="2068705" cy="2025303"/>
              <a:chOff x="4027295" y="1105246"/>
              <a:chExt cx="2068705" cy="2025303"/>
            </a:xfrm>
          </p:grpSpPr>
          <p:pic>
            <p:nvPicPr>
              <p:cNvPr id="28" name="Picture 6">
                <a:extLst>
                  <a:ext uri="{FF2B5EF4-FFF2-40B4-BE49-F238E27FC236}">
                    <a16:creationId xmlns:a16="http://schemas.microsoft.com/office/drawing/2014/main" id="{5F2E3361-E0BB-4172-A2F6-BD63343363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9581" y="1125831"/>
                <a:ext cx="1984133" cy="1984133"/>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A5678AD1-1802-45A2-9168-6ACB1232EC6A}"/>
                  </a:ext>
                </a:extLst>
              </p:cNvPr>
              <p:cNvSpPr/>
              <p:nvPr/>
            </p:nvSpPr>
            <p:spPr>
              <a:xfrm>
                <a:off x="5806172" y="2865214"/>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ECDA715-2C1E-49D9-ABA5-BEDF9B8DA1BA}"/>
                  </a:ext>
                </a:extLst>
              </p:cNvPr>
              <p:cNvSpPr/>
              <p:nvPr/>
            </p:nvSpPr>
            <p:spPr>
              <a:xfrm>
                <a:off x="4027295" y="1105246"/>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262873DD-7AD9-43FC-A281-C56024E7D584}"/>
                </a:ext>
              </a:extLst>
            </p:cNvPr>
            <p:cNvSpPr/>
            <p:nvPr/>
          </p:nvSpPr>
          <p:spPr>
            <a:xfrm>
              <a:off x="5893350" y="3838285"/>
              <a:ext cx="474948" cy="243160"/>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8EB2C7A-7855-427F-9A37-279982FD9481}"/>
                </a:ext>
              </a:extLst>
            </p:cNvPr>
            <p:cNvSpPr/>
            <p:nvPr/>
          </p:nvSpPr>
          <p:spPr>
            <a:xfrm>
              <a:off x="7843929" y="4091870"/>
              <a:ext cx="474948" cy="243160"/>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4067884-B5FB-4E3D-A3DD-F93141F82137}"/>
                </a:ext>
              </a:extLst>
            </p:cNvPr>
            <p:cNvSpPr/>
            <p:nvPr/>
          </p:nvSpPr>
          <p:spPr>
            <a:xfrm rot="5400000">
              <a:off x="10159362" y="3967829"/>
              <a:ext cx="474948" cy="243160"/>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733BB5E8-DC17-422D-BFF4-E80D553A985E}"/>
              </a:ext>
            </a:extLst>
          </p:cNvPr>
          <p:cNvGrpSpPr/>
          <p:nvPr/>
        </p:nvGrpSpPr>
        <p:grpSpPr>
          <a:xfrm>
            <a:off x="6108925" y="5410258"/>
            <a:ext cx="928058" cy="908587"/>
            <a:chOff x="4027295" y="1105246"/>
            <a:chExt cx="2068705" cy="2025303"/>
          </a:xfrm>
        </p:grpSpPr>
        <p:pic>
          <p:nvPicPr>
            <p:cNvPr id="47" name="Picture 6">
              <a:extLst>
                <a:ext uri="{FF2B5EF4-FFF2-40B4-BE49-F238E27FC236}">
                  <a16:creationId xmlns:a16="http://schemas.microsoft.com/office/drawing/2014/main" id="{D765734C-127B-4338-B1F8-F618D75395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9581" y="1125831"/>
              <a:ext cx="1984133" cy="1984133"/>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47E8B064-D9A3-4A6A-B736-B7B1EC9B1C45}"/>
                </a:ext>
              </a:extLst>
            </p:cNvPr>
            <p:cNvSpPr/>
            <p:nvPr/>
          </p:nvSpPr>
          <p:spPr>
            <a:xfrm>
              <a:off x="5806172" y="2865214"/>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56F3A41-DB8E-4571-BF03-ADCF6537BBF3}"/>
                </a:ext>
              </a:extLst>
            </p:cNvPr>
            <p:cNvSpPr/>
            <p:nvPr/>
          </p:nvSpPr>
          <p:spPr>
            <a:xfrm>
              <a:off x="4027295" y="1105246"/>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8345DFD6-E82C-4901-83EE-E0017F443AB0}"/>
              </a:ext>
            </a:extLst>
          </p:cNvPr>
          <p:cNvGrpSpPr/>
          <p:nvPr/>
        </p:nvGrpSpPr>
        <p:grpSpPr>
          <a:xfrm>
            <a:off x="7098002" y="5410258"/>
            <a:ext cx="928058" cy="908587"/>
            <a:chOff x="4027295" y="1105246"/>
            <a:chExt cx="2068705" cy="2025303"/>
          </a:xfrm>
        </p:grpSpPr>
        <p:pic>
          <p:nvPicPr>
            <p:cNvPr id="44" name="Picture 6">
              <a:extLst>
                <a:ext uri="{FF2B5EF4-FFF2-40B4-BE49-F238E27FC236}">
                  <a16:creationId xmlns:a16="http://schemas.microsoft.com/office/drawing/2014/main" id="{29D62A4F-9F3D-46FD-B5E5-8491A841E4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9581" y="1125831"/>
              <a:ext cx="1984133" cy="1984133"/>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EA46FDAA-B8ED-431F-A541-F65A2B9D996E}"/>
                </a:ext>
              </a:extLst>
            </p:cNvPr>
            <p:cNvSpPr/>
            <p:nvPr/>
          </p:nvSpPr>
          <p:spPr>
            <a:xfrm>
              <a:off x="5806172" y="2865214"/>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8955C76-F081-43AF-9BB9-C5197E01D477}"/>
                </a:ext>
              </a:extLst>
            </p:cNvPr>
            <p:cNvSpPr/>
            <p:nvPr/>
          </p:nvSpPr>
          <p:spPr>
            <a:xfrm>
              <a:off x="4027295" y="1105246"/>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3CAD2843-8747-48FE-A17F-FDED2E06B679}"/>
              </a:ext>
            </a:extLst>
          </p:cNvPr>
          <p:cNvGrpSpPr/>
          <p:nvPr/>
        </p:nvGrpSpPr>
        <p:grpSpPr>
          <a:xfrm>
            <a:off x="8081124" y="5410258"/>
            <a:ext cx="928058" cy="908587"/>
            <a:chOff x="4027295" y="1105246"/>
            <a:chExt cx="2068705" cy="2025303"/>
          </a:xfrm>
        </p:grpSpPr>
        <p:pic>
          <p:nvPicPr>
            <p:cNvPr id="41" name="Picture 6">
              <a:extLst>
                <a:ext uri="{FF2B5EF4-FFF2-40B4-BE49-F238E27FC236}">
                  <a16:creationId xmlns:a16="http://schemas.microsoft.com/office/drawing/2014/main" id="{E7C04BF9-5A35-4727-B864-DA7D4F90CA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9581" y="1125831"/>
              <a:ext cx="1984133" cy="1984133"/>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5C774D40-E4BE-471B-B634-02CDACE20881}"/>
                </a:ext>
              </a:extLst>
            </p:cNvPr>
            <p:cNvSpPr/>
            <p:nvPr/>
          </p:nvSpPr>
          <p:spPr>
            <a:xfrm>
              <a:off x="5806172" y="2865214"/>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F277075-A8EF-4D78-A37E-4CE338AF0AEB}"/>
                </a:ext>
              </a:extLst>
            </p:cNvPr>
            <p:cNvSpPr/>
            <p:nvPr/>
          </p:nvSpPr>
          <p:spPr>
            <a:xfrm>
              <a:off x="4027295" y="1105246"/>
              <a:ext cx="289828" cy="26533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58AE1779-FD13-478D-A3A0-AF679E087F00}"/>
              </a:ext>
            </a:extLst>
          </p:cNvPr>
          <p:cNvSpPr/>
          <p:nvPr/>
        </p:nvSpPr>
        <p:spPr>
          <a:xfrm>
            <a:off x="6132733" y="5534294"/>
            <a:ext cx="213070" cy="109086"/>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FF1E8C0-F7C9-4FB3-98A4-8046EFEEDE8E}"/>
              </a:ext>
            </a:extLst>
          </p:cNvPr>
          <p:cNvSpPr/>
          <p:nvPr/>
        </p:nvSpPr>
        <p:spPr>
          <a:xfrm>
            <a:off x="7121489" y="5533969"/>
            <a:ext cx="213070" cy="109086"/>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D4773059-F4EB-417A-B70B-8C21F302F7D7}"/>
              </a:ext>
            </a:extLst>
          </p:cNvPr>
          <p:cNvCxnSpPr/>
          <p:nvPr/>
        </p:nvCxnSpPr>
        <p:spPr>
          <a:xfrm flipH="1">
            <a:off x="6449902" y="3185160"/>
            <a:ext cx="2273987" cy="548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62A50ECE-E69C-41F6-ADEA-D830A4F983FD}"/>
              </a:ext>
            </a:extLst>
          </p:cNvPr>
          <p:cNvCxnSpPr>
            <a:cxnSpLocks/>
          </p:cNvCxnSpPr>
          <p:nvPr/>
        </p:nvCxnSpPr>
        <p:spPr>
          <a:xfrm flipH="1">
            <a:off x="7098003" y="3185160"/>
            <a:ext cx="1674522" cy="5369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D9AE1B8A-1DA5-4DED-8949-B798B8EC34FC}"/>
              </a:ext>
            </a:extLst>
          </p:cNvPr>
          <p:cNvCxnSpPr>
            <a:cxnSpLocks/>
          </p:cNvCxnSpPr>
          <p:nvPr/>
        </p:nvCxnSpPr>
        <p:spPr>
          <a:xfrm flipH="1">
            <a:off x="7858761" y="3185160"/>
            <a:ext cx="948689" cy="5369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9B93D81E-36C8-4818-8E48-0405CCE9B102}"/>
              </a:ext>
            </a:extLst>
          </p:cNvPr>
          <p:cNvSpPr/>
          <p:nvPr/>
        </p:nvSpPr>
        <p:spPr>
          <a:xfrm>
            <a:off x="8109065" y="5535879"/>
            <a:ext cx="213070" cy="109086"/>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CEA6E983-12AA-469F-9A4D-6605B639E7B6}"/>
              </a:ext>
            </a:extLst>
          </p:cNvPr>
          <p:cNvSpPr/>
          <p:nvPr/>
        </p:nvSpPr>
        <p:spPr>
          <a:xfrm rot="5400000">
            <a:off x="6292536" y="5481977"/>
            <a:ext cx="213070" cy="109086"/>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905586E1-5AD2-4818-B56D-1942DA0E3CEC}"/>
              </a:ext>
            </a:extLst>
          </p:cNvPr>
          <p:cNvSpPr/>
          <p:nvPr/>
        </p:nvSpPr>
        <p:spPr>
          <a:xfrm rot="5400000">
            <a:off x="7069497" y="5693025"/>
            <a:ext cx="213070" cy="109086"/>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7F362796-9F7B-4C9F-B4C2-434267B217BD}"/>
              </a:ext>
            </a:extLst>
          </p:cNvPr>
          <p:cNvSpPr/>
          <p:nvPr/>
        </p:nvSpPr>
        <p:spPr>
          <a:xfrm rot="5400000">
            <a:off x="8270143" y="5583638"/>
            <a:ext cx="213070" cy="109086"/>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
            <a:extLst>
              <a:ext uri="{FF2B5EF4-FFF2-40B4-BE49-F238E27FC236}">
                <a16:creationId xmlns:a16="http://schemas.microsoft.com/office/drawing/2014/main" id="{CA14C743-C3B1-488C-A073-78F8F12129B7}"/>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78307" y="3825345"/>
            <a:ext cx="890117" cy="89011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a:extLst>
              <a:ext uri="{FF2B5EF4-FFF2-40B4-BE49-F238E27FC236}">
                <a16:creationId xmlns:a16="http://schemas.microsoft.com/office/drawing/2014/main" id="{CDE43B94-25BF-4013-8FFD-16A80A9250F8}"/>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578590" y="3832182"/>
            <a:ext cx="890117" cy="89011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a:extLst>
              <a:ext uri="{FF2B5EF4-FFF2-40B4-BE49-F238E27FC236}">
                <a16:creationId xmlns:a16="http://schemas.microsoft.com/office/drawing/2014/main" id="{6D6829E4-7328-4C49-B01A-ABDEC7C75F8F}"/>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578873" y="3825345"/>
            <a:ext cx="890117" cy="89011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
            <a:extLst>
              <a:ext uri="{FF2B5EF4-FFF2-40B4-BE49-F238E27FC236}">
                <a16:creationId xmlns:a16="http://schemas.microsoft.com/office/drawing/2014/main" id="{BCBCD249-DE96-49C5-A22E-46D36E0174DD}"/>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579156" y="3832182"/>
            <a:ext cx="890117" cy="89011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a:extLst>
              <a:ext uri="{FF2B5EF4-FFF2-40B4-BE49-F238E27FC236}">
                <a16:creationId xmlns:a16="http://schemas.microsoft.com/office/drawing/2014/main" id="{38642693-ABFC-4134-9EDF-F87315674A76}"/>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14481" y="5409044"/>
            <a:ext cx="890117" cy="890117"/>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
            <a:extLst>
              <a:ext uri="{FF2B5EF4-FFF2-40B4-BE49-F238E27FC236}">
                <a16:creationId xmlns:a16="http://schemas.microsoft.com/office/drawing/2014/main" id="{A91554CD-A512-47EB-94C5-DE6A74214728}"/>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14764" y="5415881"/>
            <a:ext cx="890117" cy="89011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
            <a:extLst>
              <a:ext uri="{FF2B5EF4-FFF2-40B4-BE49-F238E27FC236}">
                <a16:creationId xmlns:a16="http://schemas.microsoft.com/office/drawing/2014/main" id="{39C535FD-6EF5-483A-8849-069D9A78F736}"/>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115047" y="5409044"/>
            <a:ext cx="890117" cy="89011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a:extLst>
              <a:ext uri="{FF2B5EF4-FFF2-40B4-BE49-F238E27FC236}">
                <a16:creationId xmlns:a16="http://schemas.microsoft.com/office/drawing/2014/main" id="{60258C86-3BF5-4EDF-BC15-7946BE333CB7}"/>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115330" y="5415881"/>
            <a:ext cx="890117" cy="890117"/>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6">
            <a:extLst>
              <a:ext uri="{FF2B5EF4-FFF2-40B4-BE49-F238E27FC236}">
                <a16:creationId xmlns:a16="http://schemas.microsoft.com/office/drawing/2014/main" id="{884B8E82-6A49-49F5-A689-DFDC9D6F4ACD}"/>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11160" y="5436822"/>
            <a:ext cx="890117" cy="890117"/>
          </a:xfrm>
          <a:prstGeom prst="rect">
            <a:avLst/>
          </a:prstGeom>
          <a:noFill/>
          <a:extLst>
            <a:ext uri="{909E8E84-426E-40DD-AFC4-6F175D3DCCD1}">
              <a14:hiddenFill xmlns:a14="http://schemas.microsoft.com/office/drawing/2010/main">
                <a:solidFill>
                  <a:srgbClr val="FFFFFF"/>
                </a:solidFill>
              </a14:hiddenFill>
            </a:ext>
          </a:extLst>
        </p:spPr>
      </p:pic>
      <p:cxnSp>
        <p:nvCxnSpPr>
          <p:cNvPr id="72" name="Straight Arrow Connector 71">
            <a:extLst>
              <a:ext uri="{FF2B5EF4-FFF2-40B4-BE49-F238E27FC236}">
                <a16:creationId xmlns:a16="http://schemas.microsoft.com/office/drawing/2014/main" id="{97853E0F-E24E-4BE0-A1FD-A6FA51CE4212}"/>
              </a:ext>
            </a:extLst>
          </p:cNvPr>
          <p:cNvCxnSpPr>
            <a:cxnSpLocks/>
          </p:cNvCxnSpPr>
          <p:nvPr/>
        </p:nvCxnSpPr>
        <p:spPr>
          <a:xfrm flipH="1">
            <a:off x="6495942" y="4752938"/>
            <a:ext cx="432066" cy="6159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E7C097DF-E44C-4E66-9439-020D9AFDE7B4}"/>
              </a:ext>
            </a:extLst>
          </p:cNvPr>
          <p:cNvCxnSpPr>
            <a:cxnSpLocks/>
          </p:cNvCxnSpPr>
          <p:nvPr/>
        </p:nvCxnSpPr>
        <p:spPr>
          <a:xfrm>
            <a:off x="7045663" y="4766057"/>
            <a:ext cx="341629" cy="6028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69F1C202-1B0E-4514-9BEF-CB9EFD05B833}"/>
              </a:ext>
            </a:extLst>
          </p:cNvPr>
          <p:cNvCxnSpPr>
            <a:cxnSpLocks/>
          </p:cNvCxnSpPr>
          <p:nvPr/>
        </p:nvCxnSpPr>
        <p:spPr>
          <a:xfrm>
            <a:off x="7288173" y="4752938"/>
            <a:ext cx="1028776" cy="6366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AB12FE1F-6F4D-4040-8288-CA34DC2B405B}"/>
              </a:ext>
            </a:extLst>
          </p:cNvPr>
          <p:cNvCxnSpPr>
            <a:cxnSpLocks/>
          </p:cNvCxnSpPr>
          <p:nvPr/>
        </p:nvCxnSpPr>
        <p:spPr>
          <a:xfrm flipH="1">
            <a:off x="5724354" y="4761619"/>
            <a:ext cx="979679" cy="573619"/>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4F27F572-5111-4BED-ADD7-28B71D9A5083}"/>
              </a:ext>
            </a:extLst>
          </p:cNvPr>
          <p:cNvGrpSpPr/>
          <p:nvPr/>
        </p:nvGrpSpPr>
        <p:grpSpPr>
          <a:xfrm>
            <a:off x="7210284" y="6344881"/>
            <a:ext cx="701435" cy="636674"/>
            <a:chOff x="6111054" y="6625740"/>
            <a:chExt cx="2592595" cy="636674"/>
          </a:xfrm>
        </p:grpSpPr>
        <p:cxnSp>
          <p:nvCxnSpPr>
            <p:cNvPr id="80" name="Straight Arrow Connector 79">
              <a:extLst>
                <a:ext uri="{FF2B5EF4-FFF2-40B4-BE49-F238E27FC236}">
                  <a16:creationId xmlns:a16="http://schemas.microsoft.com/office/drawing/2014/main" id="{D64E5676-67AC-4B12-83D5-28DE9DDD5361}"/>
                </a:ext>
              </a:extLst>
            </p:cNvPr>
            <p:cNvCxnSpPr>
              <a:cxnSpLocks/>
            </p:cNvCxnSpPr>
            <p:nvPr/>
          </p:nvCxnSpPr>
          <p:spPr>
            <a:xfrm flipH="1">
              <a:off x="6882642" y="6625740"/>
              <a:ext cx="432066" cy="61596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57DAA7D8-6718-4FD7-B12A-9463308B4E27}"/>
                </a:ext>
              </a:extLst>
            </p:cNvPr>
            <p:cNvCxnSpPr>
              <a:cxnSpLocks/>
            </p:cNvCxnSpPr>
            <p:nvPr/>
          </p:nvCxnSpPr>
          <p:spPr>
            <a:xfrm>
              <a:off x="7432363" y="6638859"/>
              <a:ext cx="341629" cy="602841"/>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8C4C9F88-3C14-45A3-AFA3-CBEC2CE9EF81}"/>
                </a:ext>
              </a:extLst>
            </p:cNvPr>
            <p:cNvCxnSpPr>
              <a:cxnSpLocks/>
            </p:cNvCxnSpPr>
            <p:nvPr/>
          </p:nvCxnSpPr>
          <p:spPr>
            <a:xfrm>
              <a:off x="7674873" y="6625740"/>
              <a:ext cx="1028776" cy="63667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2156F28E-0F63-42EF-AA38-F9D947070066}"/>
                </a:ext>
              </a:extLst>
            </p:cNvPr>
            <p:cNvCxnSpPr>
              <a:cxnSpLocks/>
            </p:cNvCxnSpPr>
            <p:nvPr/>
          </p:nvCxnSpPr>
          <p:spPr>
            <a:xfrm flipH="1">
              <a:off x="6111054" y="6634421"/>
              <a:ext cx="979679" cy="573619"/>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8F367BF8-1BD4-445E-B88D-EF61DE40BF6B}"/>
              </a:ext>
            </a:extLst>
          </p:cNvPr>
          <p:cNvGrpSpPr/>
          <p:nvPr/>
        </p:nvGrpSpPr>
        <p:grpSpPr>
          <a:xfrm>
            <a:off x="8210060" y="6344881"/>
            <a:ext cx="701435" cy="636674"/>
            <a:chOff x="6111054" y="6625740"/>
            <a:chExt cx="2592595" cy="636674"/>
          </a:xfrm>
        </p:grpSpPr>
        <p:cxnSp>
          <p:nvCxnSpPr>
            <p:cNvPr id="86" name="Straight Arrow Connector 85">
              <a:extLst>
                <a:ext uri="{FF2B5EF4-FFF2-40B4-BE49-F238E27FC236}">
                  <a16:creationId xmlns:a16="http://schemas.microsoft.com/office/drawing/2014/main" id="{7630CD8E-8150-472D-8D76-5788DD0FF6EC}"/>
                </a:ext>
              </a:extLst>
            </p:cNvPr>
            <p:cNvCxnSpPr>
              <a:cxnSpLocks/>
            </p:cNvCxnSpPr>
            <p:nvPr/>
          </p:nvCxnSpPr>
          <p:spPr>
            <a:xfrm flipH="1">
              <a:off x="6882642" y="6625740"/>
              <a:ext cx="432066" cy="61596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1851148C-9E1C-4725-9190-CD7E5CB1EBAA}"/>
                </a:ext>
              </a:extLst>
            </p:cNvPr>
            <p:cNvCxnSpPr>
              <a:cxnSpLocks/>
            </p:cNvCxnSpPr>
            <p:nvPr/>
          </p:nvCxnSpPr>
          <p:spPr>
            <a:xfrm>
              <a:off x="7432363" y="6638859"/>
              <a:ext cx="341629" cy="602841"/>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DF651114-429C-4828-B125-A910E2757C08}"/>
                </a:ext>
              </a:extLst>
            </p:cNvPr>
            <p:cNvCxnSpPr>
              <a:cxnSpLocks/>
            </p:cNvCxnSpPr>
            <p:nvPr/>
          </p:nvCxnSpPr>
          <p:spPr>
            <a:xfrm>
              <a:off x="7674873" y="6625740"/>
              <a:ext cx="1028776" cy="63667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0B0896F7-4BF1-4794-A5F6-42233B70EA67}"/>
                </a:ext>
              </a:extLst>
            </p:cNvPr>
            <p:cNvCxnSpPr>
              <a:cxnSpLocks/>
            </p:cNvCxnSpPr>
            <p:nvPr/>
          </p:nvCxnSpPr>
          <p:spPr>
            <a:xfrm flipH="1">
              <a:off x="6111054" y="6634421"/>
              <a:ext cx="979679" cy="573619"/>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A7EF1FDF-341B-4FCF-932C-88586E115EC1}"/>
              </a:ext>
            </a:extLst>
          </p:cNvPr>
          <p:cNvGrpSpPr/>
          <p:nvPr/>
        </p:nvGrpSpPr>
        <p:grpSpPr>
          <a:xfrm>
            <a:off x="9209836" y="6344881"/>
            <a:ext cx="701435" cy="636674"/>
            <a:chOff x="6111054" y="6625740"/>
            <a:chExt cx="2592595" cy="636674"/>
          </a:xfrm>
        </p:grpSpPr>
        <p:cxnSp>
          <p:nvCxnSpPr>
            <p:cNvPr id="91" name="Straight Arrow Connector 90">
              <a:extLst>
                <a:ext uri="{FF2B5EF4-FFF2-40B4-BE49-F238E27FC236}">
                  <a16:creationId xmlns:a16="http://schemas.microsoft.com/office/drawing/2014/main" id="{A1EDC1C8-D3AB-4B8B-9CFA-FC6FD1CB2E82}"/>
                </a:ext>
              </a:extLst>
            </p:cNvPr>
            <p:cNvCxnSpPr>
              <a:cxnSpLocks/>
            </p:cNvCxnSpPr>
            <p:nvPr/>
          </p:nvCxnSpPr>
          <p:spPr>
            <a:xfrm flipH="1">
              <a:off x="6882642" y="6625740"/>
              <a:ext cx="432066" cy="61596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EFFB0EAC-9599-42A2-A872-1B0BB51F3B23}"/>
                </a:ext>
              </a:extLst>
            </p:cNvPr>
            <p:cNvCxnSpPr>
              <a:cxnSpLocks/>
            </p:cNvCxnSpPr>
            <p:nvPr/>
          </p:nvCxnSpPr>
          <p:spPr>
            <a:xfrm>
              <a:off x="7432363" y="6638859"/>
              <a:ext cx="341629" cy="602841"/>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ECECE9F7-A3DF-4658-80FD-5178AC6D2839}"/>
                </a:ext>
              </a:extLst>
            </p:cNvPr>
            <p:cNvCxnSpPr>
              <a:cxnSpLocks/>
            </p:cNvCxnSpPr>
            <p:nvPr/>
          </p:nvCxnSpPr>
          <p:spPr>
            <a:xfrm>
              <a:off x="7674873" y="6625740"/>
              <a:ext cx="1028776" cy="63667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D2F73E6F-3302-42A9-8CE7-EFEC0A922935}"/>
                </a:ext>
              </a:extLst>
            </p:cNvPr>
            <p:cNvCxnSpPr>
              <a:cxnSpLocks/>
            </p:cNvCxnSpPr>
            <p:nvPr/>
          </p:nvCxnSpPr>
          <p:spPr>
            <a:xfrm flipH="1">
              <a:off x="6111054" y="6634421"/>
              <a:ext cx="979679" cy="573619"/>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F27E1504-1A69-4777-A435-C498D62C43C9}"/>
              </a:ext>
            </a:extLst>
          </p:cNvPr>
          <p:cNvGrpSpPr/>
          <p:nvPr/>
        </p:nvGrpSpPr>
        <p:grpSpPr>
          <a:xfrm>
            <a:off x="10209612" y="6344881"/>
            <a:ext cx="701435" cy="636674"/>
            <a:chOff x="6111054" y="6625740"/>
            <a:chExt cx="2592595" cy="636674"/>
          </a:xfrm>
        </p:grpSpPr>
        <p:cxnSp>
          <p:nvCxnSpPr>
            <p:cNvPr id="96" name="Straight Arrow Connector 95">
              <a:extLst>
                <a:ext uri="{FF2B5EF4-FFF2-40B4-BE49-F238E27FC236}">
                  <a16:creationId xmlns:a16="http://schemas.microsoft.com/office/drawing/2014/main" id="{AECA53CE-DFA8-41EC-A44C-55CB9199EDF8}"/>
                </a:ext>
              </a:extLst>
            </p:cNvPr>
            <p:cNvCxnSpPr>
              <a:cxnSpLocks/>
            </p:cNvCxnSpPr>
            <p:nvPr/>
          </p:nvCxnSpPr>
          <p:spPr>
            <a:xfrm flipH="1">
              <a:off x="6882642" y="6625740"/>
              <a:ext cx="432066" cy="61596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ED040BCA-9B09-43A5-8B63-9E6788586530}"/>
                </a:ext>
              </a:extLst>
            </p:cNvPr>
            <p:cNvCxnSpPr>
              <a:cxnSpLocks/>
            </p:cNvCxnSpPr>
            <p:nvPr/>
          </p:nvCxnSpPr>
          <p:spPr>
            <a:xfrm>
              <a:off x="7432363" y="6638859"/>
              <a:ext cx="341629" cy="602841"/>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96D9D3EB-6563-45ED-B2F9-920AE1D6CA59}"/>
                </a:ext>
              </a:extLst>
            </p:cNvPr>
            <p:cNvCxnSpPr>
              <a:cxnSpLocks/>
            </p:cNvCxnSpPr>
            <p:nvPr/>
          </p:nvCxnSpPr>
          <p:spPr>
            <a:xfrm>
              <a:off x="7674873" y="6625740"/>
              <a:ext cx="1028776" cy="63667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55C51C68-F09D-417D-ADCD-000A166C7309}"/>
                </a:ext>
              </a:extLst>
            </p:cNvPr>
            <p:cNvCxnSpPr>
              <a:cxnSpLocks/>
            </p:cNvCxnSpPr>
            <p:nvPr/>
          </p:nvCxnSpPr>
          <p:spPr>
            <a:xfrm flipH="1">
              <a:off x="6111054" y="6634421"/>
              <a:ext cx="979679" cy="573619"/>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4769EDA9-A2C2-4ED2-A4AB-5B3CF26831CC}"/>
              </a:ext>
            </a:extLst>
          </p:cNvPr>
          <p:cNvGrpSpPr/>
          <p:nvPr/>
        </p:nvGrpSpPr>
        <p:grpSpPr>
          <a:xfrm>
            <a:off x="11209387" y="6344881"/>
            <a:ext cx="701435" cy="636674"/>
            <a:chOff x="6111054" y="6625740"/>
            <a:chExt cx="2592595" cy="636674"/>
          </a:xfrm>
        </p:grpSpPr>
        <p:cxnSp>
          <p:nvCxnSpPr>
            <p:cNvPr id="101" name="Straight Arrow Connector 100">
              <a:extLst>
                <a:ext uri="{FF2B5EF4-FFF2-40B4-BE49-F238E27FC236}">
                  <a16:creationId xmlns:a16="http://schemas.microsoft.com/office/drawing/2014/main" id="{BA18E4BE-909B-433A-B0FB-9116B80993B6}"/>
                </a:ext>
              </a:extLst>
            </p:cNvPr>
            <p:cNvCxnSpPr>
              <a:cxnSpLocks/>
            </p:cNvCxnSpPr>
            <p:nvPr/>
          </p:nvCxnSpPr>
          <p:spPr>
            <a:xfrm flipH="1">
              <a:off x="6882642" y="6625740"/>
              <a:ext cx="432066" cy="61596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7271E909-BEE3-4677-8FE5-544D83A084AB}"/>
                </a:ext>
              </a:extLst>
            </p:cNvPr>
            <p:cNvCxnSpPr>
              <a:cxnSpLocks/>
            </p:cNvCxnSpPr>
            <p:nvPr/>
          </p:nvCxnSpPr>
          <p:spPr>
            <a:xfrm>
              <a:off x="7432363" y="6638859"/>
              <a:ext cx="341629" cy="602841"/>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DBC5EDE9-1D0F-472C-B0CE-49B64FC585F6}"/>
                </a:ext>
              </a:extLst>
            </p:cNvPr>
            <p:cNvCxnSpPr>
              <a:cxnSpLocks/>
            </p:cNvCxnSpPr>
            <p:nvPr/>
          </p:nvCxnSpPr>
          <p:spPr>
            <a:xfrm>
              <a:off x="7674873" y="6625740"/>
              <a:ext cx="1028776" cy="63667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A485BEB2-32C6-4D13-A1E6-05866C8AEC13}"/>
                </a:ext>
              </a:extLst>
            </p:cNvPr>
            <p:cNvCxnSpPr>
              <a:cxnSpLocks/>
            </p:cNvCxnSpPr>
            <p:nvPr/>
          </p:nvCxnSpPr>
          <p:spPr>
            <a:xfrm flipH="1">
              <a:off x="6111054" y="6634421"/>
              <a:ext cx="979679" cy="573619"/>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5" name="Group 104">
            <a:extLst>
              <a:ext uri="{FF2B5EF4-FFF2-40B4-BE49-F238E27FC236}">
                <a16:creationId xmlns:a16="http://schemas.microsoft.com/office/drawing/2014/main" id="{D0B05E27-54D3-4DE9-8873-2CFF0F282CD4}"/>
              </a:ext>
            </a:extLst>
          </p:cNvPr>
          <p:cNvGrpSpPr/>
          <p:nvPr/>
        </p:nvGrpSpPr>
        <p:grpSpPr>
          <a:xfrm>
            <a:off x="6210508" y="6344881"/>
            <a:ext cx="701435" cy="636674"/>
            <a:chOff x="6111054" y="6625740"/>
            <a:chExt cx="2592595" cy="636674"/>
          </a:xfrm>
        </p:grpSpPr>
        <p:cxnSp>
          <p:nvCxnSpPr>
            <p:cNvPr id="106" name="Straight Arrow Connector 105">
              <a:extLst>
                <a:ext uri="{FF2B5EF4-FFF2-40B4-BE49-F238E27FC236}">
                  <a16:creationId xmlns:a16="http://schemas.microsoft.com/office/drawing/2014/main" id="{ED00D14A-66FA-40D7-B0A1-10AFC954F682}"/>
                </a:ext>
              </a:extLst>
            </p:cNvPr>
            <p:cNvCxnSpPr>
              <a:cxnSpLocks/>
            </p:cNvCxnSpPr>
            <p:nvPr/>
          </p:nvCxnSpPr>
          <p:spPr>
            <a:xfrm flipH="1">
              <a:off x="6882642" y="6625740"/>
              <a:ext cx="432066" cy="61596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68613061-27DE-42CD-BCC3-E2FF676B2053}"/>
                </a:ext>
              </a:extLst>
            </p:cNvPr>
            <p:cNvCxnSpPr>
              <a:cxnSpLocks/>
            </p:cNvCxnSpPr>
            <p:nvPr/>
          </p:nvCxnSpPr>
          <p:spPr>
            <a:xfrm>
              <a:off x="7432363" y="6638859"/>
              <a:ext cx="341629" cy="602841"/>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75D66BF7-60B1-40A3-A813-9F96E0A0D4C2}"/>
                </a:ext>
              </a:extLst>
            </p:cNvPr>
            <p:cNvCxnSpPr>
              <a:cxnSpLocks/>
            </p:cNvCxnSpPr>
            <p:nvPr/>
          </p:nvCxnSpPr>
          <p:spPr>
            <a:xfrm>
              <a:off x="7674873" y="6625740"/>
              <a:ext cx="1028776" cy="63667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E4F227DE-AA3A-433B-9805-C0C4BA41206F}"/>
                </a:ext>
              </a:extLst>
            </p:cNvPr>
            <p:cNvCxnSpPr>
              <a:cxnSpLocks/>
            </p:cNvCxnSpPr>
            <p:nvPr/>
          </p:nvCxnSpPr>
          <p:spPr>
            <a:xfrm flipH="1">
              <a:off x="6111054" y="6634421"/>
              <a:ext cx="979679" cy="573619"/>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D36182D4-15DC-4C26-A37D-754C0C5C5119}"/>
              </a:ext>
            </a:extLst>
          </p:cNvPr>
          <p:cNvGrpSpPr/>
          <p:nvPr/>
        </p:nvGrpSpPr>
        <p:grpSpPr>
          <a:xfrm>
            <a:off x="5210732" y="6344881"/>
            <a:ext cx="701435" cy="636674"/>
            <a:chOff x="6111054" y="6625740"/>
            <a:chExt cx="2592595" cy="636674"/>
          </a:xfrm>
        </p:grpSpPr>
        <p:cxnSp>
          <p:nvCxnSpPr>
            <p:cNvPr id="111" name="Straight Arrow Connector 110">
              <a:extLst>
                <a:ext uri="{FF2B5EF4-FFF2-40B4-BE49-F238E27FC236}">
                  <a16:creationId xmlns:a16="http://schemas.microsoft.com/office/drawing/2014/main" id="{56CD8EA7-809B-4FAA-A082-7CD31019596C}"/>
                </a:ext>
              </a:extLst>
            </p:cNvPr>
            <p:cNvCxnSpPr>
              <a:cxnSpLocks/>
            </p:cNvCxnSpPr>
            <p:nvPr/>
          </p:nvCxnSpPr>
          <p:spPr>
            <a:xfrm flipH="1">
              <a:off x="6882642" y="6625740"/>
              <a:ext cx="432066" cy="61596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E14E5ABF-BABC-48CA-9E15-EF24BB3DB2EA}"/>
                </a:ext>
              </a:extLst>
            </p:cNvPr>
            <p:cNvCxnSpPr>
              <a:cxnSpLocks/>
            </p:cNvCxnSpPr>
            <p:nvPr/>
          </p:nvCxnSpPr>
          <p:spPr>
            <a:xfrm>
              <a:off x="7432363" y="6638859"/>
              <a:ext cx="341629" cy="602841"/>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8C50639B-029C-46C6-9581-D8AEF18DF529}"/>
                </a:ext>
              </a:extLst>
            </p:cNvPr>
            <p:cNvCxnSpPr>
              <a:cxnSpLocks/>
            </p:cNvCxnSpPr>
            <p:nvPr/>
          </p:nvCxnSpPr>
          <p:spPr>
            <a:xfrm>
              <a:off x="7674873" y="6625740"/>
              <a:ext cx="1028776" cy="63667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C3F9D49B-1951-4FC5-8834-DCFB795456FE}"/>
                </a:ext>
              </a:extLst>
            </p:cNvPr>
            <p:cNvCxnSpPr>
              <a:cxnSpLocks/>
            </p:cNvCxnSpPr>
            <p:nvPr/>
          </p:nvCxnSpPr>
          <p:spPr>
            <a:xfrm flipH="1">
              <a:off x="6111054" y="6634421"/>
              <a:ext cx="979679" cy="573619"/>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8" name="Straight Arrow Connector 117">
            <a:extLst>
              <a:ext uri="{FF2B5EF4-FFF2-40B4-BE49-F238E27FC236}">
                <a16:creationId xmlns:a16="http://schemas.microsoft.com/office/drawing/2014/main" id="{F71696EF-2C22-4D72-8BD0-A522607395E3}"/>
              </a:ext>
            </a:extLst>
          </p:cNvPr>
          <p:cNvCxnSpPr>
            <a:cxnSpLocks/>
          </p:cNvCxnSpPr>
          <p:nvPr/>
        </p:nvCxnSpPr>
        <p:spPr>
          <a:xfrm>
            <a:off x="7421879" y="4728856"/>
            <a:ext cx="1844299" cy="639657"/>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99017EDA-86BF-4235-9390-74AE2994E622}"/>
              </a:ext>
            </a:extLst>
          </p:cNvPr>
          <p:cNvCxnSpPr>
            <a:cxnSpLocks/>
          </p:cNvCxnSpPr>
          <p:nvPr/>
        </p:nvCxnSpPr>
        <p:spPr>
          <a:xfrm flipH="1">
            <a:off x="8670947" y="3185160"/>
            <a:ext cx="149202" cy="53691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57BB9B5B-22AD-49D2-B4C8-B8B6F7985CA6}"/>
              </a:ext>
            </a:extLst>
          </p:cNvPr>
          <p:cNvCxnSpPr>
            <a:cxnSpLocks/>
          </p:cNvCxnSpPr>
          <p:nvPr/>
        </p:nvCxnSpPr>
        <p:spPr>
          <a:xfrm>
            <a:off x="8830950" y="3186810"/>
            <a:ext cx="901481" cy="594798"/>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88E4257-6704-49C0-9787-7CB80B12FAA4}"/>
              </a:ext>
            </a:extLst>
          </p:cNvPr>
          <p:cNvSpPr/>
          <p:nvPr/>
        </p:nvSpPr>
        <p:spPr>
          <a:xfrm>
            <a:off x="8621260" y="1610415"/>
            <a:ext cx="506961" cy="265335"/>
          </a:xfrm>
          <a:prstGeom prst="rect">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00"/>
                </a:solidFill>
              </a:ln>
            </a:endParaRPr>
          </a:p>
        </p:txBody>
      </p:sp>
      <p:sp>
        <p:nvSpPr>
          <p:cNvPr id="121" name="TextBox 120">
            <a:extLst>
              <a:ext uri="{FF2B5EF4-FFF2-40B4-BE49-F238E27FC236}">
                <a16:creationId xmlns:a16="http://schemas.microsoft.com/office/drawing/2014/main" id="{C8813186-6EA1-4DF1-A1E5-BECA1E733DDB}"/>
              </a:ext>
            </a:extLst>
          </p:cNvPr>
          <p:cNvSpPr txBox="1"/>
          <p:nvPr/>
        </p:nvSpPr>
        <p:spPr>
          <a:xfrm>
            <a:off x="132230" y="3994364"/>
            <a:ext cx="4534437" cy="2585323"/>
          </a:xfrm>
          <a:prstGeom prst="rect">
            <a:avLst/>
          </a:prstGeom>
          <a:noFill/>
        </p:spPr>
        <p:txBody>
          <a:bodyPr wrap="square">
            <a:spAutoFit/>
          </a:bodyPr>
          <a:lstStyle/>
          <a:p>
            <a:r>
              <a:rPr lang="en-US" dirty="0"/>
              <a:t>So, for our last move, we have to place the tile such that it covers two black squares, but ‘2’ above notes that every tile we put on the board, always covers one white and one black square.</a:t>
            </a:r>
          </a:p>
          <a:p>
            <a:endParaRPr lang="en-US" dirty="0"/>
          </a:p>
          <a:p>
            <a:r>
              <a:rPr lang="en-US" b="1" dirty="0"/>
              <a:t>Lesson learned</a:t>
            </a:r>
            <a:r>
              <a:rPr lang="en-US" dirty="0"/>
              <a:t>:  There are problems we </a:t>
            </a:r>
            <a:r>
              <a:rPr lang="en-US" i="1" dirty="0"/>
              <a:t>could</a:t>
            </a:r>
            <a:r>
              <a:rPr lang="en-US" dirty="0"/>
              <a:t> solve with search, but there may be a clever insight to solve it with no search. </a:t>
            </a:r>
          </a:p>
        </p:txBody>
      </p:sp>
    </p:spTree>
    <p:extLst>
      <p:ext uri="{BB962C8B-B14F-4D97-AF65-F5344CB8AC3E}">
        <p14:creationId xmlns:p14="http://schemas.microsoft.com/office/powerpoint/2010/main" val="4067276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AutoShape 7">
            <a:extLst>
              <a:ext uri="{FF2B5EF4-FFF2-40B4-BE49-F238E27FC236}">
                <a16:creationId xmlns:a16="http://schemas.microsoft.com/office/drawing/2014/main" id="{58E81DB0-234A-40D8-A2BA-5FB4DB4DEE1E}"/>
              </a:ext>
            </a:extLst>
          </p:cNvPr>
          <p:cNvSpPr>
            <a:spLocks noChangeAspect="1" noChangeArrowheads="1"/>
          </p:cNvSpPr>
          <p:nvPr/>
        </p:nvSpPr>
        <p:spPr bwMode="auto">
          <a:xfrm>
            <a:off x="1692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6564" name="TextBox 46">
            <a:extLst>
              <a:ext uri="{FF2B5EF4-FFF2-40B4-BE49-F238E27FC236}">
                <a16:creationId xmlns:a16="http://schemas.microsoft.com/office/drawing/2014/main" id="{6BA8AE32-A53C-4D68-8E66-4362CCC88B4B}"/>
              </a:ext>
            </a:extLst>
          </p:cNvPr>
          <p:cNvSpPr txBox="1">
            <a:spLocks noChangeArrowheads="1"/>
          </p:cNvSpPr>
          <p:nvPr/>
        </p:nvSpPr>
        <p:spPr bwMode="auto">
          <a:xfrm>
            <a:off x="32735" y="4619"/>
            <a:ext cx="508363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latin typeface="+mj-lt"/>
              </a:rPr>
              <a:t>This is a child's maze puzzle that seems amiable to search</a:t>
            </a:r>
            <a:endParaRPr lang="en-US" altLang="en-US" sz="2400" dirty="0">
              <a:solidFill>
                <a:srgbClr val="7030A0"/>
              </a:solidFill>
              <a:latin typeface="+mj-lt"/>
            </a:endParaRPr>
          </a:p>
        </p:txBody>
      </p:sp>
      <p:pic>
        <p:nvPicPr>
          <p:cNvPr id="66567" name="Picture 2">
            <a:extLst>
              <a:ext uri="{FF2B5EF4-FFF2-40B4-BE49-F238E27FC236}">
                <a16:creationId xmlns:a16="http://schemas.microsoft.com/office/drawing/2014/main" id="{D4921B86-A863-42C4-B78C-A88FB7A0E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968" b="20415"/>
          <a:stretch>
            <a:fillRect/>
          </a:stretch>
        </p:blipFill>
        <p:spPr bwMode="auto">
          <a:xfrm>
            <a:off x="5526088" y="181928"/>
            <a:ext cx="6245408" cy="606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a:extLst>
              <a:ext uri="{FF2B5EF4-FFF2-40B4-BE49-F238E27FC236}">
                <a16:creationId xmlns:a16="http://schemas.microsoft.com/office/drawing/2014/main" id="{84617232-B2D3-4B26-A13F-44939D57A479}"/>
              </a:ext>
            </a:extLst>
          </p:cNvPr>
          <p:cNvGrpSpPr/>
          <p:nvPr/>
        </p:nvGrpSpPr>
        <p:grpSpPr>
          <a:xfrm>
            <a:off x="963928" y="1627071"/>
            <a:ext cx="1333880" cy="175981"/>
            <a:chOff x="4965844" y="771525"/>
            <a:chExt cx="790431" cy="250825"/>
          </a:xfrm>
        </p:grpSpPr>
        <p:cxnSp>
          <p:nvCxnSpPr>
            <p:cNvPr id="15" name="Straight Arrow Connector 14">
              <a:extLst>
                <a:ext uri="{FF2B5EF4-FFF2-40B4-BE49-F238E27FC236}">
                  <a16:creationId xmlns:a16="http://schemas.microsoft.com/office/drawing/2014/main" id="{6E608A7B-EF33-4360-8A45-47FA8156B8C5}"/>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649E9BB-4BBC-43FF-9E7F-31767656B501}"/>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pic>
        <p:nvPicPr>
          <p:cNvPr id="17" name="Picture 2">
            <a:extLst>
              <a:ext uri="{FF2B5EF4-FFF2-40B4-BE49-F238E27FC236}">
                <a16:creationId xmlns:a16="http://schemas.microsoft.com/office/drawing/2014/main" id="{A13DD0FD-63AA-442C-BE12-37F11633DAE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t="50534" r="88977" b="38580"/>
          <a:stretch/>
        </p:blipFill>
        <p:spPr bwMode="auto">
          <a:xfrm>
            <a:off x="1376679" y="875026"/>
            <a:ext cx="543813" cy="69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a:extLst>
              <a:ext uri="{FF2B5EF4-FFF2-40B4-BE49-F238E27FC236}">
                <a16:creationId xmlns:a16="http://schemas.microsoft.com/office/drawing/2014/main" id="{F80BCFA4-790E-4A7A-B6CE-F1E107CFA10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42421" t="42548" r="40338" b="46149"/>
          <a:stretch/>
        </p:blipFill>
        <p:spPr bwMode="auto">
          <a:xfrm>
            <a:off x="1365772" y="6057132"/>
            <a:ext cx="765646" cy="65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8">
            <a:extLst>
              <a:ext uri="{FF2B5EF4-FFF2-40B4-BE49-F238E27FC236}">
                <a16:creationId xmlns:a16="http://schemas.microsoft.com/office/drawing/2014/main" id="{010DC6AC-D5A7-4757-9A77-AC202E5F661D}"/>
              </a:ext>
            </a:extLst>
          </p:cNvPr>
          <p:cNvGrpSpPr/>
          <p:nvPr/>
        </p:nvGrpSpPr>
        <p:grpSpPr>
          <a:xfrm>
            <a:off x="358395" y="5806993"/>
            <a:ext cx="1333880" cy="175981"/>
            <a:chOff x="4965844" y="771525"/>
            <a:chExt cx="790431" cy="250825"/>
          </a:xfrm>
        </p:grpSpPr>
        <p:cxnSp>
          <p:nvCxnSpPr>
            <p:cNvPr id="20" name="Straight Arrow Connector 19">
              <a:extLst>
                <a:ext uri="{FF2B5EF4-FFF2-40B4-BE49-F238E27FC236}">
                  <a16:creationId xmlns:a16="http://schemas.microsoft.com/office/drawing/2014/main" id="{2209FD2E-32E9-46AB-8FD4-7F13738F5B63}"/>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E691EB8-6BA8-4A9B-9415-794C4111CB16}"/>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98F97D40-2C34-48BD-8E5C-848095C6A360}"/>
              </a:ext>
            </a:extLst>
          </p:cNvPr>
          <p:cNvGrpSpPr/>
          <p:nvPr/>
        </p:nvGrpSpPr>
        <p:grpSpPr>
          <a:xfrm>
            <a:off x="2297808" y="1856207"/>
            <a:ext cx="454754" cy="1127711"/>
            <a:chOff x="2240247" y="2098089"/>
            <a:chExt cx="565097" cy="1401342"/>
          </a:xfrm>
        </p:grpSpPr>
        <p:pic>
          <p:nvPicPr>
            <p:cNvPr id="22" name="Picture 2">
              <a:extLst>
                <a:ext uri="{FF2B5EF4-FFF2-40B4-BE49-F238E27FC236}">
                  <a16:creationId xmlns:a16="http://schemas.microsoft.com/office/drawing/2014/main" id="{F2E59209-F7C9-4133-90A9-9ABAD87A905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81314" t="33458" r="3091" b="36823"/>
            <a:stretch/>
          </p:blipFill>
          <p:spPr bwMode="auto">
            <a:xfrm>
              <a:off x="2240247" y="2098089"/>
              <a:ext cx="565097" cy="140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rrow: Up 1">
              <a:extLst>
                <a:ext uri="{FF2B5EF4-FFF2-40B4-BE49-F238E27FC236}">
                  <a16:creationId xmlns:a16="http://schemas.microsoft.com/office/drawing/2014/main" id="{0DC81143-7F59-4596-ADC6-294AC2D1CF81}"/>
                </a:ext>
              </a:extLst>
            </p:cNvPr>
            <p:cNvSpPr/>
            <p:nvPr/>
          </p:nvSpPr>
          <p:spPr>
            <a:xfrm>
              <a:off x="2522795" y="2407230"/>
              <a:ext cx="243987" cy="46990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Up 23">
              <a:extLst>
                <a:ext uri="{FF2B5EF4-FFF2-40B4-BE49-F238E27FC236}">
                  <a16:creationId xmlns:a16="http://schemas.microsoft.com/office/drawing/2014/main" id="{BF6D6F2B-3AE2-4A09-993B-D8E2EE44D6E8}"/>
                </a:ext>
              </a:extLst>
            </p:cNvPr>
            <p:cNvSpPr/>
            <p:nvPr/>
          </p:nvSpPr>
          <p:spPr>
            <a:xfrm rot="16200000">
              <a:off x="2318509" y="2812582"/>
              <a:ext cx="243987" cy="263423"/>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D212CA13-8377-4C1F-81D7-279AC9718E8C}"/>
                </a:ext>
              </a:extLst>
            </p:cNvPr>
            <p:cNvSpPr/>
            <p:nvPr/>
          </p:nvSpPr>
          <p:spPr>
            <a:xfrm>
              <a:off x="2592538" y="2892043"/>
              <a:ext cx="104499" cy="10449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2">
            <a:extLst>
              <a:ext uri="{FF2B5EF4-FFF2-40B4-BE49-F238E27FC236}">
                <a16:creationId xmlns:a16="http://schemas.microsoft.com/office/drawing/2014/main" id="{8DB5F259-A77C-4474-B1CD-767E4B88A79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81314" t="33458" r="3091" b="36823"/>
          <a:stretch/>
        </p:blipFill>
        <p:spPr bwMode="auto">
          <a:xfrm>
            <a:off x="3123561" y="3291994"/>
            <a:ext cx="454754" cy="112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Arrow: Up 32">
            <a:extLst>
              <a:ext uri="{FF2B5EF4-FFF2-40B4-BE49-F238E27FC236}">
                <a16:creationId xmlns:a16="http://schemas.microsoft.com/office/drawing/2014/main" id="{2CB283D4-826F-40C2-B545-A8D9009BFBB6}"/>
              </a:ext>
            </a:extLst>
          </p:cNvPr>
          <p:cNvSpPr/>
          <p:nvPr/>
        </p:nvSpPr>
        <p:spPr>
          <a:xfrm>
            <a:off x="3181121" y="3375671"/>
            <a:ext cx="196345" cy="378146"/>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4DC39B0-4B11-4151-9F2D-A49EC04ABF3C}"/>
              </a:ext>
            </a:extLst>
          </p:cNvPr>
          <p:cNvSpPr/>
          <p:nvPr/>
        </p:nvSpPr>
        <p:spPr>
          <a:xfrm>
            <a:off x="3233013" y="3795447"/>
            <a:ext cx="84094" cy="8409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FA983436-EB7B-4A6F-8113-011A9DDFE22D}"/>
              </a:ext>
            </a:extLst>
          </p:cNvPr>
          <p:cNvGrpSpPr/>
          <p:nvPr/>
        </p:nvGrpSpPr>
        <p:grpSpPr>
          <a:xfrm>
            <a:off x="1847241" y="3053292"/>
            <a:ext cx="1333880" cy="175981"/>
            <a:chOff x="4965844" y="771525"/>
            <a:chExt cx="790431" cy="250825"/>
          </a:xfrm>
        </p:grpSpPr>
        <p:cxnSp>
          <p:nvCxnSpPr>
            <p:cNvPr id="37" name="Straight Arrow Connector 36">
              <a:extLst>
                <a:ext uri="{FF2B5EF4-FFF2-40B4-BE49-F238E27FC236}">
                  <a16:creationId xmlns:a16="http://schemas.microsoft.com/office/drawing/2014/main" id="{73EE5905-F34C-4B8A-8D1B-A489CEF4755D}"/>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110936D-F315-4235-A4CA-0CF8B79A2213}"/>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sp>
        <p:nvSpPr>
          <p:cNvPr id="39" name="Arrow: Up 38">
            <a:extLst>
              <a:ext uri="{FF2B5EF4-FFF2-40B4-BE49-F238E27FC236}">
                <a16:creationId xmlns:a16="http://schemas.microsoft.com/office/drawing/2014/main" id="{E822271A-250E-470B-AB07-04FBEFBA18C6}"/>
              </a:ext>
            </a:extLst>
          </p:cNvPr>
          <p:cNvSpPr/>
          <p:nvPr/>
        </p:nvSpPr>
        <p:spPr>
          <a:xfrm flipV="1">
            <a:off x="3174317" y="3921171"/>
            <a:ext cx="196345" cy="378146"/>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27A9EAC0-E4EF-479D-A725-61EA7F9B1A42}"/>
              </a:ext>
            </a:extLst>
          </p:cNvPr>
          <p:cNvSpPr/>
          <p:nvPr/>
        </p:nvSpPr>
        <p:spPr>
          <a:xfrm>
            <a:off x="1811870" y="1474353"/>
            <a:ext cx="84094" cy="8409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379273B-8021-4CF4-8D90-2945DB63870A}"/>
              </a:ext>
            </a:extLst>
          </p:cNvPr>
          <p:cNvSpPr/>
          <p:nvPr/>
        </p:nvSpPr>
        <p:spPr>
          <a:xfrm>
            <a:off x="1427953" y="6178731"/>
            <a:ext cx="84094" cy="8409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94ADEE78-B505-4C1E-A75D-D52715CACFE9}"/>
              </a:ext>
            </a:extLst>
          </p:cNvPr>
          <p:cNvSpPr txBox="1"/>
          <p:nvPr/>
        </p:nvSpPr>
        <p:spPr>
          <a:xfrm>
            <a:off x="2352967" y="4493708"/>
            <a:ext cx="781972" cy="707886"/>
          </a:xfrm>
          <a:prstGeom prst="rect">
            <a:avLst/>
          </a:prstGeom>
          <a:noFill/>
        </p:spPr>
        <p:txBody>
          <a:bodyPr wrap="square">
            <a:spAutoFit/>
          </a:bodyPr>
          <a:lstStyle/>
          <a:p>
            <a:r>
              <a:rPr lang="en-US" altLang="en-US" sz="4000" dirty="0">
                <a:solidFill>
                  <a:schemeClr val="bg1">
                    <a:lumMod val="85000"/>
                  </a:schemeClr>
                </a:solidFill>
                <a:latin typeface="+mj-lt"/>
              </a:rPr>
              <a:t>::</a:t>
            </a:r>
            <a:endParaRPr lang="en-US" sz="4000" dirty="0">
              <a:solidFill>
                <a:schemeClr val="bg1">
                  <a:lumMod val="85000"/>
                </a:schemeClr>
              </a:solidFill>
            </a:endParaRPr>
          </a:p>
        </p:txBody>
      </p:sp>
      <p:grpSp>
        <p:nvGrpSpPr>
          <p:cNvPr id="46" name="Group 45">
            <a:extLst>
              <a:ext uri="{FF2B5EF4-FFF2-40B4-BE49-F238E27FC236}">
                <a16:creationId xmlns:a16="http://schemas.microsoft.com/office/drawing/2014/main" id="{F73B281C-B8B9-4E49-BD8D-129B73E8231E}"/>
              </a:ext>
            </a:extLst>
          </p:cNvPr>
          <p:cNvGrpSpPr/>
          <p:nvPr/>
        </p:nvGrpSpPr>
        <p:grpSpPr>
          <a:xfrm>
            <a:off x="2647401" y="4527161"/>
            <a:ext cx="1333880" cy="175981"/>
            <a:chOff x="4965844" y="771525"/>
            <a:chExt cx="790431" cy="250825"/>
          </a:xfrm>
        </p:grpSpPr>
        <p:cxnSp>
          <p:nvCxnSpPr>
            <p:cNvPr id="47" name="Straight Arrow Connector 46">
              <a:extLst>
                <a:ext uri="{FF2B5EF4-FFF2-40B4-BE49-F238E27FC236}">
                  <a16:creationId xmlns:a16="http://schemas.microsoft.com/office/drawing/2014/main" id="{505A8485-359C-425B-AADE-E478EF00B6E6}"/>
                </a:ext>
              </a:extLst>
            </p:cNvPr>
            <p:cNvCxnSpPr>
              <a:cxnSpLocks/>
            </p:cNvCxnSpPr>
            <p:nvPr/>
          </p:nvCxnSpPr>
          <p:spPr>
            <a:xfrm>
              <a:off x="5518150"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0471B21-03A7-42EB-A75D-A1F65F25818B}"/>
                </a:ext>
              </a:extLst>
            </p:cNvPr>
            <p:cNvCxnSpPr>
              <a:cxnSpLocks/>
            </p:cNvCxnSpPr>
            <p:nvPr/>
          </p:nvCxnSpPr>
          <p:spPr>
            <a:xfrm flipH="1">
              <a:off x="4965844" y="771525"/>
              <a:ext cx="238125" cy="250825"/>
            </a:xfrm>
            <a:prstGeom prst="straightConnector1">
              <a:avLst/>
            </a:prstGeom>
            <a:ln>
              <a:solidFill>
                <a:schemeClr val="bg1">
                  <a:lumMod val="65000"/>
                </a:schemeClr>
              </a:solidFill>
              <a:tailEnd type="stealth"/>
            </a:ln>
          </p:spPr>
          <p:style>
            <a:lnRef idx="1">
              <a:schemeClr val="accent1"/>
            </a:lnRef>
            <a:fillRef idx="0">
              <a:schemeClr val="accent1"/>
            </a:fillRef>
            <a:effectRef idx="0">
              <a:schemeClr val="accent1"/>
            </a:effectRef>
            <a:fontRef idx="minor">
              <a:schemeClr val="tx1"/>
            </a:fontRef>
          </p:style>
        </p:cxnSp>
      </p:grpSp>
      <p:sp>
        <p:nvSpPr>
          <p:cNvPr id="49" name="TextBox 48">
            <a:extLst>
              <a:ext uri="{FF2B5EF4-FFF2-40B4-BE49-F238E27FC236}">
                <a16:creationId xmlns:a16="http://schemas.microsoft.com/office/drawing/2014/main" id="{ED90FD77-1098-44FE-B7EE-F7E3208B7CCC}"/>
              </a:ext>
            </a:extLst>
          </p:cNvPr>
          <p:cNvSpPr txBox="1"/>
          <p:nvPr/>
        </p:nvSpPr>
        <p:spPr>
          <a:xfrm>
            <a:off x="798592" y="5099107"/>
            <a:ext cx="781972" cy="707886"/>
          </a:xfrm>
          <a:prstGeom prst="rect">
            <a:avLst/>
          </a:prstGeom>
          <a:noFill/>
        </p:spPr>
        <p:txBody>
          <a:bodyPr wrap="square">
            <a:spAutoFit/>
          </a:bodyPr>
          <a:lstStyle/>
          <a:p>
            <a:r>
              <a:rPr lang="en-US" altLang="en-US" sz="4000" dirty="0">
                <a:solidFill>
                  <a:schemeClr val="bg1">
                    <a:lumMod val="85000"/>
                  </a:schemeClr>
                </a:solidFill>
                <a:latin typeface="+mj-lt"/>
              </a:rPr>
              <a:t>::</a:t>
            </a:r>
            <a:endParaRPr lang="en-US" sz="4000" dirty="0">
              <a:solidFill>
                <a:schemeClr val="bg1">
                  <a:lumMod val="85000"/>
                </a:schemeClr>
              </a:solidFill>
            </a:endParaRPr>
          </a:p>
        </p:txBody>
      </p:sp>
      <p:pic>
        <p:nvPicPr>
          <p:cNvPr id="50" name="Picture 2">
            <a:extLst>
              <a:ext uri="{FF2B5EF4-FFF2-40B4-BE49-F238E27FC236}">
                <a16:creationId xmlns:a16="http://schemas.microsoft.com/office/drawing/2014/main" id="{C6602A7F-2A83-4C6B-A17B-0186BBC8EED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58" t="17405" r="68322" b="75891"/>
          <a:stretch/>
        </p:blipFill>
        <p:spPr bwMode="auto">
          <a:xfrm>
            <a:off x="225706" y="1903656"/>
            <a:ext cx="1370679" cy="378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Oval 50">
            <a:extLst>
              <a:ext uri="{FF2B5EF4-FFF2-40B4-BE49-F238E27FC236}">
                <a16:creationId xmlns:a16="http://schemas.microsoft.com/office/drawing/2014/main" id="{1B520C87-6ADC-49F9-8718-184A4FC9E00F}"/>
              </a:ext>
            </a:extLst>
          </p:cNvPr>
          <p:cNvSpPr/>
          <p:nvPr/>
        </p:nvSpPr>
        <p:spPr>
          <a:xfrm>
            <a:off x="1239828" y="2048698"/>
            <a:ext cx="84094" cy="8409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F2C3A6-51BE-4486-8A12-A8B1A421813C}"/>
              </a:ext>
            </a:extLst>
          </p:cNvPr>
          <p:cNvPicPr>
            <a:picLocks noChangeAspect="1"/>
          </p:cNvPicPr>
          <p:nvPr/>
        </p:nvPicPr>
        <p:blipFill>
          <a:blip r:embed="rId2"/>
          <a:stretch>
            <a:fillRect/>
          </a:stretch>
        </p:blipFill>
        <p:spPr>
          <a:xfrm>
            <a:off x="8559800" y="943557"/>
            <a:ext cx="3228755" cy="3252110"/>
          </a:xfrm>
          <a:prstGeom prst="rect">
            <a:avLst/>
          </a:prstGeom>
        </p:spPr>
      </p:pic>
      <p:sp>
        <p:nvSpPr>
          <p:cNvPr id="8" name="TextBox 7">
            <a:extLst>
              <a:ext uri="{FF2B5EF4-FFF2-40B4-BE49-F238E27FC236}">
                <a16:creationId xmlns:a16="http://schemas.microsoft.com/office/drawing/2014/main" id="{E72CE1A2-E8F8-4B0B-85C1-B37BAA7814A2}"/>
              </a:ext>
            </a:extLst>
          </p:cNvPr>
          <p:cNvSpPr txBox="1"/>
          <p:nvPr/>
        </p:nvSpPr>
        <p:spPr>
          <a:xfrm>
            <a:off x="280670" y="101084"/>
            <a:ext cx="6096000" cy="523220"/>
          </a:xfrm>
          <a:prstGeom prst="rect">
            <a:avLst/>
          </a:prstGeom>
          <a:noFill/>
        </p:spPr>
        <p:txBody>
          <a:bodyPr wrap="square">
            <a:spAutoFit/>
          </a:bodyPr>
          <a:lstStyle/>
          <a:p>
            <a:r>
              <a:rPr lang="en-US" sz="2800" dirty="0"/>
              <a:t>Failure in search can be a positive thing!</a:t>
            </a:r>
          </a:p>
        </p:txBody>
      </p:sp>
      <p:sp>
        <p:nvSpPr>
          <p:cNvPr id="9" name="TextBox 8">
            <a:extLst>
              <a:ext uri="{FF2B5EF4-FFF2-40B4-BE49-F238E27FC236}">
                <a16:creationId xmlns:a16="http://schemas.microsoft.com/office/drawing/2014/main" id="{6F32E9DE-6653-4EBD-A082-8FDDB39B9270}"/>
              </a:ext>
            </a:extLst>
          </p:cNvPr>
          <p:cNvSpPr txBox="1"/>
          <p:nvPr/>
        </p:nvSpPr>
        <p:spPr>
          <a:xfrm>
            <a:off x="368300" y="996434"/>
            <a:ext cx="8257540" cy="5293757"/>
          </a:xfrm>
          <a:prstGeom prst="rect">
            <a:avLst/>
          </a:prstGeom>
          <a:noFill/>
        </p:spPr>
        <p:txBody>
          <a:bodyPr wrap="square">
            <a:spAutoFit/>
          </a:bodyPr>
          <a:lstStyle/>
          <a:p>
            <a:r>
              <a:rPr lang="en-US" sz="2000" dirty="0"/>
              <a:t>Sometimes a search failure is what we are looking for, because it proves something does not exist. </a:t>
            </a:r>
          </a:p>
          <a:p>
            <a:endParaRPr lang="en-US" sz="2000" dirty="0"/>
          </a:p>
          <a:p>
            <a:r>
              <a:rPr lang="en-US" sz="2000" dirty="0"/>
              <a:t>For example, we know that is possible to put eight queens on a chessboard, such that non attack each other. </a:t>
            </a:r>
          </a:p>
          <a:p>
            <a:endParaRPr lang="en-US" sz="2000" dirty="0"/>
          </a:p>
          <a:p>
            <a:r>
              <a:rPr lang="en-US" sz="2000" dirty="0"/>
              <a:t>However, I </a:t>
            </a:r>
            <a:r>
              <a:rPr lang="en-US" sz="2000" i="1" dirty="0"/>
              <a:t>think</a:t>
            </a:r>
            <a:r>
              <a:rPr lang="en-US" sz="2000" dirty="0"/>
              <a:t> that you can put </a:t>
            </a:r>
            <a:r>
              <a:rPr lang="en-US" sz="2000" u="sng" dirty="0"/>
              <a:t>at most </a:t>
            </a:r>
            <a:r>
              <a:rPr lang="en-US" sz="2000" dirty="0"/>
              <a:t>fourteen </a:t>
            </a:r>
            <a:r>
              <a:rPr lang="en-US" sz="2000" i="1" dirty="0"/>
              <a:t>bishops</a:t>
            </a:r>
            <a:r>
              <a:rPr lang="en-US" sz="2000" dirty="0"/>
              <a:t> on a chessboard, such that non attack each other. </a:t>
            </a:r>
          </a:p>
          <a:p>
            <a:endParaRPr lang="en-US" sz="2000" dirty="0"/>
          </a:p>
          <a:p>
            <a:r>
              <a:rPr lang="en-US" sz="2000" dirty="0"/>
              <a:t>How can I prove that?</a:t>
            </a:r>
          </a:p>
          <a:p>
            <a:endParaRPr lang="en-US" sz="2000" dirty="0"/>
          </a:p>
          <a:p>
            <a:r>
              <a:rPr lang="en-US" sz="2000" dirty="0"/>
              <a:t>To prove that, all I have to do is:</a:t>
            </a:r>
          </a:p>
          <a:p>
            <a:pPr marL="342900" indent="-342900">
              <a:buFont typeface="Arial" panose="020B0604020202020204" pitchFamily="34" charset="0"/>
              <a:buChar char="•"/>
            </a:pPr>
            <a:r>
              <a:rPr lang="en-US" dirty="0"/>
              <a:t>Do a search with fourteen bishops, and find at least one solution</a:t>
            </a:r>
          </a:p>
          <a:p>
            <a:pPr marL="342900" indent="-342900">
              <a:buFont typeface="Arial" panose="020B0604020202020204" pitchFamily="34" charset="0"/>
              <a:buChar char="•"/>
            </a:pPr>
            <a:r>
              <a:rPr lang="en-US" dirty="0"/>
              <a:t>Do a search with fifteen bishops, and wait till the algorithm reports </a:t>
            </a:r>
            <a:r>
              <a:rPr lang="en-US" i="1" dirty="0"/>
              <a:t>failure</a:t>
            </a:r>
            <a:r>
              <a:rPr lang="en-US" sz="2000" dirty="0"/>
              <a:t>.</a:t>
            </a:r>
          </a:p>
          <a:p>
            <a:r>
              <a:rPr lang="en-US" sz="2000" dirty="0"/>
              <a:t>QED</a:t>
            </a:r>
          </a:p>
          <a:p>
            <a:pPr marL="342900" indent="-342900">
              <a:buFont typeface="Arial" panose="020B0604020202020204" pitchFamily="34" charset="0"/>
              <a:buChar char="•"/>
            </a:pPr>
            <a:endParaRPr lang="en-US" sz="2000" dirty="0"/>
          </a:p>
          <a:p>
            <a:endParaRPr lang="en-US" sz="2000" dirty="0"/>
          </a:p>
        </p:txBody>
      </p:sp>
    </p:spTree>
    <p:extLst>
      <p:ext uri="{BB962C8B-B14F-4D97-AF65-F5344CB8AC3E}">
        <p14:creationId xmlns:p14="http://schemas.microsoft.com/office/powerpoint/2010/main" val="774682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7E4813-2A0E-4D5B-9C77-AA5A22953D44}"/>
              </a:ext>
            </a:extLst>
          </p:cNvPr>
          <p:cNvPicPr>
            <a:picLocks noChangeAspect="1"/>
          </p:cNvPicPr>
          <p:nvPr/>
        </p:nvPicPr>
        <p:blipFill>
          <a:blip r:embed="rId2"/>
          <a:stretch>
            <a:fillRect/>
          </a:stretch>
        </p:blipFill>
        <p:spPr>
          <a:xfrm>
            <a:off x="1247567" y="0"/>
            <a:ext cx="10944433" cy="6858000"/>
          </a:xfrm>
          <a:prstGeom prst="rect">
            <a:avLst/>
          </a:prstGeom>
        </p:spPr>
      </p:pic>
      <p:pic>
        <p:nvPicPr>
          <p:cNvPr id="6" name="Picture 5">
            <a:extLst>
              <a:ext uri="{FF2B5EF4-FFF2-40B4-BE49-F238E27FC236}">
                <a16:creationId xmlns:a16="http://schemas.microsoft.com/office/drawing/2014/main" id="{3539E493-00D3-4195-8D09-867456F5D4E5}"/>
              </a:ext>
            </a:extLst>
          </p:cNvPr>
          <p:cNvPicPr>
            <a:picLocks noChangeAspect="1"/>
          </p:cNvPicPr>
          <p:nvPr/>
        </p:nvPicPr>
        <p:blipFill rotWithShape="1">
          <a:blip r:embed="rId2"/>
          <a:srcRect r="76413"/>
          <a:stretch/>
        </p:blipFill>
        <p:spPr>
          <a:xfrm>
            <a:off x="0" y="0"/>
            <a:ext cx="2581483" cy="6858000"/>
          </a:xfrm>
          <a:prstGeom prst="rect">
            <a:avLst/>
          </a:prstGeom>
        </p:spPr>
      </p:pic>
      <p:sp>
        <p:nvSpPr>
          <p:cNvPr id="3" name="Content Placeholder 2">
            <a:extLst>
              <a:ext uri="{FF2B5EF4-FFF2-40B4-BE49-F238E27FC236}">
                <a16:creationId xmlns:a16="http://schemas.microsoft.com/office/drawing/2014/main" id="{A6FB8DB6-5C90-4EF7-AE98-838118D6C42D}"/>
              </a:ext>
            </a:extLst>
          </p:cNvPr>
          <p:cNvSpPr>
            <a:spLocks noGrp="1"/>
          </p:cNvSpPr>
          <p:nvPr>
            <p:ph idx="1"/>
          </p:nvPr>
        </p:nvSpPr>
        <p:spPr>
          <a:xfrm>
            <a:off x="77892" y="949325"/>
            <a:ext cx="4775200" cy="4351338"/>
          </a:xfrm>
        </p:spPr>
        <p:txBody>
          <a:bodyPr/>
          <a:lstStyle/>
          <a:p>
            <a:r>
              <a:rPr lang="en-US" sz="2000" dirty="0"/>
              <a:t>Peaceable Queens are sets of queens, an equal number of black and white, that can be place on a </a:t>
            </a:r>
            <a:r>
              <a:rPr lang="en-US" sz="2000" dirty="0" err="1"/>
              <a:t>NxN</a:t>
            </a:r>
            <a:r>
              <a:rPr lang="en-US" sz="2000" dirty="0"/>
              <a:t> chessboard, such that there are no cross-color attacks.</a:t>
            </a:r>
          </a:p>
          <a:p>
            <a:r>
              <a:rPr lang="en-US" sz="2000" dirty="0"/>
              <a:t>For example, for the 4x4 board, K can be 2 </a:t>
            </a:r>
          </a:p>
          <a:p>
            <a:endParaRPr lang="en-US" dirty="0"/>
          </a:p>
        </p:txBody>
      </p:sp>
      <p:sp>
        <p:nvSpPr>
          <p:cNvPr id="2" name="Title 1">
            <a:extLst>
              <a:ext uri="{FF2B5EF4-FFF2-40B4-BE49-F238E27FC236}">
                <a16:creationId xmlns:a16="http://schemas.microsoft.com/office/drawing/2014/main" id="{72FE1A9E-0F55-4F4C-8436-4685EB5FD289}"/>
              </a:ext>
            </a:extLst>
          </p:cNvPr>
          <p:cNvSpPr>
            <a:spLocks noGrp="1"/>
          </p:cNvSpPr>
          <p:nvPr>
            <p:ph type="title"/>
          </p:nvPr>
        </p:nvSpPr>
        <p:spPr>
          <a:xfrm>
            <a:off x="77892" y="1"/>
            <a:ext cx="11906250" cy="801688"/>
          </a:xfrm>
        </p:spPr>
        <p:txBody>
          <a:bodyPr/>
          <a:lstStyle/>
          <a:p>
            <a:r>
              <a:rPr lang="en-US" dirty="0"/>
              <a:t>Let's finish with an example of an unsolved problem</a:t>
            </a:r>
          </a:p>
        </p:txBody>
      </p:sp>
    </p:spTree>
    <p:extLst>
      <p:ext uri="{BB962C8B-B14F-4D97-AF65-F5344CB8AC3E}">
        <p14:creationId xmlns:p14="http://schemas.microsoft.com/office/powerpoint/2010/main" val="22817126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4D699F-2FAB-4C01-8EF0-53F14300A026}"/>
              </a:ext>
            </a:extLst>
          </p:cNvPr>
          <p:cNvPicPr>
            <a:picLocks noChangeAspect="1"/>
          </p:cNvPicPr>
          <p:nvPr/>
        </p:nvPicPr>
        <p:blipFill>
          <a:blip r:embed="rId2"/>
          <a:stretch>
            <a:fillRect/>
          </a:stretch>
        </p:blipFill>
        <p:spPr>
          <a:xfrm>
            <a:off x="911113" y="0"/>
            <a:ext cx="11280887" cy="6858000"/>
          </a:xfrm>
          <a:prstGeom prst="rect">
            <a:avLst/>
          </a:prstGeom>
        </p:spPr>
      </p:pic>
      <p:pic>
        <p:nvPicPr>
          <p:cNvPr id="6" name="Picture 5">
            <a:extLst>
              <a:ext uri="{FF2B5EF4-FFF2-40B4-BE49-F238E27FC236}">
                <a16:creationId xmlns:a16="http://schemas.microsoft.com/office/drawing/2014/main" id="{681782EF-E9BA-48DD-B02A-0B4AF7D08A10}"/>
              </a:ext>
            </a:extLst>
          </p:cNvPr>
          <p:cNvPicPr>
            <a:picLocks noChangeAspect="1"/>
          </p:cNvPicPr>
          <p:nvPr/>
        </p:nvPicPr>
        <p:blipFill rotWithShape="1">
          <a:blip r:embed="rId2"/>
          <a:srcRect r="92709"/>
          <a:stretch/>
        </p:blipFill>
        <p:spPr>
          <a:xfrm>
            <a:off x="0" y="0"/>
            <a:ext cx="911113" cy="6858000"/>
          </a:xfrm>
          <a:prstGeom prst="rect">
            <a:avLst/>
          </a:prstGeom>
        </p:spPr>
      </p:pic>
      <p:sp>
        <p:nvSpPr>
          <p:cNvPr id="7" name="TextBox 6">
            <a:extLst>
              <a:ext uri="{FF2B5EF4-FFF2-40B4-BE49-F238E27FC236}">
                <a16:creationId xmlns:a16="http://schemas.microsoft.com/office/drawing/2014/main" id="{318D5BFB-2934-4CDE-B382-C36DD7069234}"/>
              </a:ext>
            </a:extLst>
          </p:cNvPr>
          <p:cNvSpPr txBox="1"/>
          <p:nvPr/>
        </p:nvSpPr>
        <p:spPr>
          <a:xfrm>
            <a:off x="69850" y="438150"/>
            <a:ext cx="3028950" cy="1569660"/>
          </a:xfrm>
          <a:prstGeom prst="rect">
            <a:avLst/>
          </a:prstGeom>
          <a:noFill/>
        </p:spPr>
        <p:txBody>
          <a:bodyPr wrap="square" rtlCol="0">
            <a:spAutoFit/>
          </a:bodyPr>
          <a:lstStyle/>
          <a:p>
            <a:r>
              <a:rPr lang="en-US" sz="3200" dirty="0"/>
              <a:t>On a regular 8x8 chessboard, you can do K = 9</a:t>
            </a:r>
          </a:p>
        </p:txBody>
      </p:sp>
    </p:spTree>
    <p:extLst>
      <p:ext uri="{BB962C8B-B14F-4D97-AF65-F5344CB8AC3E}">
        <p14:creationId xmlns:p14="http://schemas.microsoft.com/office/powerpoint/2010/main" val="21066276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3FE5F6-4672-4065-8062-F8036A40A3E6}"/>
              </a:ext>
            </a:extLst>
          </p:cNvPr>
          <p:cNvPicPr>
            <a:picLocks noChangeAspect="1"/>
          </p:cNvPicPr>
          <p:nvPr/>
        </p:nvPicPr>
        <p:blipFill>
          <a:blip r:embed="rId2"/>
          <a:stretch>
            <a:fillRect/>
          </a:stretch>
        </p:blipFill>
        <p:spPr>
          <a:xfrm>
            <a:off x="927029" y="0"/>
            <a:ext cx="11264971" cy="6858000"/>
          </a:xfrm>
          <a:prstGeom prst="rect">
            <a:avLst/>
          </a:prstGeom>
        </p:spPr>
      </p:pic>
      <p:pic>
        <p:nvPicPr>
          <p:cNvPr id="6" name="Picture 5">
            <a:extLst>
              <a:ext uri="{FF2B5EF4-FFF2-40B4-BE49-F238E27FC236}">
                <a16:creationId xmlns:a16="http://schemas.microsoft.com/office/drawing/2014/main" id="{6A6C81BF-DA1E-4F54-8350-0261B16BDEE5}"/>
              </a:ext>
            </a:extLst>
          </p:cNvPr>
          <p:cNvPicPr>
            <a:picLocks noChangeAspect="1"/>
          </p:cNvPicPr>
          <p:nvPr/>
        </p:nvPicPr>
        <p:blipFill rotWithShape="1">
          <a:blip r:embed="rId2"/>
          <a:srcRect l="95772"/>
          <a:stretch/>
        </p:blipFill>
        <p:spPr>
          <a:xfrm>
            <a:off x="0" y="0"/>
            <a:ext cx="1022350" cy="6858000"/>
          </a:xfrm>
          <a:prstGeom prst="rect">
            <a:avLst/>
          </a:prstGeom>
        </p:spPr>
      </p:pic>
      <p:pic>
        <p:nvPicPr>
          <p:cNvPr id="7" name="Picture 6">
            <a:extLst>
              <a:ext uri="{FF2B5EF4-FFF2-40B4-BE49-F238E27FC236}">
                <a16:creationId xmlns:a16="http://schemas.microsoft.com/office/drawing/2014/main" id="{1CFBE794-38CB-4D13-8B13-E0087FAA838F}"/>
              </a:ext>
            </a:extLst>
          </p:cNvPr>
          <p:cNvPicPr>
            <a:picLocks noChangeAspect="1"/>
          </p:cNvPicPr>
          <p:nvPr/>
        </p:nvPicPr>
        <p:blipFill rotWithShape="1">
          <a:blip r:embed="rId2"/>
          <a:srcRect l="95772" b="95463"/>
          <a:stretch/>
        </p:blipFill>
        <p:spPr>
          <a:xfrm>
            <a:off x="727111" y="0"/>
            <a:ext cx="1022350" cy="311150"/>
          </a:xfrm>
          <a:prstGeom prst="rect">
            <a:avLst/>
          </a:prstGeom>
        </p:spPr>
      </p:pic>
      <p:sp>
        <p:nvSpPr>
          <p:cNvPr id="8" name="TextBox 7">
            <a:extLst>
              <a:ext uri="{FF2B5EF4-FFF2-40B4-BE49-F238E27FC236}">
                <a16:creationId xmlns:a16="http://schemas.microsoft.com/office/drawing/2014/main" id="{8A4EB0A2-F64E-4077-A73D-E046DE742C2B}"/>
              </a:ext>
            </a:extLst>
          </p:cNvPr>
          <p:cNvSpPr txBox="1"/>
          <p:nvPr/>
        </p:nvSpPr>
        <p:spPr>
          <a:xfrm>
            <a:off x="69850" y="438150"/>
            <a:ext cx="2260600" cy="1200329"/>
          </a:xfrm>
          <a:prstGeom prst="rect">
            <a:avLst/>
          </a:prstGeom>
          <a:noFill/>
        </p:spPr>
        <p:txBody>
          <a:bodyPr wrap="square" rtlCol="0">
            <a:spAutoFit/>
          </a:bodyPr>
          <a:lstStyle/>
          <a:p>
            <a:r>
              <a:rPr lang="en-US" sz="2400" dirty="0"/>
              <a:t>On a 13x13 chessboard, you can do K = 24</a:t>
            </a:r>
          </a:p>
        </p:txBody>
      </p:sp>
    </p:spTree>
    <p:extLst>
      <p:ext uri="{BB962C8B-B14F-4D97-AF65-F5344CB8AC3E}">
        <p14:creationId xmlns:p14="http://schemas.microsoft.com/office/powerpoint/2010/main" val="22635083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BDD438-89B9-41CC-8B72-316DBA498463}"/>
              </a:ext>
            </a:extLst>
          </p:cNvPr>
          <p:cNvPicPr>
            <a:picLocks noChangeAspect="1"/>
          </p:cNvPicPr>
          <p:nvPr/>
        </p:nvPicPr>
        <p:blipFill rotWithShape="1">
          <a:blip r:embed="rId2"/>
          <a:srcRect r="2239"/>
          <a:stretch/>
        </p:blipFill>
        <p:spPr>
          <a:xfrm>
            <a:off x="0" y="0"/>
            <a:ext cx="12192000" cy="6858000"/>
          </a:xfrm>
          <a:prstGeom prst="rect">
            <a:avLst/>
          </a:prstGeom>
        </p:spPr>
      </p:pic>
      <p:sp>
        <p:nvSpPr>
          <p:cNvPr id="6" name="TextBox 5">
            <a:extLst>
              <a:ext uri="{FF2B5EF4-FFF2-40B4-BE49-F238E27FC236}">
                <a16:creationId xmlns:a16="http://schemas.microsoft.com/office/drawing/2014/main" id="{5109201F-DF63-4F73-8162-335E0CA93336}"/>
              </a:ext>
            </a:extLst>
          </p:cNvPr>
          <p:cNvSpPr txBox="1"/>
          <p:nvPr/>
        </p:nvSpPr>
        <p:spPr>
          <a:xfrm>
            <a:off x="0" y="57150"/>
            <a:ext cx="2565400" cy="2677656"/>
          </a:xfrm>
          <a:prstGeom prst="rect">
            <a:avLst/>
          </a:prstGeom>
          <a:noFill/>
        </p:spPr>
        <p:txBody>
          <a:bodyPr wrap="square" rtlCol="0">
            <a:spAutoFit/>
          </a:bodyPr>
          <a:lstStyle/>
          <a:p>
            <a:r>
              <a:rPr lang="en-US" sz="2400" dirty="0"/>
              <a:t>On a 20x20 chessboard, you can do K = 58</a:t>
            </a:r>
          </a:p>
          <a:p>
            <a:endParaRPr lang="en-US" sz="2400" dirty="0"/>
          </a:p>
          <a:p>
            <a:r>
              <a:rPr lang="en-US" sz="2400" dirty="0"/>
              <a:t>Can you do K= fifty-nine?</a:t>
            </a:r>
          </a:p>
          <a:p>
            <a:endParaRPr lang="en-US" sz="2400" dirty="0"/>
          </a:p>
        </p:txBody>
      </p:sp>
      <p:sp>
        <p:nvSpPr>
          <p:cNvPr id="8" name="TextBox 7">
            <a:extLst>
              <a:ext uri="{FF2B5EF4-FFF2-40B4-BE49-F238E27FC236}">
                <a16:creationId xmlns:a16="http://schemas.microsoft.com/office/drawing/2014/main" id="{8F828AF9-286B-470C-9820-469CC2738D8B}"/>
              </a:ext>
            </a:extLst>
          </p:cNvPr>
          <p:cNvSpPr txBox="1"/>
          <p:nvPr/>
        </p:nvSpPr>
        <p:spPr>
          <a:xfrm>
            <a:off x="-44450" y="2745789"/>
            <a:ext cx="2044700" cy="830997"/>
          </a:xfrm>
          <a:prstGeom prst="rect">
            <a:avLst/>
          </a:prstGeom>
          <a:noFill/>
        </p:spPr>
        <p:txBody>
          <a:bodyPr wrap="square">
            <a:spAutoFit/>
          </a:bodyPr>
          <a:lstStyle/>
          <a:p>
            <a:r>
              <a:rPr lang="en-US" sz="2400" dirty="0"/>
              <a:t>As of today, no one knows.</a:t>
            </a:r>
          </a:p>
        </p:txBody>
      </p:sp>
    </p:spTree>
    <p:extLst>
      <p:ext uri="{BB962C8B-B14F-4D97-AF65-F5344CB8AC3E}">
        <p14:creationId xmlns:p14="http://schemas.microsoft.com/office/powerpoint/2010/main" val="4138169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D2E61-A1F8-4EF6-887D-3604330CCFA0}"/>
              </a:ext>
            </a:extLst>
          </p:cNvPr>
          <p:cNvSpPr>
            <a:spLocks noGrp="1"/>
          </p:cNvSpPr>
          <p:nvPr>
            <p:ph type="title"/>
          </p:nvPr>
        </p:nvSpPr>
        <p:spPr>
          <a:xfrm>
            <a:off x="139700" y="1"/>
            <a:ext cx="10515600" cy="857250"/>
          </a:xfrm>
        </p:spPr>
        <p:txBody>
          <a:bodyPr/>
          <a:lstStyle/>
          <a:p>
            <a:r>
              <a:rPr lang="en-US" dirty="0"/>
              <a:t>Review</a:t>
            </a:r>
          </a:p>
        </p:txBody>
      </p:sp>
      <p:sp>
        <p:nvSpPr>
          <p:cNvPr id="3" name="Content Placeholder 2">
            <a:extLst>
              <a:ext uri="{FF2B5EF4-FFF2-40B4-BE49-F238E27FC236}">
                <a16:creationId xmlns:a16="http://schemas.microsoft.com/office/drawing/2014/main" id="{BF02D77E-DA51-4A28-AE3F-B97BFBEF8A9B}"/>
              </a:ext>
            </a:extLst>
          </p:cNvPr>
          <p:cNvSpPr>
            <a:spLocks noGrp="1"/>
          </p:cNvSpPr>
          <p:nvPr>
            <p:ph idx="1"/>
          </p:nvPr>
        </p:nvSpPr>
        <p:spPr>
          <a:xfrm>
            <a:off x="679450" y="1057275"/>
            <a:ext cx="11360150" cy="4351338"/>
          </a:xfrm>
        </p:spPr>
        <p:txBody>
          <a:bodyPr/>
          <a:lstStyle/>
          <a:p>
            <a:r>
              <a:rPr lang="en-US" dirty="0"/>
              <a:t>A search problem can have between zero and infinity solutions.</a:t>
            </a:r>
          </a:p>
          <a:p>
            <a:r>
              <a:rPr lang="en-US" dirty="0"/>
              <a:t>Searching the full problem space, and not finding an answer, is logically equivalent to proving that no solution exists. </a:t>
            </a:r>
          </a:p>
          <a:p>
            <a:r>
              <a:rPr lang="en-US" dirty="0"/>
              <a:t>Sometimes, human common sense will tell us a problem cannot be solved, but sometimes we are not sure. </a:t>
            </a:r>
          </a:p>
          <a:p>
            <a:r>
              <a:rPr lang="en-US" dirty="0"/>
              <a:t>Sometimes (although it is rare) you can add an operator that makes an unsolvable problem solvable.</a:t>
            </a:r>
          </a:p>
          <a:p>
            <a:endParaRPr lang="en-US" dirty="0"/>
          </a:p>
        </p:txBody>
      </p:sp>
      <p:pic>
        <p:nvPicPr>
          <p:cNvPr id="4" name="Picture 3">
            <a:extLst>
              <a:ext uri="{FF2B5EF4-FFF2-40B4-BE49-F238E27FC236}">
                <a16:creationId xmlns:a16="http://schemas.microsoft.com/office/drawing/2014/main" id="{ED4FC635-CE0C-48BF-B710-DDFC3DFBD5EE}"/>
              </a:ext>
            </a:extLst>
          </p:cNvPr>
          <p:cNvPicPr>
            <a:picLocks noChangeAspect="1"/>
          </p:cNvPicPr>
          <p:nvPr/>
        </p:nvPicPr>
        <p:blipFill rotWithShape="1">
          <a:blip r:embed="rId2"/>
          <a:srcRect r="2239"/>
          <a:stretch/>
        </p:blipFill>
        <p:spPr>
          <a:xfrm>
            <a:off x="9594144" y="5562600"/>
            <a:ext cx="2122311" cy="1193800"/>
          </a:xfrm>
          <a:prstGeom prst="rect">
            <a:avLst/>
          </a:prstGeom>
        </p:spPr>
      </p:pic>
      <p:sp>
        <p:nvSpPr>
          <p:cNvPr id="5" name="TextBox 4">
            <a:extLst>
              <a:ext uri="{FF2B5EF4-FFF2-40B4-BE49-F238E27FC236}">
                <a16:creationId xmlns:a16="http://schemas.microsoft.com/office/drawing/2014/main" id="{CCB0E7BE-FFC2-4A88-94C2-18813C27B228}"/>
              </a:ext>
            </a:extLst>
          </p:cNvPr>
          <p:cNvSpPr txBox="1"/>
          <p:nvPr/>
        </p:nvSpPr>
        <p:spPr>
          <a:xfrm>
            <a:off x="9264650" y="4900781"/>
            <a:ext cx="3162300" cy="1015663"/>
          </a:xfrm>
          <a:prstGeom prst="rect">
            <a:avLst/>
          </a:prstGeom>
          <a:noFill/>
        </p:spPr>
        <p:txBody>
          <a:bodyPr wrap="square" rtlCol="0">
            <a:spAutoFit/>
          </a:bodyPr>
          <a:lstStyle/>
          <a:p>
            <a:r>
              <a:rPr lang="en-US" dirty="0"/>
              <a:t>On a 20x20 chessboard, can you K= 59 peaceable queens? </a:t>
            </a:r>
          </a:p>
          <a:p>
            <a:endParaRPr lang="en-US" sz="2400" dirty="0"/>
          </a:p>
        </p:txBody>
      </p:sp>
      <p:grpSp>
        <p:nvGrpSpPr>
          <p:cNvPr id="12" name="Group 11">
            <a:extLst>
              <a:ext uri="{FF2B5EF4-FFF2-40B4-BE49-F238E27FC236}">
                <a16:creationId xmlns:a16="http://schemas.microsoft.com/office/drawing/2014/main" id="{15676959-A20A-4585-8894-4C26BFEA1A6A}"/>
              </a:ext>
            </a:extLst>
          </p:cNvPr>
          <p:cNvGrpSpPr/>
          <p:nvPr/>
        </p:nvGrpSpPr>
        <p:grpSpPr>
          <a:xfrm>
            <a:off x="6922770" y="5746624"/>
            <a:ext cx="1022970" cy="1111375"/>
            <a:chOff x="6433820" y="4974762"/>
            <a:chExt cx="1733550" cy="1883363"/>
          </a:xfrm>
        </p:grpSpPr>
        <p:pic>
          <p:nvPicPr>
            <p:cNvPr id="6" name="Picture 2" descr="UK Map PNG HD Image | PNG All">
              <a:extLst>
                <a:ext uri="{FF2B5EF4-FFF2-40B4-BE49-F238E27FC236}">
                  <a16:creationId xmlns:a16="http://schemas.microsoft.com/office/drawing/2014/main" id="{DB34F419-D30C-49CF-8399-340C5C95A4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701"/>
            <a:stretch/>
          </p:blipFill>
          <p:spPr bwMode="auto">
            <a:xfrm>
              <a:off x="6433820" y="4974762"/>
              <a:ext cx="1733550" cy="188336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914D2380-B5CA-400C-B0CD-0C43BE4AD72B}"/>
                </a:ext>
              </a:extLst>
            </p:cNvPr>
            <p:cNvGrpSpPr/>
            <p:nvPr/>
          </p:nvGrpSpPr>
          <p:grpSpPr>
            <a:xfrm>
              <a:off x="6838876" y="6310655"/>
              <a:ext cx="321457" cy="321457"/>
              <a:chOff x="3535680" y="960120"/>
              <a:chExt cx="812800" cy="812800"/>
            </a:xfrm>
          </p:grpSpPr>
          <p:sp>
            <p:nvSpPr>
              <p:cNvPr id="8" name="Arrow: Right 7">
                <a:extLst>
                  <a:ext uri="{FF2B5EF4-FFF2-40B4-BE49-F238E27FC236}">
                    <a16:creationId xmlns:a16="http://schemas.microsoft.com/office/drawing/2014/main" id="{C41137B4-9BA3-4FE5-9346-9910426BF9E4}"/>
                  </a:ext>
                </a:extLst>
              </p:cNvPr>
              <p:cNvSpPr/>
              <p:nvPr/>
            </p:nvSpPr>
            <p:spPr>
              <a:xfrm>
                <a:off x="3690372" y="1190514"/>
                <a:ext cx="503415" cy="352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quot;Not Allowed&quot; Symbol 8">
                <a:extLst>
                  <a:ext uri="{FF2B5EF4-FFF2-40B4-BE49-F238E27FC236}">
                    <a16:creationId xmlns:a16="http://schemas.microsoft.com/office/drawing/2014/main" id="{6DAE3D33-9149-479B-BA99-EE8CFCDFC602}"/>
                  </a:ext>
                </a:extLst>
              </p:cNvPr>
              <p:cNvSpPr/>
              <p:nvPr/>
            </p:nvSpPr>
            <p:spPr>
              <a:xfrm>
                <a:off x="3535680" y="960120"/>
                <a:ext cx="812800" cy="812800"/>
              </a:xfrm>
              <a:prstGeom prst="noSmoking">
                <a:avLst>
                  <a:gd name="adj" fmla="val 1084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 name="Oval 9">
              <a:extLst>
                <a:ext uri="{FF2B5EF4-FFF2-40B4-BE49-F238E27FC236}">
                  <a16:creationId xmlns:a16="http://schemas.microsoft.com/office/drawing/2014/main" id="{79F6D111-2124-4EC1-973E-A4E28AAAC9F8}"/>
                </a:ext>
              </a:extLst>
            </p:cNvPr>
            <p:cNvSpPr/>
            <p:nvPr/>
          </p:nvSpPr>
          <p:spPr>
            <a:xfrm>
              <a:off x="6941184" y="5997061"/>
              <a:ext cx="116840" cy="11684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93F3284-E9E1-4D17-BA3C-534CC9E8C85A}"/>
                </a:ext>
              </a:extLst>
            </p:cNvPr>
            <p:cNvSpPr/>
            <p:nvPr/>
          </p:nvSpPr>
          <p:spPr>
            <a:xfrm>
              <a:off x="7757715" y="6342769"/>
              <a:ext cx="116840" cy="1168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
        <p:nvSpPr>
          <p:cNvPr id="14" name="TextBox 13">
            <a:extLst>
              <a:ext uri="{FF2B5EF4-FFF2-40B4-BE49-F238E27FC236}">
                <a16:creationId xmlns:a16="http://schemas.microsoft.com/office/drawing/2014/main" id="{F5434F86-576A-44DB-B081-3169EE07BBE2}"/>
              </a:ext>
            </a:extLst>
          </p:cNvPr>
          <p:cNvSpPr txBox="1"/>
          <p:nvPr/>
        </p:nvSpPr>
        <p:spPr>
          <a:xfrm>
            <a:off x="6415051" y="4943474"/>
            <a:ext cx="2715795" cy="646331"/>
          </a:xfrm>
          <a:prstGeom prst="rect">
            <a:avLst/>
          </a:prstGeom>
          <a:noFill/>
        </p:spPr>
        <p:txBody>
          <a:bodyPr wrap="square">
            <a:spAutoFit/>
          </a:bodyPr>
          <a:lstStyle/>
          <a:p>
            <a:r>
              <a:rPr lang="en-US" dirty="0"/>
              <a:t>Can you drive from </a:t>
            </a:r>
            <a:r>
              <a:rPr lang="en-US" dirty="0">
                <a:solidFill>
                  <a:srgbClr val="00B050"/>
                </a:solidFill>
              </a:rPr>
              <a:t>Dublin </a:t>
            </a:r>
            <a:r>
              <a:rPr lang="en-US" dirty="0"/>
              <a:t>to </a:t>
            </a:r>
            <a:r>
              <a:rPr lang="en-US" dirty="0">
                <a:solidFill>
                  <a:srgbClr val="FF0000"/>
                </a:solidFill>
              </a:rPr>
              <a:t>London</a:t>
            </a:r>
            <a:r>
              <a:rPr lang="en-US" dirty="0"/>
              <a:t>?</a:t>
            </a:r>
          </a:p>
        </p:txBody>
      </p:sp>
      <p:pic>
        <p:nvPicPr>
          <p:cNvPr id="15" name="Picture 2" descr="Don't want to scrap your old motor? Then turn it into a £20,000 amphibious  car instead">
            <a:extLst>
              <a:ext uri="{FF2B5EF4-FFF2-40B4-BE49-F238E27FC236}">
                <a16:creationId xmlns:a16="http://schemas.microsoft.com/office/drawing/2014/main" id="{BD7DB9DA-E570-4177-82D3-0603BCB885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504" b="20842"/>
          <a:stretch/>
        </p:blipFill>
        <p:spPr bwMode="auto">
          <a:xfrm>
            <a:off x="1224107" y="5783477"/>
            <a:ext cx="2187295" cy="102781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2ACF6FB-C839-4988-A2A2-1AA8B5A005B4}"/>
              </a:ext>
            </a:extLst>
          </p:cNvPr>
          <p:cNvSpPr txBox="1"/>
          <p:nvPr/>
        </p:nvSpPr>
        <p:spPr>
          <a:xfrm>
            <a:off x="139700" y="5820331"/>
            <a:ext cx="1262945" cy="954107"/>
          </a:xfrm>
          <a:prstGeom prst="rect">
            <a:avLst/>
          </a:prstGeom>
          <a:noFill/>
        </p:spPr>
        <p:txBody>
          <a:bodyPr wrap="square">
            <a:spAutoFit/>
          </a:bodyPr>
          <a:lstStyle/>
          <a:p>
            <a:r>
              <a:rPr lang="en-US" sz="1400" dirty="0"/>
              <a:t>Amphibious cars allow extra operators </a:t>
            </a:r>
          </a:p>
        </p:txBody>
      </p:sp>
    </p:spTree>
    <p:extLst>
      <p:ext uri="{BB962C8B-B14F-4D97-AF65-F5344CB8AC3E}">
        <p14:creationId xmlns:p14="http://schemas.microsoft.com/office/powerpoint/2010/main" val="601356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TextBox 103">
            <a:extLst>
              <a:ext uri="{FF2B5EF4-FFF2-40B4-BE49-F238E27FC236}">
                <a16:creationId xmlns:a16="http://schemas.microsoft.com/office/drawing/2014/main" id="{5C15F78A-312B-4FC9-BB3E-12007AAEEBB0}"/>
              </a:ext>
            </a:extLst>
          </p:cNvPr>
          <p:cNvSpPr txBox="1">
            <a:spLocks noChangeArrowheads="1"/>
          </p:cNvSpPr>
          <p:nvPr/>
        </p:nvSpPr>
        <p:spPr bwMode="auto">
          <a:xfrm>
            <a:off x="144956" y="115888"/>
            <a:ext cx="4325937" cy="1846659"/>
          </a:xfrm>
          <a:prstGeom prst="rect">
            <a:avLst/>
          </a:prstGeom>
          <a:noFill/>
          <a:ln w="9525">
            <a:noFill/>
            <a:miter lim="800000"/>
            <a:headEnd/>
            <a:tailEnd/>
          </a:ln>
        </p:spPr>
        <p:txBody>
          <a:bodyPr>
            <a:spAutoFit/>
          </a:bodyPr>
          <a:lstStyle/>
          <a:p>
            <a:pPr>
              <a:defRPr/>
            </a:pPr>
            <a:r>
              <a:rPr lang="en-US" sz="2400" dirty="0">
                <a:solidFill>
                  <a:schemeClr val="bg1">
                    <a:lumMod val="65000"/>
                  </a:schemeClr>
                </a:solidFill>
              </a:rPr>
              <a:t>The number of solutions can be from zero to infinity</a:t>
            </a:r>
          </a:p>
          <a:p>
            <a:pPr>
              <a:defRPr/>
            </a:pPr>
            <a:endParaRPr lang="en-US" sz="2400" dirty="0"/>
          </a:p>
          <a:p>
            <a:pPr>
              <a:defRPr/>
            </a:pPr>
            <a:r>
              <a:rPr lang="en-US" sz="2400" dirty="0"/>
              <a:t>How can we have zero solutions?</a:t>
            </a:r>
          </a:p>
          <a:p>
            <a:pPr>
              <a:defRPr/>
            </a:pPr>
            <a:endParaRPr lang="en-US" dirty="0"/>
          </a:p>
        </p:txBody>
      </p:sp>
      <p:sp>
        <p:nvSpPr>
          <p:cNvPr id="66563" name="AutoShape 7">
            <a:extLst>
              <a:ext uri="{FF2B5EF4-FFF2-40B4-BE49-F238E27FC236}">
                <a16:creationId xmlns:a16="http://schemas.microsoft.com/office/drawing/2014/main" id="{58E81DB0-234A-40D8-A2BA-5FB4DB4DEE1E}"/>
              </a:ext>
            </a:extLst>
          </p:cNvPr>
          <p:cNvSpPr>
            <a:spLocks noChangeAspect="1" noChangeArrowheads="1"/>
          </p:cNvSpPr>
          <p:nvPr/>
        </p:nvSpPr>
        <p:spPr bwMode="auto">
          <a:xfrm>
            <a:off x="1692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6564" name="TextBox 46">
            <a:extLst>
              <a:ext uri="{FF2B5EF4-FFF2-40B4-BE49-F238E27FC236}">
                <a16:creationId xmlns:a16="http://schemas.microsoft.com/office/drawing/2014/main" id="{6BA8AE32-A53C-4D68-8E66-4362CCC88B4B}"/>
              </a:ext>
            </a:extLst>
          </p:cNvPr>
          <p:cNvSpPr txBox="1">
            <a:spLocks noChangeArrowheads="1"/>
          </p:cNvSpPr>
          <p:nvPr/>
        </p:nvSpPr>
        <p:spPr bwMode="auto">
          <a:xfrm>
            <a:off x="189404" y="2084388"/>
            <a:ext cx="508363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latin typeface="+mj-lt"/>
              </a:rPr>
              <a:t>This is a child's maze puzzle that does not have a solution.</a:t>
            </a:r>
          </a:p>
          <a:p>
            <a:pPr>
              <a:spcBef>
                <a:spcPct val="0"/>
              </a:spcBef>
              <a:buFontTx/>
              <a:buNone/>
            </a:pPr>
            <a:endParaRPr lang="en-US" altLang="en-US" sz="2400" dirty="0">
              <a:latin typeface="+mj-lt"/>
            </a:endParaRPr>
          </a:p>
          <a:p>
            <a:pPr>
              <a:spcBef>
                <a:spcPct val="0"/>
              </a:spcBef>
              <a:buFontTx/>
              <a:buNone/>
            </a:pPr>
            <a:r>
              <a:rPr lang="en-US" altLang="en-US" sz="2400" dirty="0">
                <a:latin typeface="+mj-lt"/>
              </a:rPr>
              <a:t>I assume it was created by accident.</a:t>
            </a:r>
          </a:p>
          <a:p>
            <a:pPr>
              <a:spcBef>
                <a:spcPct val="0"/>
              </a:spcBef>
              <a:buFontTx/>
              <a:buNone/>
            </a:pPr>
            <a:endParaRPr lang="en-US" altLang="en-US" sz="2400" dirty="0">
              <a:latin typeface="+mj-lt"/>
            </a:endParaRPr>
          </a:p>
          <a:p>
            <a:pPr>
              <a:spcBef>
                <a:spcPct val="0"/>
              </a:spcBef>
              <a:buFontTx/>
              <a:buNone/>
            </a:pPr>
            <a:r>
              <a:rPr lang="en-US" altLang="en-US" sz="2400" dirty="0">
                <a:latin typeface="+mj-lt"/>
              </a:rPr>
              <a:t>To prove it is unsolvable, I can trace a fully closed </a:t>
            </a:r>
            <a:r>
              <a:rPr lang="en-US" altLang="en-US" sz="2400" dirty="0">
                <a:solidFill>
                  <a:srgbClr val="FF0000"/>
                </a:solidFill>
                <a:latin typeface="+mj-lt"/>
              </a:rPr>
              <a:t>bounding box </a:t>
            </a:r>
            <a:r>
              <a:rPr lang="en-US" altLang="en-US" sz="2400" dirty="0">
                <a:latin typeface="+mj-lt"/>
              </a:rPr>
              <a:t>around the target.</a:t>
            </a:r>
          </a:p>
          <a:p>
            <a:pPr>
              <a:spcBef>
                <a:spcPct val="0"/>
              </a:spcBef>
              <a:buFontTx/>
              <a:buNone/>
            </a:pPr>
            <a:endParaRPr lang="en-US" altLang="en-US" sz="2400" dirty="0">
              <a:latin typeface="+mj-lt"/>
            </a:endParaRPr>
          </a:p>
          <a:p>
            <a:pPr>
              <a:spcBef>
                <a:spcPct val="0"/>
              </a:spcBef>
              <a:buFontTx/>
              <a:buNone/>
            </a:pPr>
            <a:r>
              <a:rPr lang="en-US" altLang="en-US" sz="2400" dirty="0">
                <a:solidFill>
                  <a:srgbClr val="7030A0"/>
                </a:solidFill>
                <a:latin typeface="+mj-lt"/>
              </a:rPr>
              <a:t>What would happen if we search for a solution on such a problem?</a:t>
            </a:r>
          </a:p>
        </p:txBody>
      </p:sp>
      <p:pic>
        <p:nvPicPr>
          <p:cNvPr id="66567" name="Picture 2">
            <a:extLst>
              <a:ext uri="{FF2B5EF4-FFF2-40B4-BE49-F238E27FC236}">
                <a16:creationId xmlns:a16="http://schemas.microsoft.com/office/drawing/2014/main" id="{D4921B86-A863-42C4-B78C-A88FB7A0E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968" b="20415"/>
          <a:stretch>
            <a:fillRect/>
          </a:stretch>
        </p:blipFill>
        <p:spPr bwMode="auto">
          <a:xfrm>
            <a:off x="5526088" y="181928"/>
            <a:ext cx="6245408" cy="606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6568" name="Straight Connector 37">
            <a:extLst>
              <a:ext uri="{FF2B5EF4-FFF2-40B4-BE49-F238E27FC236}">
                <a16:creationId xmlns:a16="http://schemas.microsoft.com/office/drawing/2014/main" id="{57C6A136-A3DA-4C5E-B053-D7CA95FB6161}"/>
              </a:ext>
            </a:extLst>
          </p:cNvPr>
          <p:cNvCxnSpPr>
            <a:cxnSpLocks noChangeShapeType="1"/>
          </p:cNvCxnSpPr>
          <p:nvPr/>
        </p:nvCxnSpPr>
        <p:spPr bwMode="auto">
          <a:xfrm>
            <a:off x="7727250" y="2041307"/>
            <a:ext cx="0" cy="413196"/>
          </a:xfrm>
          <a:prstGeom prst="line">
            <a:avLst/>
          </a:prstGeom>
          <a:noFill/>
          <a:ln w="381000" algn="ctr">
            <a:solidFill>
              <a:srgbClr val="FF0000">
                <a:alpha val="20000"/>
              </a:srgbClr>
            </a:solidFill>
            <a:round/>
            <a:headEnd/>
            <a:tailEnd/>
          </a:ln>
          <a:extLst>
            <a:ext uri="{909E8E84-426E-40DD-AFC4-6F175D3DCCD1}">
              <a14:hiddenFill xmlns:a14="http://schemas.microsoft.com/office/drawing/2010/main">
                <a:noFill/>
              </a14:hiddenFill>
            </a:ext>
          </a:extLst>
        </p:spPr>
      </p:cxnSp>
      <p:cxnSp>
        <p:nvCxnSpPr>
          <p:cNvPr id="66569" name="Straight Connector 38">
            <a:extLst>
              <a:ext uri="{FF2B5EF4-FFF2-40B4-BE49-F238E27FC236}">
                <a16:creationId xmlns:a16="http://schemas.microsoft.com/office/drawing/2014/main" id="{16186593-1878-4B92-B487-2A7680A544AF}"/>
              </a:ext>
            </a:extLst>
          </p:cNvPr>
          <p:cNvCxnSpPr>
            <a:cxnSpLocks noChangeShapeType="1"/>
          </p:cNvCxnSpPr>
          <p:nvPr/>
        </p:nvCxnSpPr>
        <p:spPr bwMode="auto">
          <a:xfrm>
            <a:off x="10690992" y="1966365"/>
            <a:ext cx="0" cy="3356200"/>
          </a:xfrm>
          <a:prstGeom prst="line">
            <a:avLst/>
          </a:prstGeom>
          <a:noFill/>
          <a:ln w="381000" algn="ctr">
            <a:solidFill>
              <a:srgbClr val="FF0000">
                <a:alpha val="20000"/>
              </a:srgbClr>
            </a:solidFill>
            <a:round/>
            <a:headEnd/>
            <a:tailEnd/>
          </a:ln>
          <a:extLst>
            <a:ext uri="{909E8E84-426E-40DD-AFC4-6F175D3DCCD1}">
              <a14:hiddenFill xmlns:a14="http://schemas.microsoft.com/office/drawing/2010/main">
                <a:noFill/>
              </a14:hiddenFill>
            </a:ext>
          </a:extLst>
        </p:spPr>
      </p:cxnSp>
      <p:cxnSp>
        <p:nvCxnSpPr>
          <p:cNvPr id="66570" name="Straight Connector 39">
            <a:extLst>
              <a:ext uri="{FF2B5EF4-FFF2-40B4-BE49-F238E27FC236}">
                <a16:creationId xmlns:a16="http://schemas.microsoft.com/office/drawing/2014/main" id="{09930B49-71A3-4D2F-A6CE-7F38733C6720}"/>
              </a:ext>
            </a:extLst>
          </p:cNvPr>
          <p:cNvCxnSpPr>
            <a:cxnSpLocks noChangeShapeType="1"/>
          </p:cNvCxnSpPr>
          <p:nvPr/>
        </p:nvCxnSpPr>
        <p:spPr bwMode="auto">
          <a:xfrm>
            <a:off x="7164078" y="2413995"/>
            <a:ext cx="52670" cy="2531836"/>
          </a:xfrm>
          <a:prstGeom prst="line">
            <a:avLst/>
          </a:prstGeom>
          <a:noFill/>
          <a:ln w="381000" algn="ctr">
            <a:solidFill>
              <a:srgbClr val="FF0000">
                <a:alpha val="20000"/>
              </a:srgbClr>
            </a:solidFill>
            <a:round/>
            <a:headEnd/>
            <a:tailEnd/>
          </a:ln>
          <a:extLst>
            <a:ext uri="{909E8E84-426E-40DD-AFC4-6F175D3DCCD1}">
              <a14:hiddenFill xmlns:a14="http://schemas.microsoft.com/office/drawing/2010/main">
                <a:noFill/>
              </a14:hiddenFill>
            </a:ext>
          </a:extLst>
        </p:spPr>
      </p:cxnSp>
      <p:cxnSp>
        <p:nvCxnSpPr>
          <p:cNvPr id="66571" name="Straight Connector 40">
            <a:extLst>
              <a:ext uri="{FF2B5EF4-FFF2-40B4-BE49-F238E27FC236}">
                <a16:creationId xmlns:a16="http://schemas.microsoft.com/office/drawing/2014/main" id="{B080E85C-3F26-452C-A3F3-8B07FC4373EA}"/>
              </a:ext>
            </a:extLst>
          </p:cNvPr>
          <p:cNvCxnSpPr>
            <a:cxnSpLocks noChangeShapeType="1"/>
          </p:cNvCxnSpPr>
          <p:nvPr/>
        </p:nvCxnSpPr>
        <p:spPr bwMode="auto">
          <a:xfrm>
            <a:off x="7715094" y="2004850"/>
            <a:ext cx="2977923" cy="0"/>
          </a:xfrm>
          <a:prstGeom prst="line">
            <a:avLst/>
          </a:prstGeom>
          <a:noFill/>
          <a:ln w="381000" algn="ctr">
            <a:solidFill>
              <a:srgbClr val="FF0000">
                <a:alpha val="20000"/>
              </a:srgbClr>
            </a:solidFill>
            <a:round/>
            <a:headEnd/>
            <a:tailEnd/>
          </a:ln>
          <a:extLst>
            <a:ext uri="{909E8E84-426E-40DD-AFC4-6F175D3DCCD1}">
              <a14:hiddenFill xmlns:a14="http://schemas.microsoft.com/office/drawing/2010/main">
                <a:noFill/>
              </a14:hiddenFill>
            </a:ext>
          </a:extLst>
        </p:spPr>
      </p:cxnSp>
      <p:cxnSp>
        <p:nvCxnSpPr>
          <p:cNvPr id="66572" name="Straight Connector 41">
            <a:extLst>
              <a:ext uri="{FF2B5EF4-FFF2-40B4-BE49-F238E27FC236}">
                <a16:creationId xmlns:a16="http://schemas.microsoft.com/office/drawing/2014/main" id="{7A16B5B6-4535-4346-B073-DCCFF82B0AEF}"/>
              </a:ext>
            </a:extLst>
          </p:cNvPr>
          <p:cNvCxnSpPr>
            <a:cxnSpLocks noChangeShapeType="1"/>
          </p:cNvCxnSpPr>
          <p:nvPr/>
        </p:nvCxnSpPr>
        <p:spPr bwMode="auto">
          <a:xfrm>
            <a:off x="7202566" y="4943803"/>
            <a:ext cx="2214197" cy="0"/>
          </a:xfrm>
          <a:prstGeom prst="line">
            <a:avLst/>
          </a:prstGeom>
          <a:noFill/>
          <a:ln w="381000" algn="ctr">
            <a:solidFill>
              <a:srgbClr val="FF0000">
                <a:alpha val="20000"/>
              </a:srgbClr>
            </a:solidFill>
            <a:round/>
            <a:headEnd/>
            <a:tailEnd/>
          </a:ln>
          <a:extLst>
            <a:ext uri="{909E8E84-426E-40DD-AFC4-6F175D3DCCD1}">
              <a14:hiddenFill xmlns:a14="http://schemas.microsoft.com/office/drawing/2010/main">
                <a:noFill/>
              </a14:hiddenFill>
            </a:ext>
          </a:extLst>
        </p:spPr>
      </p:cxnSp>
      <p:cxnSp>
        <p:nvCxnSpPr>
          <p:cNvPr id="66573" name="Straight Connector 42">
            <a:extLst>
              <a:ext uri="{FF2B5EF4-FFF2-40B4-BE49-F238E27FC236}">
                <a16:creationId xmlns:a16="http://schemas.microsoft.com/office/drawing/2014/main" id="{52CC0597-03DB-4D59-B4CA-DF8BB59E68C4}"/>
              </a:ext>
            </a:extLst>
          </p:cNvPr>
          <p:cNvCxnSpPr>
            <a:cxnSpLocks noChangeShapeType="1"/>
          </p:cNvCxnSpPr>
          <p:nvPr/>
        </p:nvCxnSpPr>
        <p:spPr bwMode="auto">
          <a:xfrm>
            <a:off x="9439050" y="4943803"/>
            <a:ext cx="0" cy="413196"/>
          </a:xfrm>
          <a:prstGeom prst="line">
            <a:avLst/>
          </a:prstGeom>
          <a:noFill/>
          <a:ln w="381000" algn="ctr">
            <a:solidFill>
              <a:srgbClr val="FF0000">
                <a:alpha val="20000"/>
              </a:srgbClr>
            </a:solidFill>
            <a:round/>
            <a:headEnd/>
            <a:tailEnd/>
          </a:ln>
          <a:extLst>
            <a:ext uri="{909E8E84-426E-40DD-AFC4-6F175D3DCCD1}">
              <a14:hiddenFill xmlns:a14="http://schemas.microsoft.com/office/drawing/2010/main">
                <a:noFill/>
              </a14:hiddenFill>
            </a:ext>
          </a:extLst>
        </p:spPr>
      </p:cxnSp>
      <p:cxnSp>
        <p:nvCxnSpPr>
          <p:cNvPr id="66574" name="Straight Connector 43">
            <a:extLst>
              <a:ext uri="{FF2B5EF4-FFF2-40B4-BE49-F238E27FC236}">
                <a16:creationId xmlns:a16="http://schemas.microsoft.com/office/drawing/2014/main" id="{2C2CD690-807A-4F58-A1C4-ED556F6CDD77}"/>
              </a:ext>
            </a:extLst>
          </p:cNvPr>
          <p:cNvCxnSpPr>
            <a:cxnSpLocks noChangeShapeType="1"/>
          </p:cNvCxnSpPr>
          <p:nvPr/>
        </p:nvCxnSpPr>
        <p:spPr bwMode="auto">
          <a:xfrm>
            <a:off x="9451203" y="5332696"/>
            <a:ext cx="1241814" cy="0"/>
          </a:xfrm>
          <a:prstGeom prst="line">
            <a:avLst/>
          </a:prstGeom>
          <a:noFill/>
          <a:ln w="381000" algn="ctr">
            <a:solidFill>
              <a:srgbClr val="FF0000">
                <a:alpha val="20000"/>
              </a:srgbClr>
            </a:solidFill>
            <a:round/>
            <a:headEnd/>
            <a:tailEnd/>
          </a:ln>
          <a:extLst>
            <a:ext uri="{909E8E84-426E-40DD-AFC4-6F175D3DCCD1}">
              <a14:hiddenFill xmlns:a14="http://schemas.microsoft.com/office/drawing/2010/main">
                <a:noFill/>
              </a14:hiddenFill>
            </a:ext>
          </a:extLst>
        </p:spPr>
      </p:cxnSp>
      <p:cxnSp>
        <p:nvCxnSpPr>
          <p:cNvPr id="66575" name="Straight Connector 44">
            <a:extLst>
              <a:ext uri="{FF2B5EF4-FFF2-40B4-BE49-F238E27FC236}">
                <a16:creationId xmlns:a16="http://schemas.microsoft.com/office/drawing/2014/main" id="{B09F8AEB-A0F6-45EE-9157-CBF615CF3AAD}"/>
              </a:ext>
            </a:extLst>
          </p:cNvPr>
          <p:cNvCxnSpPr>
            <a:cxnSpLocks noChangeShapeType="1"/>
          </p:cNvCxnSpPr>
          <p:nvPr/>
        </p:nvCxnSpPr>
        <p:spPr bwMode="auto">
          <a:xfrm flipV="1">
            <a:off x="7151922" y="2442350"/>
            <a:ext cx="575328" cy="8102"/>
          </a:xfrm>
          <a:prstGeom prst="line">
            <a:avLst/>
          </a:prstGeom>
          <a:noFill/>
          <a:ln w="381000" algn="ctr">
            <a:solidFill>
              <a:srgbClr val="FF0000">
                <a:alpha val="20000"/>
              </a:srgbClr>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09037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a:extLst>
              <a:ext uri="{FF2B5EF4-FFF2-40B4-BE49-F238E27FC236}">
                <a16:creationId xmlns:a16="http://schemas.microsoft.com/office/drawing/2014/main" id="{E52D9647-AA23-4735-AA4D-424AA33BFB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1" y="148431"/>
            <a:ext cx="3571875" cy="364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4" descr="My 5 year old daughter's Looney Tunes coloring book has an unsolvable maze.">
            <a:extLst>
              <a:ext uri="{FF2B5EF4-FFF2-40B4-BE49-F238E27FC236}">
                <a16:creationId xmlns:a16="http://schemas.microsoft.com/office/drawing/2014/main" id="{04185BAF-E8DA-4B05-B567-40A9F34EFA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884" b="20577"/>
          <a:stretch/>
        </p:blipFill>
        <p:spPr bwMode="auto">
          <a:xfrm>
            <a:off x="245744" y="518641"/>
            <a:ext cx="4793615" cy="62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TextBox 2">
            <a:extLst>
              <a:ext uri="{FF2B5EF4-FFF2-40B4-BE49-F238E27FC236}">
                <a16:creationId xmlns:a16="http://schemas.microsoft.com/office/drawing/2014/main" id="{A56ABA1D-0F21-40CE-A2CE-394F1F3171BF}"/>
              </a:ext>
            </a:extLst>
          </p:cNvPr>
          <p:cNvSpPr txBox="1">
            <a:spLocks noChangeArrowheads="1"/>
          </p:cNvSpPr>
          <p:nvPr/>
        </p:nvSpPr>
        <p:spPr bwMode="auto">
          <a:xfrm>
            <a:off x="-38417" y="0"/>
            <a:ext cx="2089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t>More examples</a:t>
            </a:r>
          </a:p>
        </p:txBody>
      </p:sp>
      <p:pic>
        <p:nvPicPr>
          <p:cNvPr id="6" name="Picture 2" descr="This kids menu maze that can't be solved : CrappyDesign">
            <a:extLst>
              <a:ext uri="{FF2B5EF4-FFF2-40B4-BE49-F238E27FC236}">
                <a16:creationId xmlns:a16="http://schemas.microsoft.com/office/drawing/2014/main" id="{F68D8A33-BEE3-4EAF-81D2-BB41ED0422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148" t="5740" r="7901"/>
          <a:stretch/>
        </p:blipFill>
        <p:spPr bwMode="auto">
          <a:xfrm>
            <a:off x="5194300" y="1971675"/>
            <a:ext cx="3145714" cy="47093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K Map PNG HD Image | PNG All">
            <a:extLst>
              <a:ext uri="{FF2B5EF4-FFF2-40B4-BE49-F238E27FC236}">
                <a16:creationId xmlns:a16="http://schemas.microsoft.com/office/drawing/2014/main" id="{0544F4B2-0137-468D-A503-D9358C362C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701"/>
          <a:stretch/>
        </p:blipFill>
        <p:spPr bwMode="auto">
          <a:xfrm>
            <a:off x="4465320" y="323426"/>
            <a:ext cx="1733550" cy="18833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6FBBBA8-AE5B-4561-980D-79D4267815EB}"/>
              </a:ext>
            </a:extLst>
          </p:cNvPr>
          <p:cNvPicPr>
            <a:picLocks noChangeAspect="1"/>
          </p:cNvPicPr>
          <p:nvPr/>
        </p:nvPicPr>
        <p:blipFill rotWithShape="1">
          <a:blip r:embed="rId3"/>
          <a:srcRect r="56345"/>
          <a:stretch/>
        </p:blipFill>
        <p:spPr>
          <a:xfrm>
            <a:off x="3911655" y="2480310"/>
            <a:ext cx="961556" cy="1028699"/>
          </a:xfrm>
          <a:prstGeom prst="rect">
            <a:avLst/>
          </a:prstGeom>
        </p:spPr>
      </p:pic>
      <p:pic>
        <p:nvPicPr>
          <p:cNvPr id="6" name="Picture 5">
            <a:extLst>
              <a:ext uri="{FF2B5EF4-FFF2-40B4-BE49-F238E27FC236}">
                <a16:creationId xmlns:a16="http://schemas.microsoft.com/office/drawing/2014/main" id="{439676CF-38B1-4BB1-9A23-C55E0C9C2157}"/>
              </a:ext>
            </a:extLst>
          </p:cNvPr>
          <p:cNvPicPr>
            <a:picLocks noChangeAspect="1"/>
          </p:cNvPicPr>
          <p:nvPr/>
        </p:nvPicPr>
        <p:blipFill rotWithShape="1">
          <a:blip r:embed="rId3"/>
          <a:srcRect l="55752"/>
          <a:stretch/>
        </p:blipFill>
        <p:spPr>
          <a:xfrm>
            <a:off x="5964476" y="2480310"/>
            <a:ext cx="974621" cy="1028699"/>
          </a:xfrm>
          <a:prstGeom prst="rect">
            <a:avLst/>
          </a:prstGeom>
        </p:spPr>
      </p:pic>
      <p:grpSp>
        <p:nvGrpSpPr>
          <p:cNvPr id="9" name="Group 8">
            <a:extLst>
              <a:ext uri="{FF2B5EF4-FFF2-40B4-BE49-F238E27FC236}">
                <a16:creationId xmlns:a16="http://schemas.microsoft.com/office/drawing/2014/main" id="{55E40323-A03A-41F1-BE6D-038ADBAED512}"/>
              </a:ext>
            </a:extLst>
          </p:cNvPr>
          <p:cNvGrpSpPr/>
          <p:nvPr/>
        </p:nvGrpSpPr>
        <p:grpSpPr>
          <a:xfrm>
            <a:off x="3911655" y="5665895"/>
            <a:ext cx="999067" cy="999067"/>
            <a:chOff x="2905125" y="2067983"/>
            <a:chExt cx="1507068" cy="1507068"/>
          </a:xfrm>
        </p:grpSpPr>
        <p:sp>
          <p:nvSpPr>
            <p:cNvPr id="10" name="Rectangle 9">
              <a:extLst>
                <a:ext uri="{FF2B5EF4-FFF2-40B4-BE49-F238E27FC236}">
                  <a16:creationId xmlns:a16="http://schemas.microsoft.com/office/drawing/2014/main" id="{ABA43211-C8FB-41B4-B22F-4EB3014625DF}"/>
                </a:ext>
              </a:extLst>
            </p:cNvPr>
            <p:cNvSpPr/>
            <p:nvPr/>
          </p:nvSpPr>
          <p:spPr>
            <a:xfrm>
              <a:off x="2905125" y="2067983"/>
              <a:ext cx="753534" cy="753534"/>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rgbClr val="FF0000"/>
                  </a:solidFill>
                </a:rPr>
                <a:t>1</a:t>
              </a:r>
            </a:p>
          </p:txBody>
        </p:sp>
        <p:sp>
          <p:nvSpPr>
            <p:cNvPr id="11" name="Rectangle 10">
              <a:extLst>
                <a:ext uri="{FF2B5EF4-FFF2-40B4-BE49-F238E27FC236}">
                  <a16:creationId xmlns:a16="http://schemas.microsoft.com/office/drawing/2014/main" id="{6F1B2B4E-7528-4FED-B631-41E8AD3C2681}"/>
                </a:ext>
              </a:extLst>
            </p:cNvPr>
            <p:cNvSpPr/>
            <p:nvPr/>
          </p:nvSpPr>
          <p:spPr>
            <a:xfrm>
              <a:off x="3658659" y="2067983"/>
              <a:ext cx="753534" cy="753534"/>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rgbClr val="FF0000"/>
                  </a:solidFill>
                </a:rPr>
                <a:t>2</a:t>
              </a:r>
              <a:endParaRPr lang="en-US" sz="3200" dirty="0"/>
            </a:p>
          </p:txBody>
        </p:sp>
        <p:sp>
          <p:nvSpPr>
            <p:cNvPr id="12" name="Rectangle 11">
              <a:extLst>
                <a:ext uri="{FF2B5EF4-FFF2-40B4-BE49-F238E27FC236}">
                  <a16:creationId xmlns:a16="http://schemas.microsoft.com/office/drawing/2014/main" id="{46FA6E1B-F075-4E2E-921D-20DCF6FD6672}"/>
                </a:ext>
              </a:extLst>
            </p:cNvPr>
            <p:cNvSpPr/>
            <p:nvPr/>
          </p:nvSpPr>
          <p:spPr>
            <a:xfrm>
              <a:off x="2905125" y="2821517"/>
              <a:ext cx="753534" cy="753534"/>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rgbClr val="FF0000"/>
                  </a:solidFill>
                </a:rPr>
                <a:t>3</a:t>
              </a:r>
            </a:p>
          </p:txBody>
        </p:sp>
        <p:sp>
          <p:nvSpPr>
            <p:cNvPr id="13" name="Rectangle 12">
              <a:extLst>
                <a:ext uri="{FF2B5EF4-FFF2-40B4-BE49-F238E27FC236}">
                  <a16:creationId xmlns:a16="http://schemas.microsoft.com/office/drawing/2014/main" id="{C8583FB5-1FD1-4584-9419-314A23C58187}"/>
                </a:ext>
              </a:extLst>
            </p:cNvPr>
            <p:cNvSpPr/>
            <p:nvPr/>
          </p:nvSpPr>
          <p:spPr>
            <a:xfrm>
              <a:off x="3658659" y="2821517"/>
              <a:ext cx="753534" cy="753534"/>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200"/>
            </a:p>
          </p:txBody>
        </p:sp>
      </p:grpSp>
      <p:grpSp>
        <p:nvGrpSpPr>
          <p:cNvPr id="14" name="Group 13">
            <a:extLst>
              <a:ext uri="{FF2B5EF4-FFF2-40B4-BE49-F238E27FC236}">
                <a16:creationId xmlns:a16="http://schemas.microsoft.com/office/drawing/2014/main" id="{39E90226-6BB2-41ED-B4F5-2B2CE1A82937}"/>
              </a:ext>
            </a:extLst>
          </p:cNvPr>
          <p:cNvGrpSpPr/>
          <p:nvPr/>
        </p:nvGrpSpPr>
        <p:grpSpPr>
          <a:xfrm>
            <a:off x="6022515" y="5665895"/>
            <a:ext cx="999067" cy="999067"/>
            <a:chOff x="2905125" y="2067983"/>
            <a:chExt cx="1507068" cy="1507068"/>
          </a:xfrm>
        </p:grpSpPr>
        <p:sp>
          <p:nvSpPr>
            <p:cNvPr id="15" name="Rectangle 14">
              <a:extLst>
                <a:ext uri="{FF2B5EF4-FFF2-40B4-BE49-F238E27FC236}">
                  <a16:creationId xmlns:a16="http://schemas.microsoft.com/office/drawing/2014/main" id="{65D1B9DB-7D18-4A13-9046-27E3426D0775}"/>
                </a:ext>
              </a:extLst>
            </p:cNvPr>
            <p:cNvSpPr/>
            <p:nvPr/>
          </p:nvSpPr>
          <p:spPr>
            <a:xfrm>
              <a:off x="2905125" y="2067983"/>
              <a:ext cx="753534" cy="753534"/>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rgbClr val="0070C0"/>
                  </a:solidFill>
                </a:rPr>
                <a:t>2</a:t>
              </a:r>
            </a:p>
          </p:txBody>
        </p:sp>
        <p:sp>
          <p:nvSpPr>
            <p:cNvPr id="16" name="Rectangle 15">
              <a:extLst>
                <a:ext uri="{FF2B5EF4-FFF2-40B4-BE49-F238E27FC236}">
                  <a16:creationId xmlns:a16="http://schemas.microsoft.com/office/drawing/2014/main" id="{A066F403-9E2A-4F8B-8FD9-B55F4E84D2DF}"/>
                </a:ext>
              </a:extLst>
            </p:cNvPr>
            <p:cNvSpPr/>
            <p:nvPr/>
          </p:nvSpPr>
          <p:spPr>
            <a:xfrm>
              <a:off x="3658659" y="2067983"/>
              <a:ext cx="753534" cy="753534"/>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rgbClr val="0070C0"/>
                  </a:solidFill>
                </a:rPr>
                <a:t>1</a:t>
              </a:r>
            </a:p>
          </p:txBody>
        </p:sp>
        <p:sp>
          <p:nvSpPr>
            <p:cNvPr id="17" name="Rectangle 16">
              <a:extLst>
                <a:ext uri="{FF2B5EF4-FFF2-40B4-BE49-F238E27FC236}">
                  <a16:creationId xmlns:a16="http://schemas.microsoft.com/office/drawing/2014/main" id="{E16DB90E-8D13-4D6A-BD6F-752061161483}"/>
                </a:ext>
              </a:extLst>
            </p:cNvPr>
            <p:cNvSpPr/>
            <p:nvPr/>
          </p:nvSpPr>
          <p:spPr>
            <a:xfrm>
              <a:off x="2905125" y="2821517"/>
              <a:ext cx="753534" cy="753534"/>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rgbClr val="0070C0"/>
                  </a:solidFill>
                </a:rPr>
                <a:t>3</a:t>
              </a:r>
            </a:p>
          </p:txBody>
        </p:sp>
        <p:sp>
          <p:nvSpPr>
            <p:cNvPr id="18" name="Rectangle 17">
              <a:extLst>
                <a:ext uri="{FF2B5EF4-FFF2-40B4-BE49-F238E27FC236}">
                  <a16:creationId xmlns:a16="http://schemas.microsoft.com/office/drawing/2014/main" id="{D28F229D-5E67-42D5-A433-7168D67957A0}"/>
                </a:ext>
              </a:extLst>
            </p:cNvPr>
            <p:cNvSpPr/>
            <p:nvPr/>
          </p:nvSpPr>
          <p:spPr>
            <a:xfrm>
              <a:off x="3658659" y="2821517"/>
              <a:ext cx="753534" cy="753534"/>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200">
                <a:solidFill>
                  <a:srgbClr val="0070C0"/>
                </a:solidFill>
              </a:endParaRPr>
            </a:p>
          </p:txBody>
        </p:sp>
      </p:grpSp>
      <p:pic>
        <p:nvPicPr>
          <p:cNvPr id="8" name="Picture 7">
            <a:extLst>
              <a:ext uri="{FF2B5EF4-FFF2-40B4-BE49-F238E27FC236}">
                <a16:creationId xmlns:a16="http://schemas.microsoft.com/office/drawing/2014/main" id="{A3D32D63-EDD6-4751-8711-1D1C41A225BD}"/>
              </a:ext>
            </a:extLst>
          </p:cNvPr>
          <p:cNvPicPr>
            <a:picLocks noChangeAspect="1"/>
          </p:cNvPicPr>
          <p:nvPr/>
        </p:nvPicPr>
        <p:blipFill rotWithShape="1">
          <a:blip r:embed="rId4"/>
          <a:srcRect l="17664" t="12686" r="62799" b="51759"/>
          <a:stretch/>
        </p:blipFill>
        <p:spPr>
          <a:xfrm>
            <a:off x="3783330" y="3932813"/>
            <a:ext cx="1273902" cy="1264027"/>
          </a:xfrm>
          <a:prstGeom prst="rect">
            <a:avLst/>
          </a:prstGeom>
        </p:spPr>
      </p:pic>
      <p:pic>
        <p:nvPicPr>
          <p:cNvPr id="22" name="Picture 21">
            <a:extLst>
              <a:ext uri="{FF2B5EF4-FFF2-40B4-BE49-F238E27FC236}">
                <a16:creationId xmlns:a16="http://schemas.microsoft.com/office/drawing/2014/main" id="{6CFDC328-9032-4B24-93A0-03ABBA426E25}"/>
              </a:ext>
            </a:extLst>
          </p:cNvPr>
          <p:cNvPicPr>
            <a:picLocks noChangeAspect="1"/>
          </p:cNvPicPr>
          <p:nvPr/>
        </p:nvPicPr>
        <p:blipFill rotWithShape="1">
          <a:blip r:embed="rId4"/>
          <a:srcRect l="39674" t="12686" r="40688" b="51759"/>
          <a:stretch/>
        </p:blipFill>
        <p:spPr>
          <a:xfrm>
            <a:off x="5847635" y="3932813"/>
            <a:ext cx="1280485" cy="1264027"/>
          </a:xfrm>
          <a:prstGeom prst="rect">
            <a:avLst/>
          </a:prstGeom>
        </p:spPr>
      </p:pic>
      <p:grpSp>
        <p:nvGrpSpPr>
          <p:cNvPr id="26" name="Group 25">
            <a:extLst>
              <a:ext uri="{FF2B5EF4-FFF2-40B4-BE49-F238E27FC236}">
                <a16:creationId xmlns:a16="http://schemas.microsoft.com/office/drawing/2014/main" id="{4169EAC4-CBE5-4E1E-8DF1-0414A86FFFE7}"/>
              </a:ext>
            </a:extLst>
          </p:cNvPr>
          <p:cNvGrpSpPr/>
          <p:nvPr/>
        </p:nvGrpSpPr>
        <p:grpSpPr>
          <a:xfrm>
            <a:off x="5191834" y="2804160"/>
            <a:ext cx="520177" cy="520177"/>
            <a:chOff x="3535680" y="960120"/>
            <a:chExt cx="812800" cy="812800"/>
          </a:xfrm>
        </p:grpSpPr>
        <p:sp>
          <p:nvSpPr>
            <p:cNvPr id="24" name="Arrow: Right 23">
              <a:extLst>
                <a:ext uri="{FF2B5EF4-FFF2-40B4-BE49-F238E27FC236}">
                  <a16:creationId xmlns:a16="http://schemas.microsoft.com/office/drawing/2014/main" id="{9D38C82D-1BE0-48C7-9B7F-D67CC274894E}"/>
                </a:ext>
              </a:extLst>
            </p:cNvPr>
            <p:cNvSpPr/>
            <p:nvPr/>
          </p:nvSpPr>
          <p:spPr>
            <a:xfrm>
              <a:off x="3690372" y="1190514"/>
              <a:ext cx="503415" cy="352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quot;Not Allowed&quot; Symbol 24">
              <a:extLst>
                <a:ext uri="{FF2B5EF4-FFF2-40B4-BE49-F238E27FC236}">
                  <a16:creationId xmlns:a16="http://schemas.microsoft.com/office/drawing/2014/main" id="{2868F09C-1A7F-49F5-BBFB-A800439B38BB}"/>
                </a:ext>
              </a:extLst>
            </p:cNvPr>
            <p:cNvSpPr/>
            <p:nvPr/>
          </p:nvSpPr>
          <p:spPr>
            <a:xfrm>
              <a:off x="3535680" y="960120"/>
              <a:ext cx="812800" cy="812800"/>
            </a:xfrm>
            <a:prstGeom prst="noSmoking">
              <a:avLst>
                <a:gd name="adj" fmla="val 1084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8" name="Group 27">
            <a:extLst>
              <a:ext uri="{FF2B5EF4-FFF2-40B4-BE49-F238E27FC236}">
                <a16:creationId xmlns:a16="http://schemas.microsoft.com/office/drawing/2014/main" id="{E5AA4620-E6DD-46AE-A4CE-E1CAB0613698}"/>
              </a:ext>
            </a:extLst>
          </p:cNvPr>
          <p:cNvGrpSpPr/>
          <p:nvPr/>
        </p:nvGrpSpPr>
        <p:grpSpPr>
          <a:xfrm>
            <a:off x="5191833" y="4296083"/>
            <a:ext cx="520177" cy="520177"/>
            <a:chOff x="3535680" y="960120"/>
            <a:chExt cx="812800" cy="812800"/>
          </a:xfrm>
        </p:grpSpPr>
        <p:sp>
          <p:nvSpPr>
            <p:cNvPr id="29" name="Arrow: Right 28">
              <a:extLst>
                <a:ext uri="{FF2B5EF4-FFF2-40B4-BE49-F238E27FC236}">
                  <a16:creationId xmlns:a16="http://schemas.microsoft.com/office/drawing/2014/main" id="{F2765E93-22F0-4863-9B0E-07C4DF8341A9}"/>
                </a:ext>
              </a:extLst>
            </p:cNvPr>
            <p:cNvSpPr/>
            <p:nvPr/>
          </p:nvSpPr>
          <p:spPr>
            <a:xfrm>
              <a:off x="3690372" y="1190514"/>
              <a:ext cx="503415" cy="352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quot;Not Allowed&quot; Symbol 29">
              <a:extLst>
                <a:ext uri="{FF2B5EF4-FFF2-40B4-BE49-F238E27FC236}">
                  <a16:creationId xmlns:a16="http://schemas.microsoft.com/office/drawing/2014/main" id="{C61CDC8B-53BA-4FCA-8257-CA05315C8414}"/>
                </a:ext>
              </a:extLst>
            </p:cNvPr>
            <p:cNvSpPr/>
            <p:nvPr/>
          </p:nvSpPr>
          <p:spPr>
            <a:xfrm>
              <a:off x="3535680" y="960120"/>
              <a:ext cx="812800" cy="812800"/>
            </a:xfrm>
            <a:prstGeom prst="noSmoking">
              <a:avLst>
                <a:gd name="adj" fmla="val 1084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1" name="Group 30">
            <a:extLst>
              <a:ext uri="{FF2B5EF4-FFF2-40B4-BE49-F238E27FC236}">
                <a16:creationId xmlns:a16="http://schemas.microsoft.com/office/drawing/2014/main" id="{9CB462DE-4D0F-4E4A-B4E3-74757B6A3D42}"/>
              </a:ext>
            </a:extLst>
          </p:cNvPr>
          <p:cNvGrpSpPr/>
          <p:nvPr/>
        </p:nvGrpSpPr>
        <p:grpSpPr>
          <a:xfrm>
            <a:off x="5206530" y="5933047"/>
            <a:ext cx="520177" cy="520177"/>
            <a:chOff x="3535680" y="960120"/>
            <a:chExt cx="812800" cy="812800"/>
          </a:xfrm>
        </p:grpSpPr>
        <p:sp>
          <p:nvSpPr>
            <p:cNvPr id="32" name="Arrow: Right 31">
              <a:extLst>
                <a:ext uri="{FF2B5EF4-FFF2-40B4-BE49-F238E27FC236}">
                  <a16:creationId xmlns:a16="http://schemas.microsoft.com/office/drawing/2014/main" id="{C1EE1445-7E5F-4ACB-A0BA-2CE09871C491}"/>
                </a:ext>
              </a:extLst>
            </p:cNvPr>
            <p:cNvSpPr/>
            <p:nvPr/>
          </p:nvSpPr>
          <p:spPr>
            <a:xfrm>
              <a:off x="3690372" y="1190514"/>
              <a:ext cx="503415" cy="352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quot;Not Allowed&quot; Symbol 32">
              <a:extLst>
                <a:ext uri="{FF2B5EF4-FFF2-40B4-BE49-F238E27FC236}">
                  <a16:creationId xmlns:a16="http://schemas.microsoft.com/office/drawing/2014/main" id="{E084764D-DAC8-4C74-8B93-36F8AB6EE410}"/>
                </a:ext>
              </a:extLst>
            </p:cNvPr>
            <p:cNvSpPr/>
            <p:nvPr/>
          </p:nvSpPr>
          <p:spPr>
            <a:xfrm>
              <a:off x="3535680" y="960120"/>
              <a:ext cx="812800" cy="812800"/>
            </a:xfrm>
            <a:prstGeom prst="noSmoking">
              <a:avLst>
                <a:gd name="adj" fmla="val 1084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4" name="Group 33">
            <a:extLst>
              <a:ext uri="{FF2B5EF4-FFF2-40B4-BE49-F238E27FC236}">
                <a16:creationId xmlns:a16="http://schemas.microsoft.com/office/drawing/2014/main" id="{F8F3D0D5-92A7-4546-9DB4-EC8A59EEA1A2}"/>
              </a:ext>
            </a:extLst>
          </p:cNvPr>
          <p:cNvGrpSpPr/>
          <p:nvPr/>
        </p:nvGrpSpPr>
        <p:grpSpPr>
          <a:xfrm>
            <a:off x="4870376" y="1659319"/>
            <a:ext cx="321457" cy="321457"/>
            <a:chOff x="3535680" y="960120"/>
            <a:chExt cx="812800" cy="812800"/>
          </a:xfrm>
        </p:grpSpPr>
        <p:sp>
          <p:nvSpPr>
            <p:cNvPr id="35" name="Arrow: Right 34">
              <a:extLst>
                <a:ext uri="{FF2B5EF4-FFF2-40B4-BE49-F238E27FC236}">
                  <a16:creationId xmlns:a16="http://schemas.microsoft.com/office/drawing/2014/main" id="{D2B6E837-80A6-4C9A-9000-3F3DEE7557D4}"/>
                </a:ext>
              </a:extLst>
            </p:cNvPr>
            <p:cNvSpPr/>
            <p:nvPr/>
          </p:nvSpPr>
          <p:spPr>
            <a:xfrm>
              <a:off x="3690372" y="1190514"/>
              <a:ext cx="503415" cy="352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quot;Not Allowed&quot; Symbol 35">
              <a:extLst>
                <a:ext uri="{FF2B5EF4-FFF2-40B4-BE49-F238E27FC236}">
                  <a16:creationId xmlns:a16="http://schemas.microsoft.com/office/drawing/2014/main" id="{B8AF97FE-BD31-4064-9653-DB84E8942000}"/>
                </a:ext>
              </a:extLst>
            </p:cNvPr>
            <p:cNvSpPr/>
            <p:nvPr/>
          </p:nvSpPr>
          <p:spPr>
            <a:xfrm>
              <a:off x="3535680" y="960120"/>
              <a:ext cx="812800" cy="812800"/>
            </a:xfrm>
            <a:prstGeom prst="noSmoking">
              <a:avLst>
                <a:gd name="adj" fmla="val 1084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7" name="TextBox 26">
            <a:extLst>
              <a:ext uri="{FF2B5EF4-FFF2-40B4-BE49-F238E27FC236}">
                <a16:creationId xmlns:a16="http://schemas.microsoft.com/office/drawing/2014/main" id="{D620914A-9876-46F1-AF40-4BB887E8F10F}"/>
              </a:ext>
            </a:extLst>
          </p:cNvPr>
          <p:cNvSpPr txBox="1"/>
          <p:nvPr/>
        </p:nvSpPr>
        <p:spPr>
          <a:xfrm>
            <a:off x="-711200" y="1016013"/>
            <a:ext cx="10063480" cy="5632311"/>
          </a:xfrm>
          <a:prstGeom prst="rect">
            <a:avLst/>
          </a:prstGeom>
          <a:noFill/>
        </p:spPr>
        <p:txBody>
          <a:bodyPr wrap="square" rtlCol="0">
            <a:spAutoFit/>
          </a:bodyPr>
          <a:lstStyle/>
          <a:p>
            <a:r>
              <a:rPr lang="en-US" dirty="0"/>
              <a:t>                                         You cannot drive from </a:t>
            </a:r>
            <a:r>
              <a:rPr lang="en-US" dirty="0">
                <a:solidFill>
                  <a:srgbClr val="00B050"/>
                </a:solidFill>
              </a:rPr>
              <a:t>Dublin</a:t>
            </a:r>
            <a:r>
              <a:rPr lang="en-US" dirty="0"/>
              <a:t>…		   .. to </a:t>
            </a:r>
            <a:r>
              <a:rPr lang="en-US" dirty="0">
                <a:solidFill>
                  <a:srgbClr val="FF0000"/>
                </a:solidFill>
              </a:rPr>
              <a:t>London</a:t>
            </a:r>
            <a:r>
              <a:rPr lang="en-US" dirty="0"/>
              <a:t>.</a:t>
            </a:r>
          </a:p>
          <a:p>
            <a:endParaRPr lang="en-US" dirty="0"/>
          </a:p>
          <a:p>
            <a:endParaRPr lang="en-US" dirty="0"/>
          </a:p>
          <a:p>
            <a:endParaRPr lang="en-US" dirty="0"/>
          </a:p>
          <a:p>
            <a:endParaRPr lang="en-US" dirty="0"/>
          </a:p>
          <a:p>
            <a:endParaRPr lang="en-US" dirty="0"/>
          </a:p>
          <a:p>
            <a:endParaRPr lang="en-US" dirty="0"/>
          </a:p>
          <a:p>
            <a:r>
              <a:rPr lang="en-US" dirty="0"/>
              <a:t>                  You cannot change this Rubik cube... 				          … to this Rubik cube.</a:t>
            </a:r>
          </a:p>
          <a:p>
            <a:endParaRPr lang="en-US" dirty="0"/>
          </a:p>
          <a:p>
            <a:endParaRPr lang="en-US" dirty="0"/>
          </a:p>
          <a:p>
            <a:endParaRPr lang="en-US" dirty="0"/>
          </a:p>
          <a:p>
            <a:endParaRPr lang="en-US" dirty="0"/>
          </a:p>
          <a:p>
            <a:r>
              <a:rPr lang="en-US" dirty="0"/>
              <a:t>	You cannot change this 15-puzzle... 				          … to this 15-puzzle.</a:t>
            </a:r>
          </a:p>
          <a:p>
            <a:endParaRPr lang="en-US" dirty="0"/>
          </a:p>
          <a:p>
            <a:endParaRPr lang="en-US" dirty="0"/>
          </a:p>
          <a:p>
            <a:endParaRPr lang="en-US" dirty="0"/>
          </a:p>
          <a:p>
            <a:endParaRPr lang="en-US" dirty="0"/>
          </a:p>
          <a:p>
            <a:r>
              <a:rPr lang="en-US" dirty="0"/>
              <a:t>	You cannot change this 3-puzzle... 				          … to this 3-puzzle.</a:t>
            </a:r>
          </a:p>
          <a:p>
            <a:endParaRPr lang="en-US" dirty="0"/>
          </a:p>
          <a:p>
            <a:endParaRPr lang="en-US" dirty="0"/>
          </a:p>
        </p:txBody>
      </p:sp>
      <p:sp>
        <p:nvSpPr>
          <p:cNvPr id="37" name="TextBox 36">
            <a:extLst>
              <a:ext uri="{FF2B5EF4-FFF2-40B4-BE49-F238E27FC236}">
                <a16:creationId xmlns:a16="http://schemas.microsoft.com/office/drawing/2014/main" id="{11B1B566-10FF-4F1C-B14B-E9DC4D615E3B}"/>
              </a:ext>
            </a:extLst>
          </p:cNvPr>
          <p:cNvSpPr txBox="1"/>
          <p:nvPr/>
        </p:nvSpPr>
        <p:spPr>
          <a:xfrm>
            <a:off x="7021582" y="1555717"/>
            <a:ext cx="2291751" cy="646331"/>
          </a:xfrm>
          <a:prstGeom prst="rect">
            <a:avLst/>
          </a:prstGeom>
          <a:noFill/>
        </p:spPr>
        <p:txBody>
          <a:bodyPr wrap="square">
            <a:spAutoFit/>
          </a:bodyPr>
          <a:lstStyle/>
          <a:p>
            <a:r>
              <a:rPr lang="en-US" dirty="0">
                <a:solidFill>
                  <a:schemeClr val="bg1">
                    <a:lumMod val="85000"/>
                  </a:schemeClr>
                </a:solidFill>
              </a:rPr>
              <a:t>Can you drive from Sweden to Denmark? </a:t>
            </a:r>
          </a:p>
        </p:txBody>
      </p:sp>
      <p:sp>
        <p:nvSpPr>
          <p:cNvPr id="38" name="TextBox 2">
            <a:extLst>
              <a:ext uri="{FF2B5EF4-FFF2-40B4-BE49-F238E27FC236}">
                <a16:creationId xmlns:a16="http://schemas.microsoft.com/office/drawing/2014/main" id="{A72CFBF5-A174-466D-970B-C861BDB3C941}"/>
              </a:ext>
            </a:extLst>
          </p:cNvPr>
          <p:cNvSpPr txBox="1">
            <a:spLocks noChangeArrowheads="1"/>
          </p:cNvSpPr>
          <p:nvPr/>
        </p:nvSpPr>
        <p:spPr bwMode="auto">
          <a:xfrm>
            <a:off x="0" y="-44167"/>
            <a:ext cx="45320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solidFill>
                  <a:srgbClr val="C00000"/>
                </a:solidFill>
              </a:rPr>
              <a:t>Examples of Unsolvable Problems</a:t>
            </a:r>
          </a:p>
        </p:txBody>
      </p:sp>
      <p:sp>
        <p:nvSpPr>
          <p:cNvPr id="2" name="Oval 1">
            <a:extLst>
              <a:ext uri="{FF2B5EF4-FFF2-40B4-BE49-F238E27FC236}">
                <a16:creationId xmlns:a16="http://schemas.microsoft.com/office/drawing/2014/main" id="{0A95194B-FF83-454D-875A-102918B74CA7}"/>
              </a:ext>
            </a:extLst>
          </p:cNvPr>
          <p:cNvSpPr/>
          <p:nvPr/>
        </p:nvSpPr>
        <p:spPr>
          <a:xfrm>
            <a:off x="4972684" y="1345725"/>
            <a:ext cx="116840" cy="11684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F8A90666-60A9-43D4-938A-CBF99C4BF1CE}"/>
              </a:ext>
            </a:extLst>
          </p:cNvPr>
          <p:cNvSpPr/>
          <p:nvPr/>
        </p:nvSpPr>
        <p:spPr>
          <a:xfrm>
            <a:off x="5789215" y="1691433"/>
            <a:ext cx="116840" cy="1168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984151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39691E88-C508-4599-A6FA-B63D435B14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5931" y="3249646"/>
            <a:ext cx="5735569" cy="3559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2">
            <a:extLst>
              <a:ext uri="{FF2B5EF4-FFF2-40B4-BE49-F238E27FC236}">
                <a16:creationId xmlns:a16="http://schemas.microsoft.com/office/drawing/2014/main" id="{1BB8A09D-5A52-4B65-AB67-4269660D81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186" y="3316172"/>
            <a:ext cx="3192220" cy="345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0DE97B9F-EAFA-4A0E-9089-18C5C08C22E5}"/>
              </a:ext>
            </a:extLst>
          </p:cNvPr>
          <p:cNvGrpSpPr/>
          <p:nvPr/>
        </p:nvGrpSpPr>
        <p:grpSpPr>
          <a:xfrm>
            <a:off x="366656" y="209550"/>
            <a:ext cx="11458687" cy="2390143"/>
            <a:chOff x="542924" y="209550"/>
            <a:chExt cx="8670925" cy="1808650"/>
          </a:xfrm>
        </p:grpSpPr>
        <p:pic>
          <p:nvPicPr>
            <p:cNvPr id="15363" name="Picture 4" descr="Loyd">
              <a:extLst>
                <a:ext uri="{FF2B5EF4-FFF2-40B4-BE49-F238E27FC236}">
                  <a16:creationId xmlns:a16="http://schemas.microsoft.com/office/drawing/2014/main" id="{38C8FA10-DB1B-4BEB-934A-2D88CCE0BCB2}"/>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542924" y="285750"/>
              <a:ext cx="1371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4" name="Group 23">
              <a:extLst>
                <a:ext uri="{FF2B5EF4-FFF2-40B4-BE49-F238E27FC236}">
                  <a16:creationId xmlns:a16="http://schemas.microsoft.com/office/drawing/2014/main" id="{DDB7F4FA-76E4-45F1-BBD2-0A3BC3F5C2DA}"/>
                </a:ext>
              </a:extLst>
            </p:cNvPr>
            <p:cNvGrpSpPr>
              <a:grpSpLocks/>
            </p:cNvGrpSpPr>
            <p:nvPr/>
          </p:nvGrpSpPr>
          <p:grpSpPr bwMode="auto">
            <a:xfrm>
              <a:off x="7537449" y="209550"/>
              <a:ext cx="1676400" cy="1676400"/>
              <a:chOff x="1440" y="1296"/>
              <a:chExt cx="1920" cy="1920"/>
            </a:xfrm>
          </p:grpSpPr>
          <p:sp>
            <p:nvSpPr>
              <p:cNvPr id="15390" name="Rectangle 24">
                <a:extLst>
                  <a:ext uri="{FF2B5EF4-FFF2-40B4-BE49-F238E27FC236}">
                    <a16:creationId xmlns:a16="http://schemas.microsoft.com/office/drawing/2014/main" id="{E3BA15A5-7D6D-417C-A982-0FC9866FCA0E}"/>
                  </a:ext>
                </a:extLst>
              </p:cNvPr>
              <p:cNvSpPr>
                <a:spLocks noChangeArrowheads="1"/>
              </p:cNvSpPr>
              <p:nvPr/>
            </p:nvSpPr>
            <p:spPr bwMode="auto">
              <a:xfrm>
                <a:off x="1440" y="1296"/>
                <a:ext cx="1920" cy="19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100"/>
              </a:p>
            </p:txBody>
          </p:sp>
          <p:sp>
            <p:nvSpPr>
              <p:cNvPr id="15391" name="Rectangle 25">
                <a:extLst>
                  <a:ext uri="{FF2B5EF4-FFF2-40B4-BE49-F238E27FC236}">
                    <a16:creationId xmlns:a16="http://schemas.microsoft.com/office/drawing/2014/main" id="{E9F48537-12A2-45D8-AC85-EECD64AB6189}"/>
                  </a:ext>
                </a:extLst>
              </p:cNvPr>
              <p:cNvSpPr>
                <a:spLocks noChangeArrowheads="1"/>
              </p:cNvSpPr>
              <p:nvPr/>
            </p:nvSpPr>
            <p:spPr bwMode="auto">
              <a:xfrm>
                <a:off x="2880" y="2256"/>
                <a:ext cx="480" cy="480"/>
              </a:xfrm>
              <a:prstGeom prst="rect">
                <a:avLst/>
              </a:prstGeom>
              <a:solidFill>
                <a:srgbClr val="DAEEF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a:latin typeface="Comic Sans MS" panose="030F0702030302020204" pitchFamily="66" charset="0"/>
                  </a:rPr>
                  <a:t>12</a:t>
                </a:r>
              </a:p>
            </p:txBody>
          </p:sp>
          <p:sp>
            <p:nvSpPr>
              <p:cNvPr id="15392" name="Rectangle 26">
                <a:extLst>
                  <a:ext uri="{FF2B5EF4-FFF2-40B4-BE49-F238E27FC236}">
                    <a16:creationId xmlns:a16="http://schemas.microsoft.com/office/drawing/2014/main" id="{26FFC3CD-C55A-4966-85CC-BF3AA1C15106}"/>
                  </a:ext>
                </a:extLst>
              </p:cNvPr>
              <p:cNvSpPr>
                <a:spLocks noChangeArrowheads="1"/>
              </p:cNvSpPr>
              <p:nvPr/>
            </p:nvSpPr>
            <p:spPr bwMode="auto">
              <a:xfrm>
                <a:off x="2400" y="2736"/>
                <a:ext cx="480" cy="480"/>
              </a:xfrm>
              <a:prstGeom prst="rect">
                <a:avLst/>
              </a:prstGeom>
              <a:solidFill>
                <a:srgbClr val="DAEEF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a:solidFill>
                      <a:srgbClr val="990033"/>
                    </a:solidFill>
                    <a:latin typeface="Comic Sans MS" panose="030F0702030302020204" pitchFamily="66" charset="0"/>
                  </a:rPr>
                  <a:t>14</a:t>
                </a:r>
              </a:p>
            </p:txBody>
          </p:sp>
          <p:sp>
            <p:nvSpPr>
              <p:cNvPr id="15393" name="Rectangle 27">
                <a:extLst>
                  <a:ext uri="{FF2B5EF4-FFF2-40B4-BE49-F238E27FC236}">
                    <a16:creationId xmlns:a16="http://schemas.microsoft.com/office/drawing/2014/main" id="{9B7749E8-815E-4D6A-A52A-C340479BBDE3}"/>
                  </a:ext>
                </a:extLst>
              </p:cNvPr>
              <p:cNvSpPr>
                <a:spLocks noChangeArrowheads="1"/>
              </p:cNvSpPr>
              <p:nvPr/>
            </p:nvSpPr>
            <p:spPr bwMode="auto">
              <a:xfrm>
                <a:off x="2400" y="2256"/>
                <a:ext cx="480" cy="480"/>
              </a:xfrm>
              <a:prstGeom prst="rect">
                <a:avLst/>
              </a:prstGeom>
              <a:solidFill>
                <a:srgbClr val="DAEEF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a:latin typeface="Comic Sans MS" panose="030F0702030302020204" pitchFamily="66" charset="0"/>
                  </a:rPr>
                  <a:t>11</a:t>
                </a:r>
              </a:p>
            </p:txBody>
          </p:sp>
          <p:sp>
            <p:nvSpPr>
              <p:cNvPr id="15394" name="Rectangle 28">
                <a:extLst>
                  <a:ext uri="{FF2B5EF4-FFF2-40B4-BE49-F238E27FC236}">
                    <a16:creationId xmlns:a16="http://schemas.microsoft.com/office/drawing/2014/main" id="{8756668B-77FC-4CFE-91B4-722BE4BB9958}"/>
                  </a:ext>
                </a:extLst>
              </p:cNvPr>
              <p:cNvSpPr>
                <a:spLocks noChangeArrowheads="1"/>
              </p:cNvSpPr>
              <p:nvPr/>
            </p:nvSpPr>
            <p:spPr bwMode="auto">
              <a:xfrm>
                <a:off x="1920" y="2736"/>
                <a:ext cx="480" cy="480"/>
              </a:xfrm>
              <a:prstGeom prst="rect">
                <a:avLst/>
              </a:prstGeom>
              <a:solidFill>
                <a:srgbClr val="DAEEF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a:solidFill>
                      <a:srgbClr val="990033"/>
                    </a:solidFill>
                    <a:latin typeface="Comic Sans MS" panose="030F0702030302020204" pitchFamily="66" charset="0"/>
                  </a:rPr>
                  <a:t>15</a:t>
                </a:r>
              </a:p>
            </p:txBody>
          </p:sp>
          <p:sp>
            <p:nvSpPr>
              <p:cNvPr id="15395" name="Rectangle 29">
                <a:extLst>
                  <a:ext uri="{FF2B5EF4-FFF2-40B4-BE49-F238E27FC236}">
                    <a16:creationId xmlns:a16="http://schemas.microsoft.com/office/drawing/2014/main" id="{093E6491-3F91-497A-803F-FF8EC0E6FB58}"/>
                  </a:ext>
                </a:extLst>
              </p:cNvPr>
              <p:cNvSpPr>
                <a:spLocks noChangeArrowheads="1"/>
              </p:cNvSpPr>
              <p:nvPr/>
            </p:nvSpPr>
            <p:spPr bwMode="auto">
              <a:xfrm>
                <a:off x="1920" y="2256"/>
                <a:ext cx="480" cy="480"/>
              </a:xfrm>
              <a:prstGeom prst="rect">
                <a:avLst/>
              </a:prstGeom>
              <a:solidFill>
                <a:srgbClr val="DAEEF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a:latin typeface="Comic Sans MS" panose="030F0702030302020204" pitchFamily="66" charset="0"/>
                  </a:rPr>
                  <a:t>10</a:t>
                </a:r>
              </a:p>
            </p:txBody>
          </p:sp>
          <p:sp>
            <p:nvSpPr>
              <p:cNvPr id="15396" name="Rectangle 30">
                <a:extLst>
                  <a:ext uri="{FF2B5EF4-FFF2-40B4-BE49-F238E27FC236}">
                    <a16:creationId xmlns:a16="http://schemas.microsoft.com/office/drawing/2014/main" id="{95DF0EA1-27A2-4C12-A4A3-A5D5EB108058}"/>
                  </a:ext>
                </a:extLst>
              </p:cNvPr>
              <p:cNvSpPr>
                <a:spLocks noChangeArrowheads="1"/>
              </p:cNvSpPr>
              <p:nvPr/>
            </p:nvSpPr>
            <p:spPr bwMode="auto">
              <a:xfrm>
                <a:off x="1440" y="2736"/>
                <a:ext cx="480" cy="480"/>
              </a:xfrm>
              <a:prstGeom prst="rect">
                <a:avLst/>
              </a:prstGeom>
              <a:solidFill>
                <a:srgbClr val="DAEEF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a:latin typeface="Comic Sans MS" panose="030F0702030302020204" pitchFamily="66" charset="0"/>
                  </a:rPr>
                  <a:t>13</a:t>
                </a:r>
              </a:p>
            </p:txBody>
          </p:sp>
          <p:sp>
            <p:nvSpPr>
              <p:cNvPr id="15397" name="Rectangle 31">
                <a:extLst>
                  <a:ext uri="{FF2B5EF4-FFF2-40B4-BE49-F238E27FC236}">
                    <a16:creationId xmlns:a16="http://schemas.microsoft.com/office/drawing/2014/main" id="{D9B5BA7B-678C-491D-B90A-0F04AED23BB1}"/>
                  </a:ext>
                </a:extLst>
              </p:cNvPr>
              <p:cNvSpPr>
                <a:spLocks noChangeArrowheads="1"/>
              </p:cNvSpPr>
              <p:nvPr/>
            </p:nvSpPr>
            <p:spPr bwMode="auto">
              <a:xfrm>
                <a:off x="1440" y="2256"/>
                <a:ext cx="480" cy="480"/>
              </a:xfrm>
              <a:prstGeom prst="rect">
                <a:avLst/>
              </a:prstGeom>
              <a:solidFill>
                <a:srgbClr val="DAEEF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a:latin typeface="Comic Sans MS" panose="030F0702030302020204" pitchFamily="66" charset="0"/>
                  </a:rPr>
                  <a:t>9</a:t>
                </a:r>
              </a:p>
            </p:txBody>
          </p:sp>
          <p:sp>
            <p:nvSpPr>
              <p:cNvPr id="15398" name="Rectangle 32">
                <a:extLst>
                  <a:ext uri="{FF2B5EF4-FFF2-40B4-BE49-F238E27FC236}">
                    <a16:creationId xmlns:a16="http://schemas.microsoft.com/office/drawing/2014/main" id="{A8D9B2F6-A9B3-4C8A-8143-B6DA5AE70200}"/>
                  </a:ext>
                </a:extLst>
              </p:cNvPr>
              <p:cNvSpPr>
                <a:spLocks noChangeArrowheads="1"/>
              </p:cNvSpPr>
              <p:nvPr/>
            </p:nvSpPr>
            <p:spPr bwMode="auto">
              <a:xfrm>
                <a:off x="1440" y="1776"/>
                <a:ext cx="480" cy="480"/>
              </a:xfrm>
              <a:prstGeom prst="rect">
                <a:avLst/>
              </a:prstGeom>
              <a:solidFill>
                <a:srgbClr val="DAEEF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a:latin typeface="Comic Sans MS" panose="030F0702030302020204" pitchFamily="66" charset="0"/>
                  </a:rPr>
                  <a:t>5</a:t>
                </a:r>
              </a:p>
            </p:txBody>
          </p:sp>
          <p:sp>
            <p:nvSpPr>
              <p:cNvPr id="15399" name="Rectangle 33">
                <a:extLst>
                  <a:ext uri="{FF2B5EF4-FFF2-40B4-BE49-F238E27FC236}">
                    <a16:creationId xmlns:a16="http://schemas.microsoft.com/office/drawing/2014/main" id="{75F01A37-248C-4126-97CB-8D869E8EF0CF}"/>
                  </a:ext>
                </a:extLst>
              </p:cNvPr>
              <p:cNvSpPr>
                <a:spLocks noChangeArrowheads="1"/>
              </p:cNvSpPr>
              <p:nvPr/>
            </p:nvSpPr>
            <p:spPr bwMode="auto">
              <a:xfrm>
                <a:off x="1920" y="1776"/>
                <a:ext cx="480" cy="480"/>
              </a:xfrm>
              <a:prstGeom prst="rect">
                <a:avLst/>
              </a:prstGeom>
              <a:solidFill>
                <a:srgbClr val="DAEEF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a:latin typeface="Comic Sans MS" panose="030F0702030302020204" pitchFamily="66" charset="0"/>
                  </a:rPr>
                  <a:t>6</a:t>
                </a:r>
              </a:p>
            </p:txBody>
          </p:sp>
          <p:sp>
            <p:nvSpPr>
              <p:cNvPr id="15400" name="Rectangle 34">
                <a:extLst>
                  <a:ext uri="{FF2B5EF4-FFF2-40B4-BE49-F238E27FC236}">
                    <a16:creationId xmlns:a16="http://schemas.microsoft.com/office/drawing/2014/main" id="{7DDAFEDF-5B9D-4890-9AD3-FCD353FFA731}"/>
                  </a:ext>
                </a:extLst>
              </p:cNvPr>
              <p:cNvSpPr>
                <a:spLocks noChangeArrowheads="1"/>
              </p:cNvSpPr>
              <p:nvPr/>
            </p:nvSpPr>
            <p:spPr bwMode="auto">
              <a:xfrm>
                <a:off x="2400" y="1776"/>
                <a:ext cx="480" cy="480"/>
              </a:xfrm>
              <a:prstGeom prst="rect">
                <a:avLst/>
              </a:prstGeom>
              <a:solidFill>
                <a:srgbClr val="DAEEF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a:latin typeface="Comic Sans MS" panose="030F0702030302020204" pitchFamily="66" charset="0"/>
                  </a:rPr>
                  <a:t>7</a:t>
                </a:r>
              </a:p>
            </p:txBody>
          </p:sp>
          <p:sp>
            <p:nvSpPr>
              <p:cNvPr id="15401" name="Rectangle 35">
                <a:extLst>
                  <a:ext uri="{FF2B5EF4-FFF2-40B4-BE49-F238E27FC236}">
                    <a16:creationId xmlns:a16="http://schemas.microsoft.com/office/drawing/2014/main" id="{3AFF493E-2906-42C9-96F7-44814F296837}"/>
                  </a:ext>
                </a:extLst>
              </p:cNvPr>
              <p:cNvSpPr>
                <a:spLocks noChangeArrowheads="1"/>
              </p:cNvSpPr>
              <p:nvPr/>
            </p:nvSpPr>
            <p:spPr bwMode="auto">
              <a:xfrm>
                <a:off x="2880" y="1776"/>
                <a:ext cx="480" cy="480"/>
              </a:xfrm>
              <a:prstGeom prst="rect">
                <a:avLst/>
              </a:prstGeom>
              <a:solidFill>
                <a:srgbClr val="DAEEF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a:latin typeface="Comic Sans MS" panose="030F0702030302020204" pitchFamily="66" charset="0"/>
                  </a:rPr>
                  <a:t>8</a:t>
                </a:r>
              </a:p>
            </p:txBody>
          </p:sp>
          <p:sp>
            <p:nvSpPr>
              <p:cNvPr id="15402" name="Rectangle 36">
                <a:extLst>
                  <a:ext uri="{FF2B5EF4-FFF2-40B4-BE49-F238E27FC236}">
                    <a16:creationId xmlns:a16="http://schemas.microsoft.com/office/drawing/2014/main" id="{0F5A26D2-CEC8-46DC-AD06-A435906E926D}"/>
                  </a:ext>
                </a:extLst>
              </p:cNvPr>
              <p:cNvSpPr>
                <a:spLocks noChangeArrowheads="1"/>
              </p:cNvSpPr>
              <p:nvPr/>
            </p:nvSpPr>
            <p:spPr bwMode="auto">
              <a:xfrm>
                <a:off x="2880" y="1296"/>
                <a:ext cx="480" cy="480"/>
              </a:xfrm>
              <a:prstGeom prst="rect">
                <a:avLst/>
              </a:prstGeom>
              <a:solidFill>
                <a:srgbClr val="DAEEF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a:latin typeface="Comic Sans MS" panose="030F0702030302020204" pitchFamily="66" charset="0"/>
                  </a:rPr>
                  <a:t>4</a:t>
                </a:r>
              </a:p>
            </p:txBody>
          </p:sp>
          <p:sp>
            <p:nvSpPr>
              <p:cNvPr id="15403" name="Rectangle 37">
                <a:extLst>
                  <a:ext uri="{FF2B5EF4-FFF2-40B4-BE49-F238E27FC236}">
                    <a16:creationId xmlns:a16="http://schemas.microsoft.com/office/drawing/2014/main" id="{3B06CB6E-43FE-40FC-8C5D-121F6F1DA3C5}"/>
                  </a:ext>
                </a:extLst>
              </p:cNvPr>
              <p:cNvSpPr>
                <a:spLocks noChangeArrowheads="1"/>
              </p:cNvSpPr>
              <p:nvPr/>
            </p:nvSpPr>
            <p:spPr bwMode="auto">
              <a:xfrm>
                <a:off x="2400" y="1296"/>
                <a:ext cx="480" cy="480"/>
              </a:xfrm>
              <a:prstGeom prst="rect">
                <a:avLst/>
              </a:prstGeom>
              <a:solidFill>
                <a:srgbClr val="DAEEF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a:latin typeface="Comic Sans MS" panose="030F0702030302020204" pitchFamily="66" charset="0"/>
                  </a:rPr>
                  <a:t>3</a:t>
                </a:r>
              </a:p>
            </p:txBody>
          </p:sp>
          <p:sp>
            <p:nvSpPr>
              <p:cNvPr id="15404" name="Rectangle 38">
                <a:extLst>
                  <a:ext uri="{FF2B5EF4-FFF2-40B4-BE49-F238E27FC236}">
                    <a16:creationId xmlns:a16="http://schemas.microsoft.com/office/drawing/2014/main" id="{AC678FD5-4BB8-4638-A9DA-A1976CA5DB2E}"/>
                  </a:ext>
                </a:extLst>
              </p:cNvPr>
              <p:cNvSpPr>
                <a:spLocks noChangeArrowheads="1"/>
              </p:cNvSpPr>
              <p:nvPr/>
            </p:nvSpPr>
            <p:spPr bwMode="auto">
              <a:xfrm>
                <a:off x="1920" y="1296"/>
                <a:ext cx="480" cy="480"/>
              </a:xfrm>
              <a:prstGeom prst="rect">
                <a:avLst/>
              </a:prstGeom>
              <a:solidFill>
                <a:srgbClr val="DAEEF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a:latin typeface="Comic Sans MS" panose="030F0702030302020204" pitchFamily="66" charset="0"/>
                  </a:rPr>
                  <a:t>2</a:t>
                </a:r>
              </a:p>
            </p:txBody>
          </p:sp>
          <p:sp>
            <p:nvSpPr>
              <p:cNvPr id="15405" name="Rectangle 39">
                <a:extLst>
                  <a:ext uri="{FF2B5EF4-FFF2-40B4-BE49-F238E27FC236}">
                    <a16:creationId xmlns:a16="http://schemas.microsoft.com/office/drawing/2014/main" id="{07C75BB4-63AA-4F29-8956-AB3E302D8E1B}"/>
                  </a:ext>
                </a:extLst>
              </p:cNvPr>
              <p:cNvSpPr>
                <a:spLocks noChangeArrowheads="1"/>
              </p:cNvSpPr>
              <p:nvPr/>
            </p:nvSpPr>
            <p:spPr bwMode="auto">
              <a:xfrm>
                <a:off x="1440" y="1296"/>
                <a:ext cx="480" cy="480"/>
              </a:xfrm>
              <a:prstGeom prst="rect">
                <a:avLst/>
              </a:prstGeom>
              <a:solidFill>
                <a:srgbClr val="DAEEF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a:latin typeface="Comic Sans MS" panose="030F0702030302020204" pitchFamily="66" charset="0"/>
                  </a:rPr>
                  <a:t>1</a:t>
                </a:r>
              </a:p>
            </p:txBody>
          </p:sp>
        </p:grpSp>
        <p:grpSp>
          <p:nvGrpSpPr>
            <p:cNvPr id="15365" name="Group 40">
              <a:extLst>
                <a:ext uri="{FF2B5EF4-FFF2-40B4-BE49-F238E27FC236}">
                  <a16:creationId xmlns:a16="http://schemas.microsoft.com/office/drawing/2014/main" id="{333FE7DA-EEF9-42AD-B8F5-D406530C24D5}"/>
                </a:ext>
              </a:extLst>
            </p:cNvPr>
            <p:cNvGrpSpPr>
              <a:grpSpLocks/>
            </p:cNvGrpSpPr>
            <p:nvPr/>
          </p:nvGrpSpPr>
          <p:grpSpPr bwMode="auto">
            <a:xfrm>
              <a:off x="5175249" y="209550"/>
              <a:ext cx="2329498" cy="1676400"/>
              <a:chOff x="432" y="2112"/>
              <a:chExt cx="2668" cy="1920"/>
            </a:xfrm>
          </p:grpSpPr>
          <p:grpSp>
            <p:nvGrpSpPr>
              <p:cNvPr id="15371" name="Group 41">
                <a:extLst>
                  <a:ext uri="{FF2B5EF4-FFF2-40B4-BE49-F238E27FC236}">
                    <a16:creationId xmlns:a16="http://schemas.microsoft.com/office/drawing/2014/main" id="{22203719-4087-4F09-BABF-E1DEB394C1AB}"/>
                  </a:ext>
                </a:extLst>
              </p:cNvPr>
              <p:cNvGrpSpPr>
                <a:grpSpLocks/>
              </p:cNvGrpSpPr>
              <p:nvPr/>
            </p:nvGrpSpPr>
            <p:grpSpPr bwMode="auto">
              <a:xfrm>
                <a:off x="432" y="2112"/>
                <a:ext cx="1920" cy="1920"/>
                <a:chOff x="1440" y="1296"/>
                <a:chExt cx="1920" cy="1920"/>
              </a:xfrm>
            </p:grpSpPr>
            <p:sp>
              <p:nvSpPr>
                <p:cNvPr id="15374" name="Rectangle 42">
                  <a:extLst>
                    <a:ext uri="{FF2B5EF4-FFF2-40B4-BE49-F238E27FC236}">
                      <a16:creationId xmlns:a16="http://schemas.microsoft.com/office/drawing/2014/main" id="{FC23C385-89FA-405B-AD29-E43AEFE2A004}"/>
                    </a:ext>
                  </a:extLst>
                </p:cNvPr>
                <p:cNvSpPr>
                  <a:spLocks noChangeArrowheads="1"/>
                </p:cNvSpPr>
                <p:nvPr/>
              </p:nvSpPr>
              <p:spPr bwMode="auto">
                <a:xfrm>
                  <a:off x="1440" y="1296"/>
                  <a:ext cx="1920" cy="19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100"/>
                </a:p>
              </p:txBody>
            </p:sp>
            <p:sp>
              <p:nvSpPr>
                <p:cNvPr id="15375" name="Rectangle 43">
                  <a:extLst>
                    <a:ext uri="{FF2B5EF4-FFF2-40B4-BE49-F238E27FC236}">
                      <a16:creationId xmlns:a16="http://schemas.microsoft.com/office/drawing/2014/main" id="{84F28C5E-BB66-46CF-9E4C-444529382B00}"/>
                    </a:ext>
                  </a:extLst>
                </p:cNvPr>
                <p:cNvSpPr>
                  <a:spLocks noChangeArrowheads="1"/>
                </p:cNvSpPr>
                <p:nvPr/>
              </p:nvSpPr>
              <p:spPr bwMode="auto">
                <a:xfrm>
                  <a:off x="2880" y="2256"/>
                  <a:ext cx="480" cy="480"/>
                </a:xfrm>
                <a:prstGeom prst="rect">
                  <a:avLst/>
                </a:prstGeom>
                <a:solidFill>
                  <a:srgbClr val="DAEEF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a:latin typeface="Comic Sans MS" panose="030F0702030302020204" pitchFamily="66" charset="0"/>
                    </a:rPr>
                    <a:t>12</a:t>
                  </a:r>
                </a:p>
              </p:txBody>
            </p:sp>
            <p:sp>
              <p:nvSpPr>
                <p:cNvPr id="15376" name="Rectangle 44">
                  <a:extLst>
                    <a:ext uri="{FF2B5EF4-FFF2-40B4-BE49-F238E27FC236}">
                      <a16:creationId xmlns:a16="http://schemas.microsoft.com/office/drawing/2014/main" id="{CA3D8F73-BBA9-4757-9BCF-17D631EFAABF}"/>
                    </a:ext>
                  </a:extLst>
                </p:cNvPr>
                <p:cNvSpPr>
                  <a:spLocks noChangeArrowheads="1"/>
                </p:cNvSpPr>
                <p:nvPr/>
              </p:nvSpPr>
              <p:spPr bwMode="auto">
                <a:xfrm>
                  <a:off x="2400" y="2736"/>
                  <a:ext cx="480" cy="480"/>
                </a:xfrm>
                <a:prstGeom prst="rect">
                  <a:avLst/>
                </a:prstGeom>
                <a:solidFill>
                  <a:srgbClr val="DAEEF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a:solidFill>
                        <a:srgbClr val="990033"/>
                      </a:solidFill>
                      <a:latin typeface="Comic Sans MS" panose="030F0702030302020204" pitchFamily="66" charset="0"/>
                    </a:rPr>
                    <a:t>15</a:t>
                  </a:r>
                </a:p>
              </p:txBody>
            </p:sp>
            <p:sp>
              <p:nvSpPr>
                <p:cNvPr id="15377" name="Rectangle 45">
                  <a:extLst>
                    <a:ext uri="{FF2B5EF4-FFF2-40B4-BE49-F238E27FC236}">
                      <a16:creationId xmlns:a16="http://schemas.microsoft.com/office/drawing/2014/main" id="{E3D0C442-5AB2-48B7-A24E-C3474A514598}"/>
                    </a:ext>
                  </a:extLst>
                </p:cNvPr>
                <p:cNvSpPr>
                  <a:spLocks noChangeArrowheads="1"/>
                </p:cNvSpPr>
                <p:nvPr/>
              </p:nvSpPr>
              <p:spPr bwMode="auto">
                <a:xfrm>
                  <a:off x="2400" y="2256"/>
                  <a:ext cx="480" cy="480"/>
                </a:xfrm>
                <a:prstGeom prst="rect">
                  <a:avLst/>
                </a:prstGeom>
                <a:solidFill>
                  <a:srgbClr val="DAEEF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a:latin typeface="Comic Sans MS" panose="030F0702030302020204" pitchFamily="66" charset="0"/>
                    </a:rPr>
                    <a:t>11</a:t>
                  </a:r>
                </a:p>
              </p:txBody>
            </p:sp>
            <p:sp>
              <p:nvSpPr>
                <p:cNvPr id="15378" name="Rectangle 46">
                  <a:extLst>
                    <a:ext uri="{FF2B5EF4-FFF2-40B4-BE49-F238E27FC236}">
                      <a16:creationId xmlns:a16="http://schemas.microsoft.com/office/drawing/2014/main" id="{924BE067-ED8F-44B0-9396-7946E031DB32}"/>
                    </a:ext>
                  </a:extLst>
                </p:cNvPr>
                <p:cNvSpPr>
                  <a:spLocks noChangeArrowheads="1"/>
                </p:cNvSpPr>
                <p:nvPr/>
              </p:nvSpPr>
              <p:spPr bwMode="auto">
                <a:xfrm>
                  <a:off x="1920" y="2736"/>
                  <a:ext cx="480" cy="480"/>
                </a:xfrm>
                <a:prstGeom prst="rect">
                  <a:avLst/>
                </a:prstGeom>
                <a:solidFill>
                  <a:srgbClr val="DAEEF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a:solidFill>
                        <a:srgbClr val="990033"/>
                      </a:solidFill>
                      <a:latin typeface="Comic Sans MS" panose="030F0702030302020204" pitchFamily="66" charset="0"/>
                    </a:rPr>
                    <a:t>14</a:t>
                  </a:r>
                </a:p>
              </p:txBody>
            </p:sp>
            <p:sp>
              <p:nvSpPr>
                <p:cNvPr id="15379" name="Rectangle 47">
                  <a:extLst>
                    <a:ext uri="{FF2B5EF4-FFF2-40B4-BE49-F238E27FC236}">
                      <a16:creationId xmlns:a16="http://schemas.microsoft.com/office/drawing/2014/main" id="{075E8110-D88B-4BCF-94BD-ED595D1C1E98}"/>
                    </a:ext>
                  </a:extLst>
                </p:cNvPr>
                <p:cNvSpPr>
                  <a:spLocks noChangeArrowheads="1"/>
                </p:cNvSpPr>
                <p:nvPr/>
              </p:nvSpPr>
              <p:spPr bwMode="auto">
                <a:xfrm>
                  <a:off x="1920" y="2256"/>
                  <a:ext cx="480" cy="480"/>
                </a:xfrm>
                <a:prstGeom prst="rect">
                  <a:avLst/>
                </a:prstGeom>
                <a:solidFill>
                  <a:srgbClr val="DAEEF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a:latin typeface="Comic Sans MS" panose="030F0702030302020204" pitchFamily="66" charset="0"/>
                    </a:rPr>
                    <a:t>10</a:t>
                  </a:r>
                </a:p>
              </p:txBody>
            </p:sp>
            <p:sp>
              <p:nvSpPr>
                <p:cNvPr id="15380" name="Rectangle 48">
                  <a:extLst>
                    <a:ext uri="{FF2B5EF4-FFF2-40B4-BE49-F238E27FC236}">
                      <a16:creationId xmlns:a16="http://schemas.microsoft.com/office/drawing/2014/main" id="{93D67FC4-CF9B-4E91-9122-8C986D96C1D4}"/>
                    </a:ext>
                  </a:extLst>
                </p:cNvPr>
                <p:cNvSpPr>
                  <a:spLocks noChangeArrowheads="1"/>
                </p:cNvSpPr>
                <p:nvPr/>
              </p:nvSpPr>
              <p:spPr bwMode="auto">
                <a:xfrm>
                  <a:off x="1440" y="2736"/>
                  <a:ext cx="480" cy="480"/>
                </a:xfrm>
                <a:prstGeom prst="rect">
                  <a:avLst/>
                </a:prstGeom>
                <a:solidFill>
                  <a:srgbClr val="DAEEF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a:latin typeface="Comic Sans MS" panose="030F0702030302020204" pitchFamily="66" charset="0"/>
                    </a:rPr>
                    <a:t>13</a:t>
                  </a:r>
                </a:p>
              </p:txBody>
            </p:sp>
            <p:sp>
              <p:nvSpPr>
                <p:cNvPr id="15381" name="Rectangle 49">
                  <a:extLst>
                    <a:ext uri="{FF2B5EF4-FFF2-40B4-BE49-F238E27FC236}">
                      <a16:creationId xmlns:a16="http://schemas.microsoft.com/office/drawing/2014/main" id="{16B3D9BC-99D6-41C6-B13F-EC13AB79C5A0}"/>
                    </a:ext>
                  </a:extLst>
                </p:cNvPr>
                <p:cNvSpPr>
                  <a:spLocks noChangeArrowheads="1"/>
                </p:cNvSpPr>
                <p:nvPr/>
              </p:nvSpPr>
              <p:spPr bwMode="auto">
                <a:xfrm>
                  <a:off x="1440" y="2256"/>
                  <a:ext cx="480" cy="480"/>
                </a:xfrm>
                <a:prstGeom prst="rect">
                  <a:avLst/>
                </a:prstGeom>
                <a:solidFill>
                  <a:srgbClr val="DAEEF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a:latin typeface="Comic Sans MS" panose="030F0702030302020204" pitchFamily="66" charset="0"/>
                    </a:rPr>
                    <a:t>9</a:t>
                  </a:r>
                </a:p>
              </p:txBody>
            </p:sp>
            <p:sp>
              <p:nvSpPr>
                <p:cNvPr id="15382" name="Rectangle 50">
                  <a:extLst>
                    <a:ext uri="{FF2B5EF4-FFF2-40B4-BE49-F238E27FC236}">
                      <a16:creationId xmlns:a16="http://schemas.microsoft.com/office/drawing/2014/main" id="{DBFC31FE-7E3E-4BE9-BBA2-A140AEAB407C}"/>
                    </a:ext>
                  </a:extLst>
                </p:cNvPr>
                <p:cNvSpPr>
                  <a:spLocks noChangeArrowheads="1"/>
                </p:cNvSpPr>
                <p:nvPr/>
              </p:nvSpPr>
              <p:spPr bwMode="auto">
                <a:xfrm>
                  <a:off x="1440" y="1776"/>
                  <a:ext cx="480" cy="480"/>
                </a:xfrm>
                <a:prstGeom prst="rect">
                  <a:avLst/>
                </a:prstGeom>
                <a:solidFill>
                  <a:srgbClr val="DAEEF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a:latin typeface="Comic Sans MS" panose="030F0702030302020204" pitchFamily="66" charset="0"/>
                    </a:rPr>
                    <a:t>5</a:t>
                  </a:r>
                </a:p>
              </p:txBody>
            </p:sp>
            <p:sp>
              <p:nvSpPr>
                <p:cNvPr id="15383" name="Rectangle 51">
                  <a:extLst>
                    <a:ext uri="{FF2B5EF4-FFF2-40B4-BE49-F238E27FC236}">
                      <a16:creationId xmlns:a16="http://schemas.microsoft.com/office/drawing/2014/main" id="{EFB307DE-6E87-4C6B-A045-B426066671FB}"/>
                    </a:ext>
                  </a:extLst>
                </p:cNvPr>
                <p:cNvSpPr>
                  <a:spLocks noChangeArrowheads="1"/>
                </p:cNvSpPr>
                <p:nvPr/>
              </p:nvSpPr>
              <p:spPr bwMode="auto">
                <a:xfrm>
                  <a:off x="1920" y="1776"/>
                  <a:ext cx="480" cy="480"/>
                </a:xfrm>
                <a:prstGeom prst="rect">
                  <a:avLst/>
                </a:prstGeom>
                <a:solidFill>
                  <a:srgbClr val="DAEEF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a:latin typeface="Comic Sans MS" panose="030F0702030302020204" pitchFamily="66" charset="0"/>
                    </a:rPr>
                    <a:t>6</a:t>
                  </a:r>
                </a:p>
              </p:txBody>
            </p:sp>
            <p:sp>
              <p:nvSpPr>
                <p:cNvPr id="15384" name="Rectangle 52">
                  <a:extLst>
                    <a:ext uri="{FF2B5EF4-FFF2-40B4-BE49-F238E27FC236}">
                      <a16:creationId xmlns:a16="http://schemas.microsoft.com/office/drawing/2014/main" id="{865E6824-EC5D-41C3-B494-DFF2A537AD62}"/>
                    </a:ext>
                  </a:extLst>
                </p:cNvPr>
                <p:cNvSpPr>
                  <a:spLocks noChangeArrowheads="1"/>
                </p:cNvSpPr>
                <p:nvPr/>
              </p:nvSpPr>
              <p:spPr bwMode="auto">
                <a:xfrm>
                  <a:off x="2400" y="1776"/>
                  <a:ext cx="480" cy="480"/>
                </a:xfrm>
                <a:prstGeom prst="rect">
                  <a:avLst/>
                </a:prstGeom>
                <a:solidFill>
                  <a:srgbClr val="DAEEF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a:latin typeface="Comic Sans MS" panose="030F0702030302020204" pitchFamily="66" charset="0"/>
                    </a:rPr>
                    <a:t>7</a:t>
                  </a:r>
                </a:p>
              </p:txBody>
            </p:sp>
            <p:sp>
              <p:nvSpPr>
                <p:cNvPr id="15385" name="Rectangle 53">
                  <a:extLst>
                    <a:ext uri="{FF2B5EF4-FFF2-40B4-BE49-F238E27FC236}">
                      <a16:creationId xmlns:a16="http://schemas.microsoft.com/office/drawing/2014/main" id="{9E4B33A9-7C8B-4040-A822-33B54AE4CC05}"/>
                    </a:ext>
                  </a:extLst>
                </p:cNvPr>
                <p:cNvSpPr>
                  <a:spLocks noChangeArrowheads="1"/>
                </p:cNvSpPr>
                <p:nvPr/>
              </p:nvSpPr>
              <p:spPr bwMode="auto">
                <a:xfrm>
                  <a:off x="2880" y="1776"/>
                  <a:ext cx="480" cy="480"/>
                </a:xfrm>
                <a:prstGeom prst="rect">
                  <a:avLst/>
                </a:prstGeom>
                <a:solidFill>
                  <a:srgbClr val="DAEEF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a:latin typeface="Comic Sans MS" panose="030F0702030302020204" pitchFamily="66" charset="0"/>
                    </a:rPr>
                    <a:t>8</a:t>
                  </a:r>
                </a:p>
              </p:txBody>
            </p:sp>
            <p:sp>
              <p:nvSpPr>
                <p:cNvPr id="15386" name="Rectangle 54">
                  <a:extLst>
                    <a:ext uri="{FF2B5EF4-FFF2-40B4-BE49-F238E27FC236}">
                      <a16:creationId xmlns:a16="http://schemas.microsoft.com/office/drawing/2014/main" id="{94ADE9A3-EF75-405C-9CF1-9A113AFA86BA}"/>
                    </a:ext>
                  </a:extLst>
                </p:cNvPr>
                <p:cNvSpPr>
                  <a:spLocks noChangeArrowheads="1"/>
                </p:cNvSpPr>
                <p:nvPr/>
              </p:nvSpPr>
              <p:spPr bwMode="auto">
                <a:xfrm>
                  <a:off x="2880" y="1296"/>
                  <a:ext cx="480" cy="480"/>
                </a:xfrm>
                <a:prstGeom prst="rect">
                  <a:avLst/>
                </a:prstGeom>
                <a:solidFill>
                  <a:srgbClr val="DAEEF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a:latin typeface="Comic Sans MS" panose="030F0702030302020204" pitchFamily="66" charset="0"/>
                    </a:rPr>
                    <a:t>4</a:t>
                  </a:r>
                </a:p>
              </p:txBody>
            </p:sp>
            <p:sp>
              <p:nvSpPr>
                <p:cNvPr id="15387" name="Rectangle 55">
                  <a:extLst>
                    <a:ext uri="{FF2B5EF4-FFF2-40B4-BE49-F238E27FC236}">
                      <a16:creationId xmlns:a16="http://schemas.microsoft.com/office/drawing/2014/main" id="{AEAE0367-1FFB-48ED-9052-32E1C43DE472}"/>
                    </a:ext>
                  </a:extLst>
                </p:cNvPr>
                <p:cNvSpPr>
                  <a:spLocks noChangeArrowheads="1"/>
                </p:cNvSpPr>
                <p:nvPr/>
              </p:nvSpPr>
              <p:spPr bwMode="auto">
                <a:xfrm>
                  <a:off x="2400" y="1296"/>
                  <a:ext cx="480" cy="480"/>
                </a:xfrm>
                <a:prstGeom prst="rect">
                  <a:avLst/>
                </a:prstGeom>
                <a:solidFill>
                  <a:srgbClr val="DAEEF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a:latin typeface="Comic Sans MS" panose="030F0702030302020204" pitchFamily="66" charset="0"/>
                    </a:rPr>
                    <a:t>3</a:t>
                  </a:r>
                </a:p>
              </p:txBody>
            </p:sp>
            <p:sp>
              <p:nvSpPr>
                <p:cNvPr id="15388" name="Rectangle 56">
                  <a:extLst>
                    <a:ext uri="{FF2B5EF4-FFF2-40B4-BE49-F238E27FC236}">
                      <a16:creationId xmlns:a16="http://schemas.microsoft.com/office/drawing/2014/main" id="{4EECF710-441E-4497-9445-16A2E6A2E6D9}"/>
                    </a:ext>
                  </a:extLst>
                </p:cNvPr>
                <p:cNvSpPr>
                  <a:spLocks noChangeArrowheads="1"/>
                </p:cNvSpPr>
                <p:nvPr/>
              </p:nvSpPr>
              <p:spPr bwMode="auto">
                <a:xfrm>
                  <a:off x="1920" y="1296"/>
                  <a:ext cx="480" cy="480"/>
                </a:xfrm>
                <a:prstGeom prst="rect">
                  <a:avLst/>
                </a:prstGeom>
                <a:solidFill>
                  <a:srgbClr val="DAEEF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a:latin typeface="Comic Sans MS" panose="030F0702030302020204" pitchFamily="66" charset="0"/>
                    </a:rPr>
                    <a:t>2</a:t>
                  </a:r>
                </a:p>
              </p:txBody>
            </p:sp>
            <p:sp>
              <p:nvSpPr>
                <p:cNvPr id="15389" name="Rectangle 57">
                  <a:extLst>
                    <a:ext uri="{FF2B5EF4-FFF2-40B4-BE49-F238E27FC236}">
                      <a16:creationId xmlns:a16="http://schemas.microsoft.com/office/drawing/2014/main" id="{C5AB6045-2867-4916-9B4A-CB59F7242E32}"/>
                    </a:ext>
                  </a:extLst>
                </p:cNvPr>
                <p:cNvSpPr>
                  <a:spLocks noChangeArrowheads="1"/>
                </p:cNvSpPr>
                <p:nvPr/>
              </p:nvSpPr>
              <p:spPr bwMode="auto">
                <a:xfrm>
                  <a:off x="1440" y="1296"/>
                  <a:ext cx="480" cy="480"/>
                </a:xfrm>
                <a:prstGeom prst="rect">
                  <a:avLst/>
                </a:prstGeom>
                <a:solidFill>
                  <a:srgbClr val="DAEEF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600">
                      <a:latin typeface="Comic Sans MS" panose="030F0702030302020204" pitchFamily="66" charset="0"/>
                    </a:rPr>
                    <a:t>1</a:t>
                  </a:r>
                </a:p>
              </p:txBody>
            </p:sp>
          </p:grpSp>
          <p:sp>
            <p:nvSpPr>
              <p:cNvPr id="15372" name="AutoShape 58">
                <a:extLst>
                  <a:ext uri="{FF2B5EF4-FFF2-40B4-BE49-F238E27FC236}">
                    <a16:creationId xmlns:a16="http://schemas.microsoft.com/office/drawing/2014/main" id="{42EC68FF-3EE0-43EC-AEDA-9A51774AD5C0}"/>
                  </a:ext>
                </a:extLst>
              </p:cNvPr>
              <p:cNvSpPr>
                <a:spLocks noChangeArrowheads="1"/>
              </p:cNvSpPr>
              <p:nvPr/>
            </p:nvSpPr>
            <p:spPr bwMode="auto">
              <a:xfrm>
                <a:off x="2592" y="3024"/>
                <a:ext cx="480" cy="144"/>
              </a:xfrm>
              <a:prstGeom prst="rightArrow">
                <a:avLst>
                  <a:gd name="adj1" fmla="val 50000"/>
                  <a:gd name="adj2" fmla="val 83333"/>
                </a:avLst>
              </a:prstGeom>
              <a:solidFill>
                <a:srgbClr val="CC0066"/>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1100">
                  <a:solidFill>
                    <a:schemeClr val="accent2"/>
                  </a:solidFill>
                </a:endParaRPr>
              </a:p>
            </p:txBody>
          </p:sp>
          <p:sp>
            <p:nvSpPr>
              <p:cNvPr id="15373" name="Text Box 59">
                <a:extLst>
                  <a:ext uri="{FF2B5EF4-FFF2-40B4-BE49-F238E27FC236}">
                    <a16:creationId xmlns:a16="http://schemas.microsoft.com/office/drawing/2014/main" id="{A1E22756-BBB1-4A5E-A350-BF344BFE86F1}"/>
                  </a:ext>
                </a:extLst>
              </p:cNvPr>
              <p:cNvSpPr txBox="1">
                <a:spLocks noChangeArrowheads="1"/>
              </p:cNvSpPr>
              <p:nvPr/>
            </p:nvSpPr>
            <p:spPr bwMode="auto">
              <a:xfrm>
                <a:off x="2688" y="2586"/>
                <a:ext cx="412" cy="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a:latin typeface="Comic Sans MS" panose="030F0702030302020204" pitchFamily="66" charset="0"/>
                  </a:rPr>
                  <a:t>?</a:t>
                </a:r>
              </a:p>
            </p:txBody>
          </p:sp>
        </p:grpSp>
        <p:sp>
          <p:nvSpPr>
            <p:cNvPr id="15366" name="TextBox 42">
              <a:extLst>
                <a:ext uri="{FF2B5EF4-FFF2-40B4-BE49-F238E27FC236}">
                  <a16:creationId xmlns:a16="http://schemas.microsoft.com/office/drawing/2014/main" id="{88F77EA3-9893-4570-A86B-D30AF3BF5A21}"/>
                </a:ext>
              </a:extLst>
            </p:cNvPr>
            <p:cNvSpPr txBox="1">
              <a:spLocks noChangeArrowheads="1"/>
            </p:cNvSpPr>
            <p:nvPr/>
          </p:nvSpPr>
          <p:spPr bwMode="auto">
            <a:xfrm>
              <a:off x="1949449" y="271464"/>
              <a:ext cx="3048000" cy="1746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t>An example of a problem with zero solutions.</a:t>
              </a:r>
            </a:p>
            <a:p>
              <a:pPr>
                <a:spcBef>
                  <a:spcPct val="0"/>
                </a:spcBef>
                <a:buFontTx/>
                <a:buNone/>
              </a:pPr>
              <a:endParaRPr lang="en-US" altLang="en-US" sz="2400" dirty="0"/>
            </a:p>
            <a:p>
              <a:pPr>
                <a:spcBef>
                  <a:spcPct val="0"/>
                </a:spcBef>
                <a:buFontTx/>
                <a:buNone/>
              </a:pPr>
              <a:r>
                <a:rPr lang="en-US" altLang="en-US" sz="2400" dirty="0"/>
                <a:t>In 1878, Sam </a:t>
              </a:r>
              <a:r>
                <a:rPr lang="en-US" altLang="en-US" sz="2400" dirty="0" err="1"/>
                <a:t>Loyd</a:t>
              </a:r>
              <a:r>
                <a:rPr lang="en-US" altLang="en-US" sz="2400" dirty="0"/>
                <a:t> offered a $1000 prize for a solution to this version of the 15-puzzle…</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5F86C7-069A-433A-8C4C-C1F54EA82C72}"/>
              </a:ext>
            </a:extLst>
          </p:cNvPr>
          <p:cNvPicPr>
            <a:picLocks noChangeAspect="1"/>
          </p:cNvPicPr>
          <p:nvPr/>
        </p:nvPicPr>
        <p:blipFill rotWithShape="1">
          <a:blip r:embed="rId2"/>
          <a:srcRect l="3074"/>
          <a:stretch/>
        </p:blipFill>
        <p:spPr>
          <a:xfrm>
            <a:off x="0" y="0"/>
            <a:ext cx="12192000" cy="6858000"/>
          </a:xfrm>
          <a:prstGeom prst="rect">
            <a:avLst/>
          </a:prstGeom>
        </p:spPr>
      </p:pic>
      <p:sp>
        <p:nvSpPr>
          <p:cNvPr id="5" name="Rectangle 4">
            <a:extLst>
              <a:ext uri="{FF2B5EF4-FFF2-40B4-BE49-F238E27FC236}">
                <a16:creationId xmlns:a16="http://schemas.microsoft.com/office/drawing/2014/main" id="{B42FCC31-7A67-4F5D-B516-FF2F79A3B328}"/>
              </a:ext>
            </a:extLst>
          </p:cNvPr>
          <p:cNvSpPr/>
          <p:nvPr/>
        </p:nvSpPr>
        <p:spPr>
          <a:xfrm>
            <a:off x="4521200" y="767080"/>
            <a:ext cx="2661920" cy="2661920"/>
          </a:xfrm>
          <a:prstGeom prst="rect">
            <a:avLst/>
          </a:prstGeom>
          <a:noFill/>
          <a:ln w="7620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5628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CC2E8AB-9C7E-4BC5-8D2A-B3805C3B2D6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61" b="90233" l="10000" r="90000">
                        <a14:foregroundMark x1="12188" y1="88616" x2="19188" y2="91009"/>
                        <a14:foregroundMark x1="19188" y1="91009" x2="26750" y2="89974"/>
                        <a14:foregroundMark x1="26750" y1="89974" x2="63438" y2="90880"/>
                        <a14:foregroundMark x1="63438" y1="90880" x2="70313" y2="90233"/>
                        <a14:foregroundMark x1="70313" y1="90233" x2="78313" y2="90233"/>
                        <a14:foregroundMark x1="78313" y1="90233" x2="85063" y2="89845"/>
                        <a14:foregroundMark x1="85063" y1="89845" x2="88188" y2="89845"/>
                        <a14:foregroundMark x1="11375" y1="89263" x2="10875" y2="88034"/>
                      </a14:backgroundRemoval>
                    </a14:imgEffect>
                  </a14:imgLayer>
                </a14:imgProps>
              </a:ext>
              <a:ext uri="{28A0092B-C50C-407E-A947-70E740481C1C}">
                <a14:useLocalDpi xmlns:a14="http://schemas.microsoft.com/office/drawing/2010/main" val="0"/>
              </a:ext>
            </a:extLst>
          </a:blip>
          <a:srcRect/>
          <a:stretch>
            <a:fillRect/>
          </a:stretch>
        </p:blipFill>
        <p:spPr bwMode="auto">
          <a:xfrm>
            <a:off x="-2097" y="1320800"/>
            <a:ext cx="3366020" cy="32523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46F7532-D6AF-4AB8-BE1F-0499B97420D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777" b="97869" l="3821" r="94090">
                        <a14:foregroundMark x1="22081" y1="37485" x2="22281" y2="36478"/>
                        <a14:foregroundMark x1="30485" y1="24223" x2="31582" y2="23163"/>
                        <a14:foregroundMark x1="24169" y1="30328" x2="24367" y2="30137"/>
                        <a14:foregroundMark x1="31582" y1="23163" x2="42328" y2="22715"/>
                        <a14:foregroundMark x1="42328" y1="22715" x2="45714" y2="23218"/>
                        <a14:foregroundMark x1="64047" y1="28631" x2="67881" y2="30847"/>
                        <a14:foregroundMark x1="75959" y1="49507" x2="79463" y2="57600"/>
                        <a14:foregroundMark x1="67881" y1="30847" x2="72920" y2="42486"/>
                        <a14:foregroundMark x1="79463" y1="57600" x2="78985" y2="65171"/>
                        <a14:foregroundMark x1="66830" y1="67069" x2="57791" y2="68480"/>
                        <a14:foregroundMark x1="78985" y1="65171" x2="69859" y2="66596"/>
                        <a14:foregroundMark x1="45063" y1="67735" x2="38627" y2="67358"/>
                        <a14:foregroundMark x1="57791" y1="68480" x2="49702" y2="68006"/>
                        <a14:foregroundMark x1="56299" y1="65844" x2="61493" y2="62928"/>
                        <a14:foregroundMark x1="34806" y1="64105" x2="38925" y2="58273"/>
                        <a14:foregroundMark x1="38925" y1="58273" x2="38925" y2="58273"/>
                        <a14:foregroundMark x1="9731" y1="62647" x2="13612" y2="56590"/>
                        <a14:foregroundMark x1="13612" y1="56590" x2="20179" y2="62759"/>
                        <a14:foregroundMark x1="20179" y1="62759" x2="18925" y2="65395"/>
                        <a14:foregroundMark x1="7582" y1="20583" x2="7164" y2="12114"/>
                        <a14:foregroundMark x1="7164" y1="12114" x2="16179" y2="13685"/>
                        <a14:foregroundMark x1="16179" y1="13685" x2="10269" y2="16601"/>
                        <a14:foregroundMark x1="3821" y1="18059" x2="5134" y2="10881"/>
                        <a14:foregroundMark x1="55701" y1="16040" x2="60179" y2="9366"/>
                        <a14:foregroundMark x1="60179" y1="9366" x2="57134" y2="15872"/>
                        <a14:foregroundMark x1="57134" y1="15872" x2="51940" y2="10600"/>
                        <a14:foregroundMark x1="51940" y1="10600" x2="53612" y2="7796"/>
                        <a14:foregroundMark x1="77254" y1="5496" x2="75284" y2="12675"/>
                        <a14:foregroundMark x1="75284" y1="12675" x2="81851" y2="17050"/>
                        <a14:foregroundMark x1="81851" y1="17050" x2="85373" y2="10656"/>
                        <a14:foregroundMark x1="85373" y1="10656" x2="80060" y2="5777"/>
                        <a14:foregroundMark x1="80060" y1="5777" x2="80000" y2="5777"/>
                        <a14:foregroundMark x1="6627" y1="41896" x2="4716" y2="34885"/>
                        <a14:foregroundMark x1="4716" y1="34885" x2="10567" y2="30286"/>
                        <a14:foregroundMark x1="10567" y1="30286" x2="15343" y2="35895"/>
                        <a14:foregroundMark x1="15343" y1="35895" x2="11701" y2="42344"/>
                        <a14:foregroundMark x1="11701" y1="42344" x2="4836" y2="41335"/>
                        <a14:foregroundMark x1="84478" y1="41896" x2="86269" y2="34436"/>
                        <a14:foregroundMark x1="86269" y1="34436" x2="94149" y2="36343"/>
                        <a14:foregroundMark x1="94149" y1="36343" x2="87940" y2="41503"/>
                        <a14:foregroundMark x1="87940" y1="41503" x2="84955" y2="41896"/>
                        <a14:foregroundMark x1="68716" y1="92709" x2="69313" y2="83511"/>
                        <a14:foregroundMark x1="69313" y1="83511" x2="77134" y2="83960"/>
                        <a14:foregroundMark x1="77134" y1="83960" x2="77015" y2="91082"/>
                        <a14:foregroundMark x1="77015" y1="91082" x2="74090" y2="91307"/>
                        <a14:foregroundMark x1="38925" y1="95794" x2="36000" y2="88559"/>
                        <a14:foregroundMark x1="36000" y1="88559" x2="42687" y2="84913"/>
                        <a14:foregroundMark x1="42687" y1="84913" x2="48418" y2="90858"/>
                        <a14:foregroundMark x1="48418" y1="90858" x2="48179" y2="97869"/>
                        <a14:foregroundMark x1="48179" y1="97869" x2="38806" y2="96579"/>
                        <a14:foregroundMark x1="13672" y1="91026" x2="14269" y2="82782"/>
                        <a14:foregroundMark x1="14269" y1="82782" x2="22269" y2="81884"/>
                        <a14:foregroundMark x1="22269" y1="81884" x2="25731" y2="88334"/>
                        <a14:foregroundMark x1="25731" y1="88334" x2="18090" y2="90129"/>
                        <a14:foregroundMark x1="18090" y1="90129" x2="13313" y2="90017"/>
                        <a14:foregroundMark x1="25672" y1="44363" x2="28239" y2="43298"/>
                        <a14:foregroundMark x1="24955" y1="34100" x2="25612" y2="32081"/>
                        <a14:foregroundMark x1="25194" y1="36736" x2="26627" y2="32305"/>
                        <a14:foregroundMark x1="24836" y1="33763" x2="25075" y2="37858"/>
                        <a14:foregroundMark x1="27224" y1="32529" x2="24657" y2="35895"/>
                        <a14:foregroundMark x1="27164" y1="31913" x2="25851" y2="31913"/>
                        <a14:foregroundMark x1="24478" y1="37072" x2="24358" y2="35558"/>
                        <a14:backgroundMark x1="17552" y1="4038" x2="61612" y2="2187"/>
                        <a14:backgroundMark x1="61612" y1="2187" x2="64657" y2="2187"/>
                        <a14:backgroundMark x1="21672" y1="5104" x2="38687" y2="4655"/>
                        <a14:backgroundMark x1="38687" y1="4655" x2="38746" y2="4543"/>
                        <a14:backgroundMark x1="33791" y1="27538" x2="42567" y2="28603"/>
                        <a14:backgroundMark x1="42567" y1="28603" x2="49970" y2="33202"/>
                        <a14:backgroundMark x1="49970" y1="33202" x2="49731" y2="40774"/>
                        <a14:backgroundMark x1="49731" y1="40774" x2="48418" y2="43634"/>
                        <a14:backgroundMark x1="32836" y1="28435" x2="27522" y2="27818"/>
                        <a14:backgroundMark x1="51821" y1="22883" x2="57134" y2="24285"/>
                        <a14:backgroundMark x1="60418" y1="26977" x2="58269" y2="27257"/>
                        <a14:backgroundMark x1="24955" y1="57880" x2="24239" y2="67246"/>
                        <a14:backgroundMark x1="46687" y1="70780" x2="48000" y2="52440"/>
                        <a14:backgroundMark x1="23940" y1="59394" x2="24537" y2="52215"/>
                        <a14:backgroundMark x1="24537" y1="52215" x2="24060" y2="54739"/>
                        <a14:backgroundMark x1="21373" y1="45766" x2="22687" y2="32417"/>
                        <a14:backgroundMark x1="48657" y1="22995" x2="51224" y2="22715"/>
                        <a14:backgroundMark x1="47343" y1="9815" x2="47224" y2="24846"/>
                        <a14:backgroundMark x1="64000" y1="28547" x2="48955" y2="23948"/>
                        <a14:backgroundMark x1="46269" y1="32473" x2="48597" y2="49467"/>
                        <a14:backgroundMark x1="54746" y1="24341" x2="58030" y2="26248"/>
                        <a14:backgroundMark x1="74149" y1="42232" x2="75881" y2="49523"/>
                        <a14:backgroundMark x1="24245" y1="36400" x2="22269" y2="40662"/>
                        <a14:backgroundMark x1="24517" y1="35813" x2="24477" y2="35900"/>
                        <a14:backgroundMark x1="29134" y1="25855" x2="26666" y2="31178"/>
                        <a14:backgroundMark x1="22269" y1="40662" x2="26985" y2="73528"/>
                        <a14:backgroundMark x1="26985" y1="73528" x2="26925" y2="73752"/>
                        <a14:backgroundMark x1="26927" y1="31588" x2="32776" y2="26416"/>
                        <a14:backgroundMark x1="22627" y1="35390" x2="23367" y2="34736"/>
                        <a14:backgroundMark x1="53910" y1="24341" x2="64478" y2="28211"/>
                        <a14:backgroundMark x1="46388" y1="53954" x2="46627" y2="70555"/>
                        <a14:backgroundMark x1="46627" y1="70555" x2="46448" y2="71004"/>
                        <a14:backgroundMark x1="44776" y1="69153" x2="45075" y2="65564"/>
                        <a14:backgroundMark x1="48179" y1="67414" x2="48179" y2="68929"/>
                        <a14:backgroundMark x1="68119" y1="68144" x2="69433" y2="51935"/>
                        <a14:backgroundMark x1="69433" y1="51935" x2="68597" y2="50252"/>
                        <a14:backgroundMark x1="68239" y1="64218" x2="68418" y2="68648"/>
                        <a14:backgroundMark x1="25672" y1="29108" x2="24000" y2="29725"/>
                        <a14:backgroundMark x1="28537" y1="25238" x2="30090" y2="25463"/>
                        <a14:backgroundMark x1="31642" y1="27033" x2="34090" y2="27257"/>
                        <a14:backgroundMark x1="26985" y1="27987" x2="24776" y2="28547"/>
                        <a14:backgroundMark x1="22687" y1="29445" x2="22388" y2="35782"/>
                      </a14:backgroundRemoval>
                    </a14:imgEffect>
                  </a14:imgLayer>
                </a14:imgProps>
              </a:ext>
            </a:extLst>
          </a:blip>
          <a:stretch>
            <a:fillRect/>
          </a:stretch>
        </p:blipFill>
        <p:spPr>
          <a:xfrm>
            <a:off x="4355022" y="3481319"/>
            <a:ext cx="2971876" cy="3163496"/>
          </a:xfrm>
          <a:prstGeom prst="rect">
            <a:avLst/>
          </a:prstGeom>
        </p:spPr>
      </p:pic>
      <p:pic>
        <p:nvPicPr>
          <p:cNvPr id="5" name="Picture 4">
            <a:extLst>
              <a:ext uri="{FF2B5EF4-FFF2-40B4-BE49-F238E27FC236}">
                <a16:creationId xmlns:a16="http://schemas.microsoft.com/office/drawing/2014/main" id="{488FEFF9-F9E9-45B7-8BC8-E9860F79753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913" b="98883" l="2679" r="96586">
                        <a14:foregroundMark x1="94485" y1="97208" x2="6408" y2="92071"/>
                        <a14:foregroundMark x1="6408" y1="92071" x2="3834" y2="84534"/>
                        <a14:foregroundMark x1="3834" y1="84534" x2="9139" y2="13791"/>
                        <a14:foregroundMark x1="9139" y1="13791" x2="13550" y2="8599"/>
                        <a14:foregroundMark x1="13550" y1="8599" x2="36817" y2="5639"/>
                        <a14:foregroundMark x1="36817" y1="5639" x2="43540" y2="5639"/>
                        <a14:foregroundMark x1="43540" y1="5639" x2="50788" y2="5583"/>
                        <a14:foregroundMark x1="50788" y1="5583" x2="87395" y2="9548"/>
                        <a14:foregroundMark x1="87395" y1="9548" x2="90756" y2="18090"/>
                        <a14:foregroundMark x1="90756" y1="18090" x2="94485" y2="97320"/>
                        <a14:foregroundMark x1="34296" y1="96873" x2="4464" y2="96203"/>
                        <a14:foregroundMark x1="4464" y1="96203" x2="2468" y2="87549"/>
                        <a14:foregroundMark x1="2468" y1="87549" x2="12237" y2="4355"/>
                        <a14:foregroundMark x1="12237" y1="4355" x2="20483" y2="5416"/>
                        <a14:foregroundMark x1="20483" y1="5416" x2="35924" y2="4355"/>
                        <a14:foregroundMark x1="35924" y1="4355" x2="74580" y2="4355"/>
                        <a14:foregroundMark x1="74580" y1="4355" x2="82353" y2="4188"/>
                        <a14:foregroundMark x1="82353" y1="4188" x2="89758" y2="5025"/>
                        <a14:foregroundMark x1="89758" y1="5025" x2="91439" y2="12228"/>
                        <a14:foregroundMark x1="91439" y1="12228" x2="91439" y2="12228"/>
                        <a14:foregroundMark x1="6092" y1="39140" x2="2731" y2="95533"/>
                        <a14:foregroundMark x1="2731" y1="95533" x2="6618" y2="97041"/>
                        <a14:foregroundMark x1="96586" y1="92127" x2="96324" y2="98883"/>
                      </a14:backgroundRemoval>
                    </a14:imgEffect>
                  </a14:imgLayer>
                </a14:imgProps>
              </a:ext>
            </a:extLst>
          </a:blip>
          <a:stretch>
            <a:fillRect/>
          </a:stretch>
        </p:blipFill>
        <p:spPr>
          <a:xfrm>
            <a:off x="4301714" y="563456"/>
            <a:ext cx="2871274" cy="2700867"/>
          </a:xfrm>
          <a:prstGeom prst="rect">
            <a:avLst/>
          </a:prstGeom>
        </p:spPr>
      </p:pic>
      <p:pic>
        <p:nvPicPr>
          <p:cNvPr id="10" name="Picture 2">
            <a:extLst>
              <a:ext uri="{FF2B5EF4-FFF2-40B4-BE49-F238E27FC236}">
                <a16:creationId xmlns:a16="http://schemas.microsoft.com/office/drawing/2014/main" id="{77810814-78E4-4F21-AAF9-3607F463DB2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61" b="90233" l="10000" r="90000">
                        <a14:foregroundMark x1="12188" y1="88616" x2="19188" y2="91009"/>
                        <a14:foregroundMark x1="19188" y1="91009" x2="26750" y2="89974"/>
                        <a14:foregroundMark x1="26750" y1="89974" x2="63438" y2="90880"/>
                        <a14:foregroundMark x1="63438" y1="90880" x2="70313" y2="90233"/>
                        <a14:foregroundMark x1="70313" y1="90233" x2="78313" y2="90233"/>
                        <a14:foregroundMark x1="78313" y1="90233" x2="85063" y2="89845"/>
                        <a14:foregroundMark x1="85063" y1="89845" x2="88188" y2="89845"/>
                        <a14:foregroundMark x1="11375" y1="89263" x2="10875" y2="88034"/>
                      </a14:backgroundRemoval>
                    </a14:imgEffect>
                  </a14:imgLayer>
                </a14:imgProps>
              </a:ext>
              <a:ext uri="{28A0092B-C50C-407E-A947-70E740481C1C}">
                <a14:useLocalDpi xmlns:a14="http://schemas.microsoft.com/office/drawing/2010/main" val="0"/>
              </a:ext>
            </a:extLst>
          </a:blip>
          <a:srcRect/>
          <a:stretch>
            <a:fillRect/>
          </a:stretch>
        </p:blipFill>
        <p:spPr bwMode="auto">
          <a:xfrm>
            <a:off x="8786187" y="1320800"/>
            <a:ext cx="3366020" cy="32523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671D5EFC-B394-4ECA-AA59-BAA9FEB747D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61" b="90233" l="10000" r="90000">
                        <a14:foregroundMark x1="12188" y1="88616" x2="19188" y2="91009"/>
                        <a14:foregroundMark x1="19188" y1="91009" x2="26750" y2="89974"/>
                        <a14:foregroundMark x1="26750" y1="89974" x2="63438" y2="90880"/>
                        <a14:foregroundMark x1="63438" y1="90880" x2="70313" y2="90233"/>
                        <a14:foregroundMark x1="70313" y1="90233" x2="78313" y2="90233"/>
                        <a14:foregroundMark x1="78313" y1="90233" x2="85063" y2="89845"/>
                        <a14:foregroundMark x1="85063" y1="89845" x2="88188" y2="89845"/>
                        <a14:foregroundMark x1="11375" y1="89263" x2="10875" y2="88034"/>
                      </a14:backgroundRemoval>
                    </a14:imgEffect>
                  </a14:imgLayer>
                </a14:imgProps>
              </a:ext>
              <a:ext uri="{28A0092B-C50C-407E-A947-70E740481C1C}">
                <a14:useLocalDpi xmlns:a14="http://schemas.microsoft.com/office/drawing/2010/main" val="0"/>
              </a:ext>
            </a:extLst>
          </a:blip>
          <a:srcRect l="54717" t="69665" r="26670" b="11592"/>
          <a:stretch/>
        </p:blipFill>
        <p:spPr bwMode="auto">
          <a:xfrm rot="194521">
            <a:off x="9944326" y="3576187"/>
            <a:ext cx="626533" cy="6096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3252FEA8-A34F-492B-A30D-703163640C1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61" b="90233" l="10000" r="90000">
                        <a14:foregroundMark x1="12188" y1="88616" x2="19188" y2="91009"/>
                        <a14:foregroundMark x1="19188" y1="91009" x2="26750" y2="89974"/>
                        <a14:foregroundMark x1="26750" y1="89974" x2="63438" y2="90880"/>
                        <a14:foregroundMark x1="63438" y1="90880" x2="70313" y2="90233"/>
                        <a14:foregroundMark x1="70313" y1="90233" x2="78313" y2="90233"/>
                        <a14:foregroundMark x1="78313" y1="90233" x2="85063" y2="89845"/>
                        <a14:foregroundMark x1="85063" y1="89845" x2="88188" y2="89845"/>
                        <a14:foregroundMark x1="11375" y1="89263" x2="10875" y2="88034"/>
                      </a14:backgroundRemoval>
                    </a14:imgEffect>
                  </a14:imgLayer>
                </a14:imgProps>
              </a:ext>
              <a:ext uri="{28A0092B-C50C-407E-A947-70E740481C1C}">
                <a14:useLocalDpi xmlns:a14="http://schemas.microsoft.com/office/drawing/2010/main" val="0"/>
              </a:ext>
            </a:extLst>
          </a:blip>
          <a:srcRect l="34405" t="68270" r="46793" b="11555"/>
          <a:stretch/>
        </p:blipFill>
        <p:spPr bwMode="auto">
          <a:xfrm>
            <a:off x="10581534" y="3537665"/>
            <a:ext cx="632882" cy="656167"/>
          </a:xfrm>
          <a:prstGeom prst="rect">
            <a:avLst/>
          </a:prstGeom>
          <a:noFill/>
          <a:extLst>
            <a:ext uri="{909E8E84-426E-40DD-AFC4-6F175D3DCCD1}">
              <a14:hiddenFill xmlns:a14="http://schemas.microsoft.com/office/drawing/2010/main">
                <a:solidFill>
                  <a:srgbClr val="FFFFFF"/>
                </a:solidFill>
              </a14:hiddenFill>
            </a:ext>
          </a:extLst>
        </p:spPr>
      </p:pic>
      <p:sp>
        <p:nvSpPr>
          <p:cNvPr id="17" name="Arc 16">
            <a:extLst>
              <a:ext uri="{FF2B5EF4-FFF2-40B4-BE49-F238E27FC236}">
                <a16:creationId xmlns:a16="http://schemas.microsoft.com/office/drawing/2014/main" id="{B6CB08F6-44BB-4D6B-B312-6B983A9FB99E}"/>
              </a:ext>
            </a:extLst>
          </p:cNvPr>
          <p:cNvSpPr/>
          <p:nvPr/>
        </p:nvSpPr>
        <p:spPr>
          <a:xfrm flipV="1">
            <a:off x="10263399" y="3794760"/>
            <a:ext cx="636269" cy="1082040"/>
          </a:xfrm>
          <a:prstGeom prst="arc">
            <a:avLst>
              <a:gd name="adj1" fmla="val 10800000"/>
              <a:gd name="adj2" fmla="val 0"/>
            </a:avLst>
          </a:prstGeom>
          <a:ln w="69850">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6BEA86EA-18DA-400F-8990-C6F4CFC9CFAF}"/>
              </a:ext>
            </a:extLst>
          </p:cNvPr>
          <p:cNvSpPr txBox="1"/>
          <p:nvPr/>
        </p:nvSpPr>
        <p:spPr>
          <a:xfrm>
            <a:off x="1162161" y="1103403"/>
            <a:ext cx="1854089" cy="523220"/>
          </a:xfrm>
          <a:prstGeom prst="rect">
            <a:avLst/>
          </a:prstGeom>
          <a:noFill/>
        </p:spPr>
        <p:txBody>
          <a:bodyPr wrap="square">
            <a:spAutoFit/>
          </a:bodyPr>
          <a:lstStyle/>
          <a:p>
            <a:r>
              <a:rPr lang="en-US" sz="2800" dirty="0"/>
              <a:t>Parity A</a:t>
            </a:r>
          </a:p>
        </p:txBody>
      </p:sp>
      <p:sp>
        <p:nvSpPr>
          <p:cNvPr id="11" name="TextBox 10">
            <a:extLst>
              <a:ext uri="{FF2B5EF4-FFF2-40B4-BE49-F238E27FC236}">
                <a16:creationId xmlns:a16="http://schemas.microsoft.com/office/drawing/2014/main" id="{A8BDE221-F1B4-4436-8C30-57C5AC80E510}"/>
              </a:ext>
            </a:extLst>
          </p:cNvPr>
          <p:cNvSpPr txBox="1"/>
          <p:nvPr/>
        </p:nvSpPr>
        <p:spPr>
          <a:xfrm>
            <a:off x="9839732" y="1168173"/>
            <a:ext cx="1854089" cy="523220"/>
          </a:xfrm>
          <a:prstGeom prst="rect">
            <a:avLst/>
          </a:prstGeom>
          <a:noFill/>
        </p:spPr>
        <p:txBody>
          <a:bodyPr wrap="square">
            <a:spAutoFit/>
          </a:bodyPr>
          <a:lstStyle/>
          <a:p>
            <a:r>
              <a:rPr lang="en-US" sz="2800" dirty="0"/>
              <a:t>Parity B</a:t>
            </a:r>
          </a:p>
        </p:txBody>
      </p:sp>
    </p:spTree>
    <p:extLst>
      <p:ext uri="{BB962C8B-B14F-4D97-AF65-F5344CB8AC3E}">
        <p14:creationId xmlns:p14="http://schemas.microsoft.com/office/powerpoint/2010/main" val="30965141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2517</TotalTime>
  <Words>3019</Words>
  <Application>Microsoft Office PowerPoint</Application>
  <PresentationFormat>Widescreen</PresentationFormat>
  <Paragraphs>772</Paragraphs>
  <Slides>35</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Calibri Light</vt:lpstr>
      <vt:lpstr>Comic Sans MS</vt:lpstr>
      <vt:lpstr>Courier New</vt:lpstr>
      <vt:lpstr>Times New Roman</vt:lpstr>
      <vt:lpstr>Office Theme</vt:lpstr>
      <vt:lpstr>PowerPoint Presentation</vt:lpstr>
      <vt:lpstr>How many solutions?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finish with an example of an unsolved problem</vt:lpstr>
      <vt:lpstr>PowerPoint Presentation</vt:lpstr>
      <vt:lpstr>PowerPoint Presentation</vt:lpstr>
      <vt:lpstr>PowerPoint Presentation</vt:lpstr>
      <vt:lpstr>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Eamonn Keogh</dc:creator>
  <cp:lastModifiedBy>Eamonn Keogh</cp:lastModifiedBy>
  <cp:revision>102</cp:revision>
  <dcterms:created xsi:type="dcterms:W3CDTF">2020-10-06T19:26:24Z</dcterms:created>
  <dcterms:modified xsi:type="dcterms:W3CDTF">2021-10-04T18:41:13Z</dcterms:modified>
</cp:coreProperties>
</file>